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  <p:sldId id="319" r:id="rId3"/>
    <p:sldId id="338" r:id="rId4"/>
    <p:sldId id="320" r:id="rId5"/>
    <p:sldId id="336" r:id="rId6"/>
    <p:sldId id="322" r:id="rId7"/>
    <p:sldId id="323" r:id="rId8"/>
    <p:sldId id="339" r:id="rId9"/>
    <p:sldId id="321" r:id="rId10"/>
    <p:sldId id="324" r:id="rId11"/>
    <p:sldId id="299" r:id="rId12"/>
    <p:sldId id="304" r:id="rId13"/>
    <p:sldId id="325" r:id="rId14"/>
    <p:sldId id="327" r:id="rId15"/>
    <p:sldId id="328" r:id="rId16"/>
    <p:sldId id="302" r:id="rId17"/>
    <p:sldId id="301" r:id="rId18"/>
    <p:sldId id="340" r:id="rId19"/>
    <p:sldId id="341" r:id="rId20"/>
    <p:sldId id="326" r:id="rId21"/>
    <p:sldId id="329" r:id="rId22"/>
    <p:sldId id="333" r:id="rId23"/>
    <p:sldId id="334" r:id="rId24"/>
    <p:sldId id="331" r:id="rId25"/>
    <p:sldId id="332" r:id="rId26"/>
    <p:sldId id="335" r:id="rId27"/>
    <p:sldId id="330" r:id="rId28"/>
    <p:sldId id="305" r:id="rId29"/>
    <p:sldId id="337" r:id="rId30"/>
    <p:sldId id="342" r:id="rId31"/>
    <p:sldId id="34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9EF"/>
    <a:srgbClr val="363A3E"/>
    <a:srgbClr val="2E3E46"/>
    <a:srgbClr val="FF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CE4F1-26DC-4850-8950-38E2B375FB90}" v="529" dt="2021-01-06T03:34:13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76CE4F1-26DC-4850-8950-38E2B375FB90}"/>
    <pc:docChg chg="undo redo custSel mod addSld delSld modSld sldOrd modMainMaster">
      <pc:chgData name="Amalia Spiliakou" userId="f4bd6b91a0b5818a" providerId="LiveId" clId="{676CE4F1-26DC-4850-8950-38E2B375FB90}" dt="2021-01-06T03:36:03.068" v="1773" actId="20577"/>
      <pc:docMkLst>
        <pc:docMk/>
      </pc:docMkLst>
      <pc:sldChg chg="del">
        <pc:chgData name="Amalia Spiliakou" userId="f4bd6b91a0b5818a" providerId="LiveId" clId="{676CE4F1-26DC-4850-8950-38E2B375FB90}" dt="2021-01-03T09:32:29.223" v="7" actId="2696"/>
        <pc:sldMkLst>
          <pc:docMk/>
          <pc:sldMk cId="1457351344" sldId="256"/>
        </pc:sldMkLst>
      </pc:sldChg>
      <pc:sldChg chg="addSp modSp">
        <pc:chgData name="Amalia Spiliakou" userId="f4bd6b91a0b5818a" providerId="LiveId" clId="{676CE4F1-26DC-4850-8950-38E2B375FB90}" dt="2021-01-03T10:56:28.975" v="517" actId="255"/>
        <pc:sldMkLst>
          <pc:docMk/>
          <pc:sldMk cId="0" sldId="299"/>
        </pc:sldMkLst>
        <pc:spChg chg="mod">
          <ac:chgData name="Amalia Spiliakou" userId="f4bd6b91a0b5818a" providerId="LiveId" clId="{676CE4F1-26DC-4850-8950-38E2B375FB90}" dt="2021-01-03T10:56:28.975" v="517" actId="255"/>
          <ac:spMkLst>
            <pc:docMk/>
            <pc:sldMk cId="0" sldId="299"/>
            <ac:spMk id="68610" creationId="{5D41EEDC-FB97-436D-A9CB-1C5C4EBF7410}"/>
          </ac:spMkLst>
        </pc:spChg>
        <pc:picChg chg="add mod">
          <ac:chgData name="Amalia Spiliakou" userId="f4bd6b91a0b5818a" providerId="LiveId" clId="{676CE4F1-26DC-4850-8950-38E2B375FB90}" dt="2021-01-03T10:55:54.347" v="511" actId="14100"/>
          <ac:picMkLst>
            <pc:docMk/>
            <pc:sldMk cId="0" sldId="299"/>
            <ac:picMk id="10242" creationId="{0603B6B6-9BE1-4671-9883-955BE65476D9}"/>
          </ac:picMkLst>
        </pc:picChg>
        <pc:picChg chg="mod">
          <ac:chgData name="Amalia Spiliakou" userId="f4bd6b91a0b5818a" providerId="LiveId" clId="{676CE4F1-26DC-4850-8950-38E2B375FB90}" dt="2021-01-03T10:55:09.711" v="503" actId="1076"/>
          <ac:picMkLst>
            <pc:docMk/>
            <pc:sldMk cId="0" sldId="299"/>
            <ac:picMk id="67587" creationId="{6B6CBBA4-F277-4D92-AF12-E8DC4BD0CD61}"/>
          </ac:picMkLst>
        </pc:picChg>
      </pc:sldChg>
      <pc:sldChg chg="modSp del">
        <pc:chgData name="Amalia Spiliakou" userId="f4bd6b91a0b5818a" providerId="LiveId" clId="{676CE4F1-26DC-4850-8950-38E2B375FB90}" dt="2021-01-03T12:43:29.487" v="898" actId="2696"/>
        <pc:sldMkLst>
          <pc:docMk/>
          <pc:sldMk cId="0" sldId="300"/>
        </pc:sldMkLst>
        <pc:picChg chg="mod">
          <ac:chgData name="Amalia Spiliakou" userId="f4bd6b91a0b5818a" providerId="LiveId" clId="{676CE4F1-26DC-4850-8950-38E2B375FB90}" dt="2021-01-03T10:03:56.646" v="177"/>
          <ac:picMkLst>
            <pc:docMk/>
            <pc:sldMk cId="0" sldId="300"/>
            <ac:picMk id="72706" creationId="{9C955789-9BBC-466C-8AC4-B01B4CCE5978}"/>
          </ac:picMkLst>
        </pc:picChg>
        <pc:picChg chg="mod">
          <ac:chgData name="Amalia Spiliakou" userId="f4bd6b91a0b5818a" providerId="LiveId" clId="{676CE4F1-26DC-4850-8950-38E2B375FB90}" dt="2021-01-03T10:03:56.646" v="177"/>
          <ac:picMkLst>
            <pc:docMk/>
            <pc:sldMk cId="0" sldId="300"/>
            <ac:picMk id="72707" creationId="{F713B956-B81D-4637-9D24-63CA87D5D264}"/>
          </ac:picMkLst>
        </pc:picChg>
      </pc:sldChg>
      <pc:sldChg chg="addSp delSp modSp ord">
        <pc:chgData name="Amalia Spiliakou" userId="f4bd6b91a0b5818a" providerId="LiveId" clId="{676CE4F1-26DC-4850-8950-38E2B375FB90}" dt="2021-01-03T11:43:25.150" v="896" actId="20577"/>
        <pc:sldMkLst>
          <pc:docMk/>
          <pc:sldMk cId="0" sldId="301"/>
        </pc:sldMkLst>
        <pc:spChg chg="add del mod">
          <ac:chgData name="Amalia Spiliakou" userId="f4bd6b91a0b5818a" providerId="LiveId" clId="{676CE4F1-26DC-4850-8950-38E2B375FB90}" dt="2021-01-03T11:23:54.124" v="805" actId="478"/>
          <ac:spMkLst>
            <pc:docMk/>
            <pc:sldMk cId="0" sldId="301"/>
            <ac:spMk id="3" creationId="{59E1BFBE-5C01-41A1-B081-A592A6C73300}"/>
          </ac:spMkLst>
        </pc:spChg>
        <pc:spChg chg="add del mod">
          <ac:chgData name="Amalia Spiliakou" userId="f4bd6b91a0b5818a" providerId="LiveId" clId="{676CE4F1-26DC-4850-8950-38E2B375FB90}" dt="2021-01-03T11:24:29.878" v="810" actId="478"/>
          <ac:spMkLst>
            <pc:docMk/>
            <pc:sldMk cId="0" sldId="301"/>
            <ac:spMk id="5" creationId="{1108D076-CB8F-4A45-B12E-BCB0A1E672D8}"/>
          </ac:spMkLst>
        </pc:spChg>
        <pc:spChg chg="add mod">
          <ac:chgData name="Amalia Spiliakou" userId="f4bd6b91a0b5818a" providerId="LiveId" clId="{676CE4F1-26DC-4850-8950-38E2B375FB90}" dt="2021-01-03T11:43:25.150" v="896" actId="20577"/>
          <ac:spMkLst>
            <pc:docMk/>
            <pc:sldMk cId="0" sldId="301"/>
            <ac:spMk id="6" creationId="{339F1443-0AA1-44F0-9DDA-F069A0F0C7D1}"/>
          </ac:spMkLst>
        </pc:spChg>
        <pc:picChg chg="add del mod">
          <ac:chgData name="Amalia Spiliakou" userId="f4bd6b91a0b5818a" providerId="LiveId" clId="{676CE4F1-26DC-4850-8950-38E2B375FB90}" dt="2021-01-03T11:24:27.076" v="809" actId="478"/>
          <ac:picMkLst>
            <pc:docMk/>
            <pc:sldMk cId="0" sldId="301"/>
            <ac:picMk id="1026" creationId="{4BDE406B-D82C-43F6-A9BC-E1A50BB9A308}"/>
          </ac:picMkLst>
        </pc:picChg>
        <pc:picChg chg="add del mod">
          <ac:chgData name="Amalia Spiliakou" userId="f4bd6b91a0b5818a" providerId="LiveId" clId="{676CE4F1-26DC-4850-8950-38E2B375FB90}" dt="2021-01-03T11:25:54.862" v="817" actId="478"/>
          <ac:picMkLst>
            <pc:docMk/>
            <pc:sldMk cId="0" sldId="301"/>
            <ac:picMk id="1028" creationId="{F533421A-2E0A-4BEC-9158-EA412008F3E5}"/>
          </ac:picMkLst>
        </pc:picChg>
        <pc:picChg chg="add mod">
          <ac:chgData name="Amalia Spiliakou" userId="f4bd6b91a0b5818a" providerId="LiveId" clId="{676CE4F1-26DC-4850-8950-38E2B375FB90}" dt="2021-01-03T11:25:50.849" v="815" actId="1076"/>
          <ac:picMkLst>
            <pc:docMk/>
            <pc:sldMk cId="0" sldId="301"/>
            <ac:picMk id="1030" creationId="{AD815B9F-5DB6-4CA4-B376-862069E3C7A2}"/>
          </ac:picMkLst>
        </pc:picChg>
        <pc:picChg chg="add mod">
          <ac:chgData name="Amalia Spiliakou" userId="f4bd6b91a0b5818a" providerId="LiveId" clId="{676CE4F1-26DC-4850-8950-38E2B375FB90}" dt="2021-01-03T11:28:08.487" v="819" actId="1076"/>
          <ac:picMkLst>
            <pc:docMk/>
            <pc:sldMk cId="0" sldId="301"/>
            <ac:picMk id="1032" creationId="{B29C549B-7E86-4CB9-A15C-1E31497A2689}"/>
          </ac:picMkLst>
        </pc:picChg>
        <pc:picChg chg="del mod">
          <ac:chgData name="Amalia Spiliakou" userId="f4bd6b91a0b5818a" providerId="LiveId" clId="{676CE4F1-26DC-4850-8950-38E2B375FB90}" dt="2021-01-03T11:23:50.781" v="804" actId="478"/>
          <ac:picMkLst>
            <pc:docMk/>
            <pc:sldMk cId="0" sldId="301"/>
            <ac:picMk id="70658" creationId="{49D98FAF-4D57-47CC-8746-DBC437D91411}"/>
          </ac:picMkLst>
        </pc:picChg>
        <pc:picChg chg="del mod">
          <ac:chgData name="Amalia Spiliakou" userId="f4bd6b91a0b5818a" providerId="LiveId" clId="{676CE4F1-26DC-4850-8950-38E2B375FB90}" dt="2021-01-03T11:24:03.941" v="808" actId="478"/>
          <ac:picMkLst>
            <pc:docMk/>
            <pc:sldMk cId="0" sldId="301"/>
            <ac:picMk id="70659" creationId="{042532E4-7A12-4558-92A9-2659A0FA01F7}"/>
          </ac:picMkLst>
        </pc:picChg>
      </pc:sldChg>
      <pc:sldChg chg="addSp delSp modSp ord">
        <pc:chgData name="Amalia Spiliakou" userId="f4bd6b91a0b5818a" providerId="LiveId" clId="{676CE4F1-26DC-4850-8950-38E2B375FB90}" dt="2021-01-03T12:48:21.252" v="985" actId="20577"/>
        <pc:sldMkLst>
          <pc:docMk/>
          <pc:sldMk cId="0" sldId="302"/>
        </pc:sldMkLst>
        <pc:spChg chg="mod">
          <ac:chgData name="Amalia Spiliakou" userId="f4bd6b91a0b5818a" providerId="LiveId" clId="{676CE4F1-26DC-4850-8950-38E2B375FB90}" dt="2021-01-03T12:48:21.252" v="985" actId="20577"/>
          <ac:spMkLst>
            <pc:docMk/>
            <pc:sldMk cId="0" sldId="302"/>
            <ac:spMk id="69634" creationId="{39849556-5627-435D-93F8-BBEF76BFC034}"/>
          </ac:spMkLst>
        </pc:spChg>
        <pc:picChg chg="add mod">
          <ac:chgData name="Amalia Spiliakou" userId="f4bd6b91a0b5818a" providerId="LiveId" clId="{676CE4F1-26DC-4850-8950-38E2B375FB90}" dt="2021-01-03T11:21:26.772" v="755" actId="1076"/>
          <ac:picMkLst>
            <pc:docMk/>
            <pc:sldMk cId="0" sldId="302"/>
            <ac:picMk id="8194" creationId="{50799D22-191F-433D-8D08-30FD958443D8}"/>
          </ac:picMkLst>
        </pc:picChg>
        <pc:picChg chg="del mod">
          <ac:chgData name="Amalia Spiliakou" userId="f4bd6b91a0b5818a" providerId="LiveId" clId="{676CE4F1-26DC-4850-8950-38E2B375FB90}" dt="2021-01-03T11:21:20.230" v="753" actId="478"/>
          <ac:picMkLst>
            <pc:docMk/>
            <pc:sldMk cId="0" sldId="302"/>
            <ac:picMk id="69635" creationId="{3759FC81-9EBB-4102-88EB-6BD05BF04AD3}"/>
          </ac:picMkLst>
        </pc:picChg>
      </pc:sldChg>
      <pc:sldChg chg="modSp del">
        <pc:chgData name="Amalia Spiliakou" userId="f4bd6b91a0b5818a" providerId="LiveId" clId="{676CE4F1-26DC-4850-8950-38E2B375FB90}" dt="2021-01-03T12:57:50.921" v="1013" actId="2696"/>
        <pc:sldMkLst>
          <pc:docMk/>
          <pc:sldMk cId="0" sldId="303"/>
        </pc:sldMkLst>
        <pc:picChg chg="mod">
          <ac:chgData name="Amalia Spiliakou" userId="f4bd6b91a0b5818a" providerId="LiveId" clId="{676CE4F1-26DC-4850-8950-38E2B375FB90}" dt="2021-01-03T10:03:56.646" v="177"/>
          <ac:picMkLst>
            <pc:docMk/>
            <pc:sldMk cId="0" sldId="303"/>
            <ac:picMk id="73730" creationId="{62C2F0C4-DC50-48AF-96AC-158366FE7877}"/>
          </ac:picMkLst>
        </pc:picChg>
        <pc:picChg chg="mod">
          <ac:chgData name="Amalia Spiliakou" userId="f4bd6b91a0b5818a" providerId="LiveId" clId="{676CE4F1-26DC-4850-8950-38E2B375FB90}" dt="2021-01-03T10:03:56.646" v="177"/>
          <ac:picMkLst>
            <pc:docMk/>
            <pc:sldMk cId="0" sldId="303"/>
            <ac:picMk id="73731" creationId="{7C45B0A4-CA34-4D12-999B-DAD78A3F6E22}"/>
          </ac:picMkLst>
        </pc:picChg>
        <pc:picChg chg="mod">
          <ac:chgData name="Amalia Spiliakou" userId="f4bd6b91a0b5818a" providerId="LiveId" clId="{676CE4F1-26DC-4850-8950-38E2B375FB90}" dt="2021-01-03T10:03:56.646" v="177"/>
          <ac:picMkLst>
            <pc:docMk/>
            <pc:sldMk cId="0" sldId="303"/>
            <ac:picMk id="73732" creationId="{FCE8480E-AFF6-4C47-BA97-5925166B76CB}"/>
          </ac:picMkLst>
        </pc:picChg>
      </pc:sldChg>
      <pc:sldChg chg="addSp modSp">
        <pc:chgData name="Amalia Spiliakou" userId="f4bd6b91a0b5818a" providerId="LiveId" clId="{676CE4F1-26DC-4850-8950-38E2B375FB90}" dt="2021-01-03T10:59:11.217" v="576" actId="20577"/>
        <pc:sldMkLst>
          <pc:docMk/>
          <pc:sldMk cId="0" sldId="304"/>
        </pc:sldMkLst>
        <pc:spChg chg="add mod">
          <ac:chgData name="Amalia Spiliakou" userId="f4bd6b91a0b5818a" providerId="LiveId" clId="{676CE4F1-26DC-4850-8950-38E2B375FB90}" dt="2021-01-03T10:59:11.217" v="576" actId="20577"/>
          <ac:spMkLst>
            <pc:docMk/>
            <pc:sldMk cId="0" sldId="304"/>
            <ac:spMk id="2" creationId="{6A91E87B-89EC-488F-8B58-CE647A0E1E6F}"/>
          </ac:spMkLst>
        </pc:spChg>
        <pc:picChg chg="mod">
          <ac:chgData name="Amalia Spiliakou" userId="f4bd6b91a0b5818a" providerId="LiveId" clId="{676CE4F1-26DC-4850-8950-38E2B375FB90}" dt="2021-01-03T10:54:05.488" v="498" actId="1076"/>
          <ac:picMkLst>
            <pc:docMk/>
            <pc:sldMk cId="0" sldId="304"/>
            <ac:picMk id="68610" creationId="{0671FBDF-B0D6-436B-B006-CA2A27AAAB40}"/>
          </ac:picMkLst>
        </pc:picChg>
        <pc:picChg chg="mod">
          <ac:chgData name="Amalia Spiliakou" userId="f4bd6b91a0b5818a" providerId="LiveId" clId="{676CE4F1-26DC-4850-8950-38E2B375FB90}" dt="2021-01-03T10:54:15.216" v="499" actId="1076"/>
          <ac:picMkLst>
            <pc:docMk/>
            <pc:sldMk cId="0" sldId="304"/>
            <ac:picMk id="68611" creationId="{8F1DE89D-E300-4FA5-8A28-F1BACCE19034}"/>
          </ac:picMkLst>
        </pc:picChg>
      </pc:sldChg>
      <pc:sldChg chg="addSp delSp modSp">
        <pc:chgData name="Amalia Spiliakou" userId="f4bd6b91a0b5818a" providerId="LiveId" clId="{676CE4F1-26DC-4850-8950-38E2B375FB90}" dt="2021-01-03T13:36:49.286" v="1186" actId="1076"/>
        <pc:sldMkLst>
          <pc:docMk/>
          <pc:sldMk cId="0" sldId="305"/>
        </pc:sldMkLst>
        <pc:spChg chg="del mod">
          <ac:chgData name="Amalia Spiliakou" userId="f4bd6b91a0b5818a" providerId="LiveId" clId="{676CE4F1-26DC-4850-8950-38E2B375FB90}" dt="2021-01-03T13:35:51.365" v="1181" actId="478"/>
          <ac:spMkLst>
            <pc:docMk/>
            <pc:sldMk cId="0" sldId="305"/>
            <ac:spMk id="74754" creationId="{B7BC0BCE-5E32-488C-8EF6-A59BEFF9F719}"/>
          </ac:spMkLst>
        </pc:spChg>
        <pc:picChg chg="add mod">
          <ac:chgData name="Amalia Spiliakou" userId="f4bd6b91a0b5818a" providerId="LiveId" clId="{676CE4F1-26DC-4850-8950-38E2B375FB90}" dt="2021-01-03T13:36:49.286" v="1186" actId="1076"/>
          <ac:picMkLst>
            <pc:docMk/>
            <pc:sldMk cId="0" sldId="305"/>
            <ac:picMk id="7170" creationId="{8EB4B21A-CBD7-44E5-824E-93790DF6D3BB}"/>
          </ac:picMkLst>
        </pc:picChg>
        <pc:picChg chg="del mod">
          <ac:chgData name="Amalia Spiliakou" userId="f4bd6b91a0b5818a" providerId="LiveId" clId="{676CE4F1-26DC-4850-8950-38E2B375FB90}" dt="2021-01-03T13:35:40.185" v="1178" actId="478"/>
          <ac:picMkLst>
            <pc:docMk/>
            <pc:sldMk cId="0" sldId="305"/>
            <ac:picMk id="74755" creationId="{98B6232C-4D97-4B57-843E-0F4D25726C8F}"/>
          </ac:picMkLst>
        </pc:picChg>
        <pc:picChg chg="del mod">
          <ac:chgData name="Amalia Spiliakou" userId="f4bd6b91a0b5818a" providerId="LiveId" clId="{676CE4F1-26DC-4850-8950-38E2B375FB90}" dt="2021-01-03T13:35:41.306" v="1179" actId="478"/>
          <ac:picMkLst>
            <pc:docMk/>
            <pc:sldMk cId="0" sldId="305"/>
            <ac:picMk id="74756" creationId="{FE845D9B-A331-48FB-A74A-0817154BF324}"/>
          </ac:picMkLst>
        </pc:picChg>
      </pc:sldChg>
      <pc:sldChg chg="modSp del">
        <pc:chgData name="Amalia Spiliakou" userId="f4bd6b91a0b5818a" providerId="LiveId" clId="{676CE4F1-26DC-4850-8950-38E2B375FB90}" dt="2021-01-03T12:43:28.708" v="897" actId="2696"/>
        <pc:sldMkLst>
          <pc:docMk/>
          <pc:sldMk cId="0" sldId="317"/>
        </pc:sldMkLst>
        <pc:spChg chg="mod">
          <ac:chgData name="Amalia Spiliakou" userId="f4bd6b91a0b5818a" providerId="LiveId" clId="{676CE4F1-26DC-4850-8950-38E2B375FB90}" dt="2021-01-03T09:36:43.140" v="114" actId="27636"/>
          <ac:spMkLst>
            <pc:docMk/>
            <pc:sldMk cId="0" sldId="317"/>
            <ac:spMk id="71682" creationId="{0BD81F64-7CDD-459E-B00D-DCCED9BDE37F}"/>
          </ac:spMkLst>
        </pc:spChg>
        <pc:picChg chg="mod">
          <ac:chgData name="Amalia Spiliakou" userId="f4bd6b91a0b5818a" providerId="LiveId" clId="{676CE4F1-26DC-4850-8950-38E2B375FB90}" dt="2021-01-03T10:03:56.646" v="177"/>
          <ac:picMkLst>
            <pc:docMk/>
            <pc:sldMk cId="0" sldId="317"/>
            <ac:picMk id="71683" creationId="{8E3B69E6-7A7F-43A0-98C8-0686D5D24F7D}"/>
          </ac:picMkLst>
        </pc:picChg>
      </pc:sldChg>
      <pc:sldChg chg="modSp add setBg">
        <pc:chgData name="Amalia Spiliakou" userId="f4bd6b91a0b5818a" providerId="LiveId" clId="{676CE4F1-26DC-4850-8950-38E2B375FB90}" dt="2021-01-03T10:04:36.912" v="182" actId="20577"/>
        <pc:sldMkLst>
          <pc:docMk/>
          <pc:sldMk cId="3607037043" sldId="318"/>
        </pc:sldMkLst>
        <pc:spChg chg="mod">
          <ac:chgData name="Amalia Spiliakou" userId="f4bd6b91a0b5818a" providerId="LiveId" clId="{676CE4F1-26DC-4850-8950-38E2B375FB90}" dt="2021-01-03T10:04:36.912" v="182" actId="20577"/>
          <ac:spMkLst>
            <pc:docMk/>
            <pc:sldMk cId="3607037043" sldId="318"/>
            <ac:spMk id="3" creationId="{5B5CE5EC-A214-4F17-998E-E2089042847F}"/>
          </ac:spMkLst>
        </pc:spChg>
      </pc:sldChg>
      <pc:sldChg chg="addSp modSp add setBg">
        <pc:chgData name="Amalia Spiliakou" userId="f4bd6b91a0b5818a" providerId="LiveId" clId="{676CE4F1-26DC-4850-8950-38E2B375FB90}" dt="2021-01-03T10:07:07.961" v="190" actId="14100"/>
        <pc:sldMkLst>
          <pc:docMk/>
          <pc:sldMk cId="720619561" sldId="319"/>
        </pc:sldMkLst>
        <pc:spChg chg="mod">
          <ac:chgData name="Amalia Spiliakou" userId="f4bd6b91a0b5818a" providerId="LiveId" clId="{676CE4F1-26DC-4850-8950-38E2B375FB90}" dt="2021-01-03T10:07:07.961" v="190" actId="14100"/>
          <ac:spMkLst>
            <pc:docMk/>
            <pc:sldMk cId="720619561" sldId="319"/>
            <ac:spMk id="2" creationId="{2A136256-FE30-4620-9601-57F1DC0D2345}"/>
          </ac:spMkLst>
        </pc:spChg>
        <pc:picChg chg="add mod">
          <ac:chgData name="Amalia Spiliakou" userId="f4bd6b91a0b5818a" providerId="LiveId" clId="{676CE4F1-26DC-4850-8950-38E2B375FB90}" dt="2021-01-03T10:06:28.402" v="183" actId="1076"/>
          <ac:picMkLst>
            <pc:docMk/>
            <pc:sldMk cId="720619561" sldId="319"/>
            <ac:picMk id="1026" creationId="{F34D80E8-DC63-4190-BD82-173532F3EFF4}"/>
          </ac:picMkLst>
        </pc:picChg>
        <pc:picChg chg="add mod">
          <ac:chgData name="Amalia Spiliakou" userId="f4bd6b91a0b5818a" providerId="LiveId" clId="{676CE4F1-26DC-4850-8950-38E2B375FB90}" dt="2021-01-03T10:06:59.687" v="188" actId="1076"/>
          <ac:picMkLst>
            <pc:docMk/>
            <pc:sldMk cId="720619561" sldId="319"/>
            <ac:picMk id="1028" creationId="{B7D38EB4-21FA-4C0F-804C-FF14FC786D6A}"/>
          </ac:picMkLst>
        </pc:picChg>
      </pc:sldChg>
      <pc:sldChg chg="addSp modSp add setBg">
        <pc:chgData name="Amalia Spiliakou" userId="f4bd6b91a0b5818a" providerId="LiveId" clId="{676CE4F1-26DC-4850-8950-38E2B375FB90}" dt="2021-01-03T10:35:54.891" v="297" actId="113"/>
        <pc:sldMkLst>
          <pc:docMk/>
          <pc:sldMk cId="1137776886" sldId="320"/>
        </pc:sldMkLst>
        <pc:spChg chg="mod">
          <ac:chgData name="Amalia Spiliakou" userId="f4bd6b91a0b5818a" providerId="LiveId" clId="{676CE4F1-26DC-4850-8950-38E2B375FB90}" dt="2021-01-03T10:35:54.891" v="297" actId="113"/>
          <ac:spMkLst>
            <pc:docMk/>
            <pc:sldMk cId="1137776886" sldId="320"/>
            <ac:spMk id="2" creationId="{CBE1CF70-4BE1-472A-AD93-3C27717021AB}"/>
          </ac:spMkLst>
        </pc:spChg>
        <pc:picChg chg="add mod">
          <ac:chgData name="Amalia Spiliakou" userId="f4bd6b91a0b5818a" providerId="LiveId" clId="{676CE4F1-26DC-4850-8950-38E2B375FB90}" dt="2021-01-03T10:31:06.197" v="250" actId="14100"/>
          <ac:picMkLst>
            <pc:docMk/>
            <pc:sldMk cId="1137776886" sldId="320"/>
            <ac:picMk id="11266" creationId="{6D2BA549-79D9-47F4-8E7B-8A20E5DCC9A0}"/>
          </ac:picMkLst>
        </pc:picChg>
        <pc:picChg chg="add mod">
          <ac:chgData name="Amalia Spiliakou" userId="f4bd6b91a0b5818a" providerId="LiveId" clId="{676CE4F1-26DC-4850-8950-38E2B375FB90}" dt="2021-01-03T10:31:09.743" v="251" actId="1076"/>
          <ac:picMkLst>
            <pc:docMk/>
            <pc:sldMk cId="1137776886" sldId="320"/>
            <ac:picMk id="11268" creationId="{39AF183A-FA38-44DA-A947-722951C5A48D}"/>
          </ac:picMkLst>
        </pc:picChg>
      </pc:sldChg>
      <pc:sldChg chg="addSp delSp modSp add mod setBg delDesignElem">
        <pc:chgData name="Amalia Spiliakou" userId="f4bd6b91a0b5818a" providerId="LiveId" clId="{676CE4F1-26DC-4850-8950-38E2B375FB90}" dt="2021-01-03T10:40:07.112" v="365" actId="207"/>
        <pc:sldMkLst>
          <pc:docMk/>
          <pc:sldMk cId="2362648554" sldId="321"/>
        </pc:sldMkLst>
        <pc:spChg chg="del">
          <ac:chgData name="Amalia Spiliakou" userId="f4bd6b91a0b5818a" providerId="LiveId" clId="{676CE4F1-26DC-4850-8950-38E2B375FB90}" dt="2021-01-03T10:32:24.358" v="264" actId="478"/>
          <ac:spMkLst>
            <pc:docMk/>
            <pc:sldMk cId="2362648554" sldId="321"/>
            <ac:spMk id="2" creationId="{18A2EDD5-06EB-45B4-AE6E-F00A53433542}"/>
          </ac:spMkLst>
        </pc:spChg>
        <pc:spChg chg="add mod">
          <ac:chgData name="Amalia Spiliakou" userId="f4bd6b91a0b5818a" providerId="LiveId" clId="{676CE4F1-26DC-4850-8950-38E2B375FB90}" dt="2021-01-03T10:40:07.112" v="365" actId="207"/>
          <ac:spMkLst>
            <pc:docMk/>
            <pc:sldMk cId="2362648554" sldId="321"/>
            <ac:spMk id="4" creationId="{2CC5ABAA-3902-4FD9-8C08-FC7120AFFBD9}"/>
          </ac:spMkLst>
        </pc:spChg>
        <pc:spChg chg="add del">
          <ac:chgData name="Amalia Spiliakou" userId="f4bd6b91a0b5818a" providerId="LiveId" clId="{676CE4F1-26DC-4850-8950-38E2B375FB90}" dt="2021-01-03T10:32:44.449" v="269"/>
          <ac:spMkLst>
            <pc:docMk/>
            <pc:sldMk cId="2362648554" sldId="321"/>
            <ac:spMk id="8" creationId="{42A4FC2C-047E-45A5-965D-8E1E3BF09BC6}"/>
          </ac:spMkLst>
        </pc:spChg>
        <pc:picChg chg="add del mod">
          <ac:chgData name="Amalia Spiliakou" userId="f4bd6b91a0b5818a" providerId="LiveId" clId="{676CE4F1-26DC-4850-8950-38E2B375FB90}" dt="2021-01-03T10:32:39.578" v="267" actId="478"/>
          <ac:picMkLst>
            <pc:docMk/>
            <pc:sldMk cId="2362648554" sldId="321"/>
            <ac:picMk id="3" creationId="{A6064044-CFE0-4E0A-AC20-A95D1F1C0D55}"/>
          </ac:picMkLst>
        </pc:picChg>
        <pc:picChg chg="add mod">
          <ac:chgData name="Amalia Spiliakou" userId="f4bd6b91a0b5818a" providerId="LiveId" clId="{676CE4F1-26DC-4850-8950-38E2B375FB90}" dt="2021-01-03T10:38:51.502" v="347" actId="1076"/>
          <ac:picMkLst>
            <pc:docMk/>
            <pc:sldMk cId="2362648554" sldId="321"/>
            <ac:picMk id="12290" creationId="{A7AD80C5-41D4-46E9-9F0E-5498A357A056}"/>
          </ac:picMkLst>
        </pc:picChg>
        <pc:picChg chg="add mod">
          <ac:chgData name="Amalia Spiliakou" userId="f4bd6b91a0b5818a" providerId="LiveId" clId="{676CE4F1-26DC-4850-8950-38E2B375FB90}" dt="2021-01-03T10:38:54.866" v="348" actId="1076"/>
          <ac:picMkLst>
            <pc:docMk/>
            <pc:sldMk cId="2362648554" sldId="321"/>
            <ac:picMk id="12292" creationId="{788E4B54-2123-4634-B7E0-D9D53BEFAA64}"/>
          </ac:picMkLst>
        </pc:picChg>
      </pc:sldChg>
      <pc:sldChg chg="addSp modSp add mod setBg">
        <pc:chgData name="Amalia Spiliakou" userId="f4bd6b91a0b5818a" providerId="LiveId" clId="{676CE4F1-26DC-4850-8950-38E2B375FB90}" dt="2021-01-05T13:18:44.808" v="1717" actId="1036"/>
        <pc:sldMkLst>
          <pc:docMk/>
          <pc:sldMk cId="2986125075" sldId="322"/>
        </pc:sldMkLst>
        <pc:spChg chg="mod ord">
          <ac:chgData name="Amalia Spiliakou" userId="f4bd6b91a0b5818a" providerId="LiveId" clId="{676CE4F1-26DC-4850-8950-38E2B375FB90}" dt="2021-01-03T10:45:39.678" v="403" actId="113"/>
          <ac:spMkLst>
            <pc:docMk/>
            <pc:sldMk cId="2986125075" sldId="322"/>
            <ac:spMk id="2" creationId="{1173D9F5-5870-4927-8B5E-179571DD2399}"/>
          </ac:spMkLst>
        </pc:spChg>
        <pc:spChg chg="add">
          <ac:chgData name="Amalia Spiliakou" userId="f4bd6b91a0b5818a" providerId="LiveId" clId="{676CE4F1-26DC-4850-8950-38E2B375FB90}" dt="2021-01-03T10:41:29.044" v="371" actId="26606"/>
          <ac:spMkLst>
            <pc:docMk/>
            <pc:sldMk cId="2986125075" sldId="322"/>
            <ac:spMk id="71" creationId="{6F828D28-8E09-41CC-8229-3070B5467A96}"/>
          </ac:spMkLst>
        </pc:spChg>
        <pc:spChg chg="add">
          <ac:chgData name="Amalia Spiliakou" userId="f4bd6b91a0b5818a" providerId="LiveId" clId="{676CE4F1-26DC-4850-8950-38E2B375FB90}" dt="2021-01-03T10:41:29.044" v="371" actId="26606"/>
          <ac:spMkLst>
            <pc:docMk/>
            <pc:sldMk cId="2986125075" sldId="322"/>
            <ac:spMk id="73" creationId="{D5B012D8-7F27-4758-9AC6-C889B154BD73}"/>
          </ac:spMkLst>
        </pc:spChg>
        <pc:spChg chg="add">
          <ac:chgData name="Amalia Spiliakou" userId="f4bd6b91a0b5818a" providerId="LiveId" clId="{676CE4F1-26DC-4850-8950-38E2B375FB90}" dt="2021-01-03T10:41:29.044" v="371" actId="26606"/>
          <ac:spMkLst>
            <pc:docMk/>
            <pc:sldMk cId="2986125075" sldId="322"/>
            <ac:spMk id="75" creationId="{4063B759-00FC-46D1-9898-8E8625268FAF}"/>
          </ac:spMkLst>
        </pc:spChg>
        <pc:picChg chg="add mod">
          <ac:chgData name="Amalia Spiliakou" userId="f4bd6b91a0b5818a" providerId="LiveId" clId="{676CE4F1-26DC-4850-8950-38E2B375FB90}" dt="2021-01-05T13:18:44.808" v="1717" actId="1036"/>
          <ac:picMkLst>
            <pc:docMk/>
            <pc:sldMk cId="2986125075" sldId="322"/>
            <ac:picMk id="13314" creationId="{ED1617DE-F10B-412E-AB43-75983A761F93}"/>
          </ac:picMkLst>
        </pc:picChg>
      </pc:sldChg>
      <pc:sldChg chg="addSp delSp modSp add mod setBg">
        <pc:chgData name="Amalia Spiliakou" userId="f4bd6b91a0b5818a" providerId="LiveId" clId="{676CE4F1-26DC-4850-8950-38E2B375FB90}" dt="2021-01-03T10:44:34.591" v="399" actId="26606"/>
        <pc:sldMkLst>
          <pc:docMk/>
          <pc:sldMk cId="769697011" sldId="323"/>
        </pc:sldMkLst>
        <pc:spChg chg="del">
          <ac:chgData name="Amalia Spiliakou" userId="f4bd6b91a0b5818a" providerId="LiveId" clId="{676CE4F1-26DC-4850-8950-38E2B375FB90}" dt="2021-01-03T10:44:29.059" v="397" actId="478"/>
          <ac:spMkLst>
            <pc:docMk/>
            <pc:sldMk cId="769697011" sldId="323"/>
            <ac:spMk id="2" creationId="{A2400277-FD3A-4A73-828C-410D15367692}"/>
          </ac:spMkLst>
        </pc:spChg>
        <pc:spChg chg="add">
          <ac:chgData name="Amalia Spiliakou" userId="f4bd6b91a0b5818a" providerId="LiveId" clId="{676CE4F1-26DC-4850-8950-38E2B375FB90}" dt="2021-01-03T10:44:34.591" v="399" actId="26606"/>
          <ac:spMkLst>
            <pc:docMk/>
            <pc:sldMk cId="769697011" sldId="323"/>
            <ac:spMk id="71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3T10:44:34.591" v="399" actId="26606"/>
          <ac:picMkLst>
            <pc:docMk/>
            <pc:sldMk cId="769697011" sldId="323"/>
            <ac:picMk id="14338" creationId="{C1EB10B1-E88A-4E98-9D80-557C25B8A210}"/>
          </ac:picMkLst>
        </pc:picChg>
      </pc:sldChg>
      <pc:sldChg chg="addSp delSp modSp add setBg">
        <pc:chgData name="Amalia Spiliakou" userId="f4bd6b91a0b5818a" providerId="LiveId" clId="{676CE4F1-26DC-4850-8950-38E2B375FB90}" dt="2021-01-03T10:49:53.241" v="484"/>
        <pc:sldMkLst>
          <pc:docMk/>
          <pc:sldMk cId="2587931272" sldId="324"/>
        </pc:sldMkLst>
        <pc:spChg chg="mod">
          <ac:chgData name="Amalia Spiliakou" userId="f4bd6b91a0b5818a" providerId="LiveId" clId="{676CE4F1-26DC-4850-8950-38E2B375FB90}" dt="2021-01-03T10:49:44.745" v="483" actId="207"/>
          <ac:spMkLst>
            <pc:docMk/>
            <pc:sldMk cId="2587931272" sldId="324"/>
            <ac:spMk id="2" creationId="{C89A054A-539A-4A28-824C-C562AA785A5F}"/>
          </ac:spMkLst>
        </pc:spChg>
        <pc:spChg chg="add del mod">
          <ac:chgData name="Amalia Spiliakou" userId="f4bd6b91a0b5818a" providerId="LiveId" clId="{676CE4F1-26DC-4850-8950-38E2B375FB90}" dt="2021-01-03T10:46:35.906" v="425" actId="478"/>
          <ac:spMkLst>
            <pc:docMk/>
            <pc:sldMk cId="2587931272" sldId="324"/>
            <ac:spMk id="3" creationId="{B783D515-4E94-492C-AFD7-6E5AA3AB5745}"/>
          </ac:spMkLst>
        </pc:spChg>
        <pc:picChg chg="add mod">
          <ac:chgData name="Amalia Spiliakou" userId="f4bd6b91a0b5818a" providerId="LiveId" clId="{676CE4F1-26DC-4850-8950-38E2B375FB90}" dt="2021-01-03T10:48:23.549" v="431" actId="1076"/>
          <ac:picMkLst>
            <pc:docMk/>
            <pc:sldMk cId="2587931272" sldId="324"/>
            <ac:picMk id="15362" creationId="{D21BCD7F-FA6F-4E56-8527-7D29A8C0AEF8}"/>
          </ac:picMkLst>
        </pc:picChg>
        <pc:picChg chg="add mod">
          <ac:chgData name="Amalia Spiliakou" userId="f4bd6b91a0b5818a" providerId="LiveId" clId="{676CE4F1-26DC-4850-8950-38E2B375FB90}" dt="2021-01-03T10:48:20.300" v="430" actId="1076"/>
          <ac:picMkLst>
            <pc:docMk/>
            <pc:sldMk cId="2587931272" sldId="324"/>
            <ac:picMk id="15364" creationId="{570600DB-64F8-49D1-815E-D2FAAD0E9976}"/>
          </ac:picMkLst>
        </pc:picChg>
      </pc:sldChg>
      <pc:sldChg chg="addSp modSp add setBg">
        <pc:chgData name="Amalia Spiliakou" userId="f4bd6b91a0b5818a" providerId="LiveId" clId="{676CE4F1-26DC-4850-8950-38E2B375FB90}" dt="2021-01-03T11:20:59.428" v="751" actId="113"/>
        <pc:sldMkLst>
          <pc:docMk/>
          <pc:sldMk cId="2512078430" sldId="325"/>
        </pc:sldMkLst>
        <pc:spChg chg="mod">
          <ac:chgData name="Amalia Spiliakou" userId="f4bd6b91a0b5818a" providerId="LiveId" clId="{676CE4F1-26DC-4850-8950-38E2B375FB90}" dt="2021-01-03T11:20:59.428" v="751" actId="113"/>
          <ac:spMkLst>
            <pc:docMk/>
            <pc:sldMk cId="2512078430" sldId="325"/>
            <ac:spMk id="2" creationId="{E3E7E1E7-C3C3-41D3-BD16-D68480435974}"/>
          </ac:spMkLst>
        </pc:spChg>
        <pc:picChg chg="add mod">
          <ac:chgData name="Amalia Spiliakou" userId="f4bd6b91a0b5818a" providerId="LiveId" clId="{676CE4F1-26DC-4850-8950-38E2B375FB90}" dt="2021-01-03T11:03:42.212" v="628" actId="1076"/>
          <ac:picMkLst>
            <pc:docMk/>
            <pc:sldMk cId="2512078430" sldId="325"/>
            <ac:picMk id="16386" creationId="{42119E53-01D2-4A09-8F8F-4EC6D5329086}"/>
          </ac:picMkLst>
        </pc:picChg>
      </pc:sldChg>
      <pc:sldChg chg="addSp delSp modSp add setBg">
        <pc:chgData name="Amalia Spiliakou" userId="f4bd6b91a0b5818a" providerId="LiveId" clId="{676CE4F1-26DC-4850-8950-38E2B375FB90}" dt="2021-01-03T12:49:04.335" v="995" actId="20577"/>
        <pc:sldMkLst>
          <pc:docMk/>
          <pc:sldMk cId="330045692" sldId="326"/>
        </pc:sldMkLst>
        <pc:spChg chg="add mod">
          <ac:chgData name="Amalia Spiliakou" userId="f4bd6b91a0b5818a" providerId="LiveId" clId="{676CE4F1-26DC-4850-8950-38E2B375FB90}" dt="2021-01-03T12:49:04.335" v="995" actId="20577"/>
          <ac:spMkLst>
            <pc:docMk/>
            <pc:sldMk cId="330045692" sldId="326"/>
            <ac:spMk id="2" creationId="{16F52AD1-FE74-48B8-B6E0-26F0088842C2}"/>
          </ac:spMkLst>
        </pc:spChg>
        <pc:spChg chg="del mod">
          <ac:chgData name="Amalia Spiliakou" userId="f4bd6b91a0b5818a" providerId="LiveId" clId="{676CE4F1-26DC-4850-8950-38E2B375FB90}" dt="2021-01-03T11:05:48.534" v="659" actId="478"/>
          <ac:spMkLst>
            <pc:docMk/>
            <pc:sldMk cId="330045692" sldId="326"/>
            <ac:spMk id="2" creationId="{24F02CF6-5223-41BA-891A-A1422CC8A898}"/>
          </ac:spMkLst>
        </pc:spChg>
        <pc:picChg chg="add mod">
          <ac:chgData name="Amalia Spiliakou" userId="f4bd6b91a0b5818a" providerId="LiveId" clId="{676CE4F1-26DC-4850-8950-38E2B375FB90}" dt="2021-01-03T12:44:58.917" v="900" actId="1076"/>
          <ac:picMkLst>
            <pc:docMk/>
            <pc:sldMk cId="330045692" sldId="326"/>
            <ac:picMk id="2050" creationId="{DBFDAD24-1AFB-4541-9291-279AACD1EFB6}"/>
          </ac:picMkLst>
        </pc:picChg>
        <pc:picChg chg="add del mod">
          <ac:chgData name="Amalia Spiliakou" userId="f4bd6b91a0b5818a" providerId="LiveId" clId="{676CE4F1-26DC-4850-8950-38E2B375FB90}" dt="2021-01-03T11:19:22.441" v="744" actId="478"/>
          <ac:picMkLst>
            <pc:docMk/>
            <pc:sldMk cId="330045692" sldId="326"/>
            <ac:picMk id="17410" creationId="{A674B462-8E0B-4357-9F93-1E3BEEEEC11A}"/>
          </ac:picMkLst>
        </pc:picChg>
        <pc:picChg chg="add del mod">
          <ac:chgData name="Amalia Spiliakou" userId="f4bd6b91a0b5818a" providerId="LiveId" clId="{676CE4F1-26DC-4850-8950-38E2B375FB90}" dt="2021-01-03T11:19:20.831" v="743" actId="478"/>
          <ac:picMkLst>
            <pc:docMk/>
            <pc:sldMk cId="330045692" sldId="326"/>
            <ac:picMk id="17412" creationId="{1D1134AC-024B-4007-9BD0-F6120BA3E6D0}"/>
          </ac:picMkLst>
        </pc:picChg>
      </pc:sldChg>
      <pc:sldChg chg="addSp delSp modSp add ord setBg">
        <pc:chgData name="Amalia Spiliakou" userId="f4bd6b91a0b5818a" providerId="LiveId" clId="{676CE4F1-26DC-4850-8950-38E2B375FB90}" dt="2021-01-03T11:19:25.863" v="745"/>
        <pc:sldMkLst>
          <pc:docMk/>
          <pc:sldMk cId="132433493" sldId="327"/>
        </pc:sldMkLst>
        <pc:spChg chg="del mod">
          <ac:chgData name="Amalia Spiliakou" userId="f4bd6b91a0b5818a" providerId="LiveId" clId="{676CE4F1-26DC-4850-8950-38E2B375FB90}" dt="2021-01-03T11:11:06.455" v="709" actId="478"/>
          <ac:spMkLst>
            <pc:docMk/>
            <pc:sldMk cId="132433493" sldId="327"/>
            <ac:spMk id="2" creationId="{D0595061-D383-432D-A621-112A526F6237}"/>
          </ac:spMkLst>
        </pc:spChg>
        <pc:picChg chg="add mod">
          <ac:chgData name="Amalia Spiliakou" userId="f4bd6b91a0b5818a" providerId="LiveId" clId="{676CE4F1-26DC-4850-8950-38E2B375FB90}" dt="2021-01-03T11:15:49.297" v="728" actId="1076"/>
          <ac:picMkLst>
            <pc:docMk/>
            <pc:sldMk cId="132433493" sldId="327"/>
            <ac:picMk id="18434" creationId="{5F0C093A-08D7-48B3-8A6D-EF8222C45A94}"/>
          </ac:picMkLst>
        </pc:picChg>
        <pc:picChg chg="add del mod">
          <ac:chgData name="Amalia Spiliakou" userId="f4bd6b91a0b5818a" providerId="LiveId" clId="{676CE4F1-26DC-4850-8950-38E2B375FB90}" dt="2021-01-03T11:17:25.537" v="734" actId="478"/>
          <ac:picMkLst>
            <pc:docMk/>
            <pc:sldMk cId="132433493" sldId="327"/>
            <ac:picMk id="18436" creationId="{748BEFAB-049B-4D97-8E59-030B117C9AFC}"/>
          </ac:picMkLst>
        </pc:picChg>
        <pc:picChg chg="add mod">
          <ac:chgData name="Amalia Spiliakou" userId="f4bd6b91a0b5818a" providerId="LiveId" clId="{676CE4F1-26DC-4850-8950-38E2B375FB90}" dt="2021-01-03T11:15:35.846" v="725" actId="1076"/>
          <ac:picMkLst>
            <pc:docMk/>
            <pc:sldMk cId="132433493" sldId="327"/>
            <ac:picMk id="18438" creationId="{21FC5416-4C2A-4261-91E0-3B4802CE19B2}"/>
          </ac:picMkLst>
        </pc:picChg>
        <pc:picChg chg="add mod">
          <ac:chgData name="Amalia Spiliakou" userId="f4bd6b91a0b5818a" providerId="LiveId" clId="{676CE4F1-26DC-4850-8950-38E2B375FB90}" dt="2021-01-03T11:17:15.786" v="733" actId="14100"/>
          <ac:picMkLst>
            <pc:docMk/>
            <pc:sldMk cId="132433493" sldId="327"/>
            <ac:picMk id="18440" creationId="{5E62A623-61EA-4EB7-8721-3F40CC99FFB0}"/>
          </ac:picMkLst>
        </pc:picChg>
        <pc:picChg chg="add mod">
          <ac:chgData name="Amalia Spiliakou" userId="f4bd6b91a0b5818a" providerId="LiveId" clId="{676CE4F1-26DC-4850-8950-38E2B375FB90}" dt="2021-01-03T11:18:57.798" v="742" actId="14100"/>
          <ac:picMkLst>
            <pc:docMk/>
            <pc:sldMk cId="132433493" sldId="327"/>
            <ac:picMk id="18442" creationId="{A0373760-5997-468C-AC1E-C05EDC22C235}"/>
          </ac:picMkLst>
        </pc:picChg>
      </pc:sldChg>
      <pc:sldChg chg="addSp delSp modSp add mod ord setBg">
        <pc:chgData name="Amalia Spiliakou" userId="f4bd6b91a0b5818a" providerId="LiveId" clId="{676CE4F1-26DC-4850-8950-38E2B375FB90}" dt="2021-01-03T11:19:28.741" v="746"/>
        <pc:sldMkLst>
          <pc:docMk/>
          <pc:sldMk cId="3139680969" sldId="328"/>
        </pc:sldMkLst>
        <pc:spChg chg="del">
          <ac:chgData name="Amalia Spiliakou" userId="f4bd6b91a0b5818a" providerId="LiveId" clId="{676CE4F1-26DC-4850-8950-38E2B375FB90}" dt="2021-01-03T11:17:43.314" v="736" actId="478"/>
          <ac:spMkLst>
            <pc:docMk/>
            <pc:sldMk cId="3139680969" sldId="328"/>
            <ac:spMk id="2" creationId="{79F22E8A-8EC7-4A19-9D03-39AF5E3840D9}"/>
          </ac:spMkLst>
        </pc:spChg>
        <pc:spChg chg="add">
          <ac:chgData name="Amalia Spiliakou" userId="f4bd6b91a0b5818a" providerId="LiveId" clId="{676CE4F1-26DC-4850-8950-38E2B375FB90}" dt="2021-01-03T11:17:48.712" v="738" actId="26606"/>
          <ac:spMkLst>
            <pc:docMk/>
            <pc:sldMk cId="3139680969" sldId="328"/>
            <ac:spMk id="71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3T11:17:48.712" v="738" actId="26606"/>
          <ac:picMkLst>
            <pc:docMk/>
            <pc:sldMk cId="3139680969" sldId="328"/>
            <ac:picMk id="19458" creationId="{5391E725-D61C-40CA-A54A-6F009AE0C75E}"/>
          </ac:picMkLst>
        </pc:picChg>
      </pc:sldChg>
      <pc:sldChg chg="addSp delSp modSp add setBg">
        <pc:chgData name="Amalia Spiliakou" userId="f4bd6b91a0b5818a" providerId="LiveId" clId="{676CE4F1-26DC-4850-8950-38E2B375FB90}" dt="2021-01-03T12:57:30.344" v="1012"/>
        <pc:sldMkLst>
          <pc:docMk/>
          <pc:sldMk cId="3304151569" sldId="329"/>
        </pc:sldMkLst>
        <pc:spChg chg="del mod">
          <ac:chgData name="Amalia Spiliakou" userId="f4bd6b91a0b5818a" providerId="LiveId" clId="{676CE4F1-26DC-4850-8950-38E2B375FB90}" dt="2021-01-03T12:51:37.673" v="997" actId="478"/>
          <ac:spMkLst>
            <pc:docMk/>
            <pc:sldMk cId="3304151569" sldId="329"/>
            <ac:spMk id="2" creationId="{CFF4AE9C-F565-4449-94CB-E4EACF36C197}"/>
          </ac:spMkLst>
        </pc:spChg>
        <pc:picChg chg="add mod">
          <ac:chgData name="Amalia Spiliakou" userId="f4bd6b91a0b5818a" providerId="LiveId" clId="{676CE4F1-26DC-4850-8950-38E2B375FB90}" dt="2021-01-03T12:55:07.832" v="1001" actId="1076"/>
          <ac:picMkLst>
            <pc:docMk/>
            <pc:sldMk cId="3304151569" sldId="329"/>
            <ac:picMk id="3074" creationId="{0FDF331C-EDD1-4696-89C9-7E22CF7BB7D9}"/>
          </ac:picMkLst>
        </pc:picChg>
        <pc:picChg chg="add mod">
          <ac:chgData name="Amalia Spiliakou" userId="f4bd6b91a0b5818a" providerId="LiveId" clId="{676CE4F1-26DC-4850-8950-38E2B375FB90}" dt="2021-01-03T12:52:06.563" v="999" actId="1076"/>
          <ac:picMkLst>
            <pc:docMk/>
            <pc:sldMk cId="3304151569" sldId="329"/>
            <ac:picMk id="3076" creationId="{0C13D78C-418E-4C5D-9811-B67421197370}"/>
          </ac:picMkLst>
        </pc:picChg>
        <pc:picChg chg="add del mod">
          <ac:chgData name="Amalia Spiliakou" userId="f4bd6b91a0b5818a" providerId="LiveId" clId="{676CE4F1-26DC-4850-8950-38E2B375FB90}" dt="2021-01-03T12:55:50.048" v="1007" actId="478"/>
          <ac:picMkLst>
            <pc:docMk/>
            <pc:sldMk cId="3304151569" sldId="329"/>
            <ac:picMk id="3078" creationId="{B249DDD4-8B90-4387-A8AA-B0C67FAC2C37}"/>
          </ac:picMkLst>
        </pc:picChg>
        <pc:picChg chg="add mod">
          <ac:chgData name="Amalia Spiliakou" userId="f4bd6b91a0b5818a" providerId="LiveId" clId="{676CE4F1-26DC-4850-8950-38E2B375FB90}" dt="2021-01-03T12:57:23.112" v="1011" actId="1076"/>
          <ac:picMkLst>
            <pc:docMk/>
            <pc:sldMk cId="3304151569" sldId="329"/>
            <ac:picMk id="3080" creationId="{3444095D-C3C0-4E6F-ADB7-BFCE506C3557}"/>
          </ac:picMkLst>
        </pc:picChg>
      </pc:sldChg>
      <pc:sldChg chg="addSp modSp add setBg">
        <pc:chgData name="Amalia Spiliakou" userId="f4bd6b91a0b5818a" providerId="LiveId" clId="{676CE4F1-26DC-4850-8950-38E2B375FB90}" dt="2021-01-03T13:35:23.803" v="1177" actId="20577"/>
        <pc:sldMkLst>
          <pc:docMk/>
          <pc:sldMk cId="2578965569" sldId="330"/>
        </pc:sldMkLst>
        <pc:spChg chg="mod">
          <ac:chgData name="Amalia Spiliakou" userId="f4bd6b91a0b5818a" providerId="LiveId" clId="{676CE4F1-26DC-4850-8950-38E2B375FB90}" dt="2021-01-03T13:35:23.803" v="1177" actId="20577"/>
          <ac:spMkLst>
            <pc:docMk/>
            <pc:sldMk cId="2578965569" sldId="330"/>
            <ac:spMk id="2" creationId="{12535E3F-F906-46F8-B5C3-F8E81149A979}"/>
          </ac:spMkLst>
        </pc:spChg>
        <pc:picChg chg="add mod">
          <ac:chgData name="Amalia Spiliakou" userId="f4bd6b91a0b5818a" providerId="LiveId" clId="{676CE4F1-26DC-4850-8950-38E2B375FB90}" dt="2021-01-03T13:34:47.390" v="1172" actId="14100"/>
          <ac:picMkLst>
            <pc:docMk/>
            <pc:sldMk cId="2578965569" sldId="330"/>
            <ac:picMk id="5122" creationId="{473E9CF7-24E9-42B8-BA2E-4520237D0E5D}"/>
          </ac:picMkLst>
        </pc:picChg>
        <pc:picChg chg="add mod">
          <ac:chgData name="Amalia Spiliakou" userId="f4bd6b91a0b5818a" providerId="LiveId" clId="{676CE4F1-26DC-4850-8950-38E2B375FB90}" dt="2021-01-03T13:33:48.057" v="1161" actId="1076"/>
          <ac:picMkLst>
            <pc:docMk/>
            <pc:sldMk cId="2578965569" sldId="330"/>
            <ac:picMk id="5124" creationId="{B2D79839-DC0D-425A-938F-BD0CF35D8479}"/>
          </ac:picMkLst>
        </pc:picChg>
      </pc:sldChg>
      <pc:sldChg chg="addSp delSp modSp add ord setBg">
        <pc:chgData name="Amalia Spiliakou" userId="f4bd6b91a0b5818a" providerId="LiveId" clId="{676CE4F1-26DC-4850-8950-38E2B375FB90}" dt="2021-01-04T07:01:52.992" v="1371" actId="20577"/>
        <pc:sldMkLst>
          <pc:docMk/>
          <pc:sldMk cId="1808251652" sldId="331"/>
        </pc:sldMkLst>
        <pc:spChg chg="mod">
          <ac:chgData name="Amalia Spiliakou" userId="f4bd6b91a0b5818a" providerId="LiveId" clId="{676CE4F1-26DC-4850-8950-38E2B375FB90}" dt="2021-01-04T07:01:52.992" v="1371" actId="20577"/>
          <ac:spMkLst>
            <pc:docMk/>
            <pc:sldMk cId="1808251652" sldId="331"/>
            <ac:spMk id="2" creationId="{4CEFEFE7-4A46-4537-8398-F57EFE27848A}"/>
          </ac:spMkLst>
        </pc:spChg>
        <pc:picChg chg="add del">
          <ac:chgData name="Amalia Spiliakou" userId="f4bd6b91a0b5818a" providerId="LiveId" clId="{676CE4F1-26DC-4850-8950-38E2B375FB90}" dt="2021-01-03T13:24:22.327" v="1018" actId="478"/>
          <ac:picMkLst>
            <pc:docMk/>
            <pc:sldMk cId="1808251652" sldId="331"/>
            <ac:picMk id="4098" creationId="{5BBE0A78-EF10-44D5-9467-AF667F8E9766}"/>
          </ac:picMkLst>
        </pc:picChg>
        <pc:picChg chg="add mod">
          <ac:chgData name="Amalia Spiliakou" userId="f4bd6b91a0b5818a" providerId="LiveId" clId="{676CE4F1-26DC-4850-8950-38E2B375FB90}" dt="2021-01-03T13:27:08.382" v="1050" actId="1076"/>
          <ac:picMkLst>
            <pc:docMk/>
            <pc:sldMk cId="1808251652" sldId="331"/>
            <ac:picMk id="4100" creationId="{AEC7322A-7AF9-4D4C-AFAB-E716D669CDA9}"/>
          </ac:picMkLst>
        </pc:picChg>
        <pc:picChg chg="add mod">
          <ac:chgData name="Amalia Spiliakou" userId="f4bd6b91a0b5818a" providerId="LiveId" clId="{676CE4F1-26DC-4850-8950-38E2B375FB90}" dt="2021-01-03T13:27:15.662" v="1051" actId="1076"/>
          <ac:picMkLst>
            <pc:docMk/>
            <pc:sldMk cId="1808251652" sldId="331"/>
            <ac:picMk id="4102" creationId="{0EFA6869-B90A-4785-9143-FD623494EA2D}"/>
          </ac:picMkLst>
        </pc:picChg>
      </pc:sldChg>
      <pc:sldChg chg="addSp delSp modSp add mod setBg">
        <pc:chgData name="Amalia Spiliakou" userId="f4bd6b91a0b5818a" providerId="LiveId" clId="{676CE4F1-26DC-4850-8950-38E2B375FB90}" dt="2021-01-03T13:31:26.583" v="1133" actId="26606"/>
        <pc:sldMkLst>
          <pc:docMk/>
          <pc:sldMk cId="1463341950" sldId="332"/>
        </pc:sldMkLst>
        <pc:spChg chg="del">
          <ac:chgData name="Amalia Spiliakou" userId="f4bd6b91a0b5818a" providerId="LiveId" clId="{676CE4F1-26DC-4850-8950-38E2B375FB90}" dt="2021-01-03T13:31:19.789" v="1131" actId="478"/>
          <ac:spMkLst>
            <pc:docMk/>
            <pc:sldMk cId="1463341950" sldId="332"/>
            <ac:spMk id="2" creationId="{BD2A9198-F4E2-4385-A285-BF9235F2D167}"/>
          </ac:spMkLst>
        </pc:spChg>
        <pc:spChg chg="add">
          <ac:chgData name="Amalia Spiliakou" userId="f4bd6b91a0b5818a" providerId="LiveId" clId="{676CE4F1-26DC-4850-8950-38E2B375FB90}" dt="2021-01-03T13:31:26.583" v="1133" actId="26606"/>
          <ac:spMkLst>
            <pc:docMk/>
            <pc:sldMk cId="1463341950" sldId="332"/>
            <ac:spMk id="71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3T13:31:26.583" v="1133" actId="26606"/>
          <ac:picMkLst>
            <pc:docMk/>
            <pc:sldMk cId="1463341950" sldId="332"/>
            <ac:picMk id="6146" creationId="{FD3A9C71-A4C2-4136-BCC0-5A7F23F61E9B}"/>
          </ac:picMkLst>
        </pc:picChg>
      </pc:sldChg>
      <pc:sldChg chg="addSp delSp modSp add setBg">
        <pc:chgData name="Amalia Spiliakou" userId="f4bd6b91a0b5818a" providerId="LiveId" clId="{676CE4F1-26DC-4850-8950-38E2B375FB90}" dt="2021-01-03T13:41:56.097" v="1238" actId="1076"/>
        <pc:sldMkLst>
          <pc:docMk/>
          <pc:sldMk cId="3767729906" sldId="333"/>
        </pc:sldMkLst>
        <pc:spChg chg="mod">
          <ac:chgData name="Amalia Spiliakou" userId="f4bd6b91a0b5818a" providerId="LiveId" clId="{676CE4F1-26DC-4850-8950-38E2B375FB90}" dt="2021-01-03T13:40:22.330" v="1225" actId="207"/>
          <ac:spMkLst>
            <pc:docMk/>
            <pc:sldMk cId="3767729906" sldId="333"/>
            <ac:spMk id="2" creationId="{B42700B7-690E-4652-BB41-02C58CE650FA}"/>
          </ac:spMkLst>
        </pc:spChg>
        <pc:picChg chg="add mod">
          <ac:chgData name="Amalia Spiliakou" userId="f4bd6b91a0b5818a" providerId="LiveId" clId="{676CE4F1-26DC-4850-8950-38E2B375FB90}" dt="2021-01-03T13:41:46.898" v="1237" actId="1076"/>
          <ac:picMkLst>
            <pc:docMk/>
            <pc:sldMk cId="3767729906" sldId="333"/>
            <ac:picMk id="8194" creationId="{856FAC85-101C-410B-A588-4EE45D6617F2}"/>
          </ac:picMkLst>
        </pc:picChg>
        <pc:picChg chg="add del mod">
          <ac:chgData name="Amalia Spiliakou" userId="f4bd6b91a0b5818a" providerId="LiveId" clId="{676CE4F1-26DC-4850-8950-38E2B375FB90}" dt="2021-01-03T13:40:50.032" v="1227" actId="478"/>
          <ac:picMkLst>
            <pc:docMk/>
            <pc:sldMk cId="3767729906" sldId="333"/>
            <ac:picMk id="8196" creationId="{716CB23C-DB31-49AB-BF3A-3CDBBFABC91A}"/>
          </ac:picMkLst>
        </pc:picChg>
        <pc:picChg chg="add del">
          <ac:chgData name="Amalia Spiliakou" userId="f4bd6b91a0b5818a" providerId="LiveId" clId="{676CE4F1-26DC-4850-8950-38E2B375FB90}" dt="2021-01-03T13:40:55.766" v="1229" actId="478"/>
          <ac:picMkLst>
            <pc:docMk/>
            <pc:sldMk cId="3767729906" sldId="333"/>
            <ac:picMk id="8198" creationId="{E5970291-A3FE-4D7C-9782-BC3BD14B14E0}"/>
          </ac:picMkLst>
        </pc:picChg>
        <pc:picChg chg="add mod">
          <ac:chgData name="Amalia Spiliakou" userId="f4bd6b91a0b5818a" providerId="LiveId" clId="{676CE4F1-26DC-4850-8950-38E2B375FB90}" dt="2021-01-03T13:41:56.097" v="1238" actId="1076"/>
          <ac:picMkLst>
            <pc:docMk/>
            <pc:sldMk cId="3767729906" sldId="333"/>
            <ac:picMk id="8200" creationId="{201FC163-13BA-4AE1-8E6C-268D4B9C9270}"/>
          </ac:picMkLst>
        </pc:picChg>
      </pc:sldChg>
      <pc:sldChg chg="addSp delSp modSp add mod setBg">
        <pc:chgData name="Amalia Spiliakou" userId="f4bd6b91a0b5818a" providerId="LiveId" clId="{676CE4F1-26DC-4850-8950-38E2B375FB90}" dt="2021-01-03T13:41:06.944" v="1233" actId="26606"/>
        <pc:sldMkLst>
          <pc:docMk/>
          <pc:sldMk cId="1436397173" sldId="334"/>
        </pc:sldMkLst>
        <pc:spChg chg="del">
          <ac:chgData name="Amalia Spiliakou" userId="f4bd6b91a0b5818a" providerId="LiveId" clId="{676CE4F1-26DC-4850-8950-38E2B375FB90}" dt="2021-01-03T13:41:02.717" v="1231" actId="478"/>
          <ac:spMkLst>
            <pc:docMk/>
            <pc:sldMk cId="1436397173" sldId="334"/>
            <ac:spMk id="2" creationId="{0AFAC030-479D-4A3A-9F4B-0C350E3697BE}"/>
          </ac:spMkLst>
        </pc:spChg>
        <pc:spChg chg="add">
          <ac:chgData name="Amalia Spiliakou" userId="f4bd6b91a0b5818a" providerId="LiveId" clId="{676CE4F1-26DC-4850-8950-38E2B375FB90}" dt="2021-01-03T13:41:06.944" v="1233" actId="26606"/>
          <ac:spMkLst>
            <pc:docMk/>
            <pc:sldMk cId="1436397173" sldId="334"/>
            <ac:spMk id="71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3T13:41:06.944" v="1233" actId="26606"/>
          <ac:picMkLst>
            <pc:docMk/>
            <pc:sldMk cId="1436397173" sldId="334"/>
            <ac:picMk id="9218" creationId="{1DDF3352-D31A-44C6-8DEC-FDCF69CC2B81}"/>
          </ac:picMkLst>
        </pc:picChg>
      </pc:sldChg>
      <pc:sldChg chg="addSp delSp modSp add setBg">
        <pc:chgData name="Amalia Spiliakou" userId="f4bd6b91a0b5818a" providerId="LiveId" clId="{676CE4F1-26DC-4850-8950-38E2B375FB90}" dt="2021-01-04T06:50:52.190" v="1352"/>
        <pc:sldMkLst>
          <pc:docMk/>
          <pc:sldMk cId="2302555833" sldId="335"/>
        </pc:sldMkLst>
        <pc:spChg chg="mod">
          <ac:chgData name="Amalia Spiliakou" userId="f4bd6b91a0b5818a" providerId="LiveId" clId="{676CE4F1-26DC-4850-8950-38E2B375FB90}" dt="2021-01-04T06:50:38.720" v="1351" actId="207"/>
          <ac:spMkLst>
            <pc:docMk/>
            <pc:sldMk cId="2302555833" sldId="335"/>
            <ac:spMk id="2" creationId="{2C98455C-A25C-4D0A-AE36-C126EF523F40}"/>
          </ac:spMkLst>
        </pc:spChg>
        <pc:picChg chg="add mod">
          <ac:chgData name="Amalia Spiliakou" userId="f4bd6b91a0b5818a" providerId="LiveId" clId="{676CE4F1-26DC-4850-8950-38E2B375FB90}" dt="2021-01-04T06:44:02.381" v="1323" actId="1076"/>
          <ac:picMkLst>
            <pc:docMk/>
            <pc:sldMk cId="2302555833" sldId="335"/>
            <ac:picMk id="1026" creationId="{EEDD971D-7FA9-43E4-8976-472B821D1C0A}"/>
          </ac:picMkLst>
        </pc:picChg>
        <pc:picChg chg="add del mod">
          <ac:chgData name="Amalia Spiliakou" userId="f4bd6b91a0b5818a" providerId="LiveId" clId="{676CE4F1-26DC-4850-8950-38E2B375FB90}" dt="2021-01-04T06:47:48.797" v="1331" actId="478"/>
          <ac:picMkLst>
            <pc:docMk/>
            <pc:sldMk cId="2302555833" sldId="335"/>
            <ac:picMk id="1028" creationId="{FA7A9BBC-CFD7-4C04-98B4-3D940E1F012B}"/>
          </ac:picMkLst>
        </pc:picChg>
        <pc:picChg chg="add del mod">
          <ac:chgData name="Amalia Spiliakou" userId="f4bd6b91a0b5818a" providerId="LiveId" clId="{676CE4F1-26DC-4850-8950-38E2B375FB90}" dt="2021-01-04T06:49:40.267" v="1337" actId="478"/>
          <ac:picMkLst>
            <pc:docMk/>
            <pc:sldMk cId="2302555833" sldId="335"/>
            <ac:picMk id="1030" creationId="{9486F4D6-BE20-4E33-BF60-D29910DC3E16}"/>
          </ac:picMkLst>
        </pc:picChg>
        <pc:picChg chg="add mod">
          <ac:chgData name="Amalia Spiliakou" userId="f4bd6b91a0b5818a" providerId="LiveId" clId="{676CE4F1-26DC-4850-8950-38E2B375FB90}" dt="2021-01-04T06:49:56.298" v="1341" actId="14100"/>
          <ac:picMkLst>
            <pc:docMk/>
            <pc:sldMk cId="2302555833" sldId="335"/>
            <ac:picMk id="1032" creationId="{228BD7ED-126F-43E4-AFBC-743E52C964CE}"/>
          </ac:picMkLst>
        </pc:picChg>
      </pc:sldChg>
      <pc:sldChg chg="addSp delSp modSp add setBg">
        <pc:chgData name="Amalia Spiliakou" userId="f4bd6b91a0b5818a" providerId="LiveId" clId="{676CE4F1-26DC-4850-8950-38E2B375FB90}" dt="2021-01-05T13:32:01.872" v="1718" actId="1035"/>
        <pc:sldMkLst>
          <pc:docMk/>
          <pc:sldMk cId="3265168406" sldId="336"/>
        </pc:sldMkLst>
        <pc:spChg chg="mod">
          <ac:chgData name="Amalia Spiliakou" userId="f4bd6b91a0b5818a" providerId="LiveId" clId="{676CE4F1-26DC-4850-8950-38E2B375FB90}" dt="2021-01-04T07:28:43.334" v="1539" actId="6549"/>
          <ac:spMkLst>
            <pc:docMk/>
            <pc:sldMk cId="3265168406" sldId="336"/>
            <ac:spMk id="2" creationId="{44043937-6D83-4D20-92A1-A2396665E9FC}"/>
          </ac:spMkLst>
        </pc:spChg>
        <pc:picChg chg="add del mod">
          <ac:chgData name="Amalia Spiliakou" userId="f4bd6b91a0b5818a" providerId="LiveId" clId="{676CE4F1-26DC-4850-8950-38E2B375FB90}" dt="2021-01-04T07:19:08.738" v="1430" actId="478"/>
          <ac:picMkLst>
            <pc:docMk/>
            <pc:sldMk cId="3265168406" sldId="336"/>
            <ac:picMk id="4" creationId="{B4DE9394-72AB-4D7F-B5C6-D6B14B32E9E5}"/>
          </ac:picMkLst>
        </pc:picChg>
        <pc:picChg chg="add mod">
          <ac:chgData name="Amalia Spiliakou" userId="f4bd6b91a0b5818a" providerId="LiveId" clId="{676CE4F1-26DC-4850-8950-38E2B375FB90}" dt="2021-01-05T13:32:01.872" v="1718" actId="1035"/>
          <ac:picMkLst>
            <pc:docMk/>
            <pc:sldMk cId="3265168406" sldId="336"/>
            <ac:picMk id="2050" creationId="{D4B6F127-3352-40D1-B417-1D844C417CE6}"/>
          </ac:picMkLst>
        </pc:picChg>
        <pc:picChg chg="add del mod">
          <ac:chgData name="Amalia Spiliakou" userId="f4bd6b91a0b5818a" providerId="LiveId" clId="{676CE4F1-26DC-4850-8950-38E2B375FB90}" dt="2021-01-04T07:27:04.625" v="1520" actId="478"/>
          <ac:picMkLst>
            <pc:docMk/>
            <pc:sldMk cId="3265168406" sldId="336"/>
            <ac:picMk id="2052" creationId="{ABA20E52-17A0-474A-9A00-1DCF80203F88}"/>
          </ac:picMkLst>
        </pc:picChg>
        <pc:picChg chg="add del mod">
          <ac:chgData name="Amalia Spiliakou" userId="f4bd6b91a0b5818a" providerId="LiveId" clId="{676CE4F1-26DC-4850-8950-38E2B375FB90}" dt="2021-01-04T07:25:42.816" v="1513" actId="478"/>
          <ac:picMkLst>
            <pc:docMk/>
            <pc:sldMk cId="3265168406" sldId="336"/>
            <ac:picMk id="2054" creationId="{4E0D0EBE-71C9-45E0-A5BD-8767D5893A43}"/>
          </ac:picMkLst>
        </pc:picChg>
        <pc:picChg chg="add mod">
          <ac:chgData name="Amalia Spiliakou" userId="f4bd6b91a0b5818a" providerId="LiveId" clId="{676CE4F1-26DC-4850-8950-38E2B375FB90}" dt="2021-01-04T07:28:13.761" v="1535" actId="1076"/>
          <ac:picMkLst>
            <pc:docMk/>
            <pc:sldMk cId="3265168406" sldId="336"/>
            <ac:picMk id="2056" creationId="{62E8B7DB-5720-4BED-B6BE-CCFB6338EB93}"/>
          </ac:picMkLst>
        </pc:picChg>
        <pc:picChg chg="add mod">
          <ac:chgData name="Amalia Spiliakou" userId="f4bd6b91a0b5818a" providerId="LiveId" clId="{676CE4F1-26DC-4850-8950-38E2B375FB90}" dt="2021-01-04T07:27:50.235" v="1531" actId="1035"/>
          <ac:picMkLst>
            <pc:docMk/>
            <pc:sldMk cId="3265168406" sldId="336"/>
            <ac:picMk id="2058" creationId="{0789F4CE-0194-479A-80AB-873EC528B084}"/>
          </ac:picMkLst>
        </pc:picChg>
      </pc:sldChg>
      <pc:sldChg chg="addSp delSp modSp add mod setBg">
        <pc:chgData name="Amalia Spiliakou" userId="f4bd6b91a0b5818a" providerId="LiveId" clId="{676CE4F1-26DC-4850-8950-38E2B375FB90}" dt="2021-01-05T07:22:47.563" v="1543" actId="26606"/>
        <pc:sldMkLst>
          <pc:docMk/>
          <pc:sldMk cId="2316624591" sldId="337"/>
        </pc:sldMkLst>
        <pc:spChg chg="del">
          <ac:chgData name="Amalia Spiliakou" userId="f4bd6b91a0b5818a" providerId="LiveId" clId="{676CE4F1-26DC-4850-8950-38E2B375FB90}" dt="2021-01-05T07:22:40.755" v="1541" actId="478"/>
          <ac:spMkLst>
            <pc:docMk/>
            <pc:sldMk cId="2316624591" sldId="337"/>
            <ac:spMk id="2" creationId="{DB9E2107-BEAE-4345-8953-8CEC6CFDBDDE}"/>
          </ac:spMkLst>
        </pc:spChg>
        <pc:spChg chg="add">
          <ac:chgData name="Amalia Spiliakou" userId="f4bd6b91a0b5818a" providerId="LiveId" clId="{676CE4F1-26DC-4850-8950-38E2B375FB90}" dt="2021-01-05T07:22:47.563" v="1543" actId="26606"/>
          <ac:spMkLst>
            <pc:docMk/>
            <pc:sldMk cId="2316624591" sldId="337"/>
            <ac:spMk id="71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5T07:22:47.563" v="1543" actId="26606"/>
          <ac:picMkLst>
            <pc:docMk/>
            <pc:sldMk cId="2316624591" sldId="337"/>
            <ac:picMk id="1026" creationId="{45B2F1BF-DE93-40C2-821D-000767DF191B}"/>
          </ac:picMkLst>
        </pc:picChg>
      </pc:sldChg>
      <pc:sldChg chg="addSp delSp modSp add setBg">
        <pc:chgData name="Amalia Spiliakou" userId="f4bd6b91a0b5818a" providerId="LiveId" clId="{676CE4F1-26DC-4850-8950-38E2B375FB90}" dt="2021-01-05T07:48:06.176" v="1627" actId="20577"/>
        <pc:sldMkLst>
          <pc:docMk/>
          <pc:sldMk cId="767008037" sldId="338"/>
        </pc:sldMkLst>
        <pc:spChg chg="del">
          <ac:chgData name="Amalia Spiliakou" userId="f4bd6b91a0b5818a" providerId="LiveId" clId="{676CE4F1-26DC-4850-8950-38E2B375FB90}" dt="2021-01-05T07:44:46.418" v="1545" actId="478"/>
          <ac:spMkLst>
            <pc:docMk/>
            <pc:sldMk cId="767008037" sldId="338"/>
            <ac:spMk id="2" creationId="{F95C77E5-60B8-4145-AC9A-A1DFA9A37212}"/>
          </ac:spMkLst>
        </pc:spChg>
        <pc:spChg chg="add mod">
          <ac:chgData name="Amalia Spiliakou" userId="f4bd6b91a0b5818a" providerId="LiveId" clId="{676CE4F1-26DC-4850-8950-38E2B375FB90}" dt="2021-01-05T07:48:06.176" v="1627" actId="20577"/>
          <ac:spMkLst>
            <pc:docMk/>
            <pc:sldMk cId="767008037" sldId="338"/>
            <ac:spMk id="3" creationId="{7DB339AA-B251-447C-9694-8ED9C017408A}"/>
          </ac:spMkLst>
        </pc:spChg>
        <pc:picChg chg="add mod">
          <ac:chgData name="Amalia Spiliakou" userId="f4bd6b91a0b5818a" providerId="LiveId" clId="{676CE4F1-26DC-4850-8950-38E2B375FB90}" dt="2021-01-05T07:45:18.469" v="1550" actId="1076"/>
          <ac:picMkLst>
            <pc:docMk/>
            <pc:sldMk cId="767008037" sldId="338"/>
            <ac:picMk id="2050" creationId="{E1DAEC62-7D23-4002-873D-E744F7231C0C}"/>
          </ac:picMkLst>
        </pc:picChg>
        <pc:picChg chg="add mod">
          <ac:chgData name="Amalia Spiliakou" userId="f4bd6b91a0b5818a" providerId="LiveId" clId="{676CE4F1-26DC-4850-8950-38E2B375FB90}" dt="2021-01-05T07:45:15.063" v="1549" actId="1076"/>
          <ac:picMkLst>
            <pc:docMk/>
            <pc:sldMk cId="767008037" sldId="338"/>
            <ac:picMk id="2052" creationId="{742C1215-0F0D-46B4-965E-8C9D15174167}"/>
          </ac:picMkLst>
        </pc:picChg>
      </pc:sldChg>
      <pc:sldChg chg="addSp delSp modSp add mod setBg">
        <pc:chgData name="Amalia Spiliakou" userId="f4bd6b91a0b5818a" providerId="LiveId" clId="{676CE4F1-26DC-4850-8950-38E2B375FB90}" dt="2021-01-05T07:53:43.611" v="1635" actId="26606"/>
        <pc:sldMkLst>
          <pc:docMk/>
          <pc:sldMk cId="30355083" sldId="339"/>
        </pc:sldMkLst>
        <pc:spChg chg="del">
          <ac:chgData name="Amalia Spiliakou" userId="f4bd6b91a0b5818a" providerId="LiveId" clId="{676CE4F1-26DC-4850-8950-38E2B375FB90}" dt="2021-01-05T07:53:32.674" v="1633" actId="478"/>
          <ac:spMkLst>
            <pc:docMk/>
            <pc:sldMk cId="30355083" sldId="339"/>
            <ac:spMk id="2" creationId="{4202D0E1-729F-4F46-BB7C-1E6F2764E654}"/>
          </ac:spMkLst>
        </pc:spChg>
        <pc:spChg chg="add">
          <ac:chgData name="Amalia Spiliakou" userId="f4bd6b91a0b5818a" providerId="LiveId" clId="{676CE4F1-26DC-4850-8950-38E2B375FB90}" dt="2021-01-05T07:53:43.611" v="1635" actId="26606"/>
          <ac:spMkLst>
            <pc:docMk/>
            <pc:sldMk cId="30355083" sldId="339"/>
            <ac:spMk id="71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5T07:53:43.611" v="1635" actId="26606"/>
          <ac:picMkLst>
            <pc:docMk/>
            <pc:sldMk cId="30355083" sldId="339"/>
            <ac:picMk id="3074" creationId="{9C123433-5CD9-4B3E-90CE-DF8DD629761F}"/>
          </ac:picMkLst>
        </pc:picChg>
      </pc:sldChg>
      <pc:sldChg chg="addSp modSp add setBg">
        <pc:chgData name="Amalia Spiliakou" userId="f4bd6b91a0b5818a" providerId="LiveId" clId="{676CE4F1-26DC-4850-8950-38E2B375FB90}" dt="2021-01-05T08:09:16.840" v="1699" actId="207"/>
        <pc:sldMkLst>
          <pc:docMk/>
          <pc:sldMk cId="2973934126" sldId="340"/>
        </pc:sldMkLst>
        <pc:spChg chg="mod">
          <ac:chgData name="Amalia Spiliakou" userId="f4bd6b91a0b5818a" providerId="LiveId" clId="{676CE4F1-26DC-4850-8950-38E2B375FB90}" dt="2021-01-05T08:09:16.840" v="1699" actId="207"/>
          <ac:spMkLst>
            <pc:docMk/>
            <pc:sldMk cId="2973934126" sldId="340"/>
            <ac:spMk id="2" creationId="{69E0D03E-D198-4A57-8A95-C35559120D4D}"/>
          </ac:spMkLst>
        </pc:spChg>
        <pc:picChg chg="add mod">
          <ac:chgData name="Amalia Spiliakou" userId="f4bd6b91a0b5818a" providerId="LiveId" clId="{676CE4F1-26DC-4850-8950-38E2B375FB90}" dt="2021-01-05T08:07:08.417" v="1641" actId="1076"/>
          <ac:picMkLst>
            <pc:docMk/>
            <pc:sldMk cId="2973934126" sldId="340"/>
            <ac:picMk id="4098" creationId="{55FB3E53-BD76-48A8-AAA9-A998BB1CF5CD}"/>
          </ac:picMkLst>
        </pc:picChg>
      </pc:sldChg>
      <pc:sldChg chg="addSp delSp modSp add setBg">
        <pc:chgData name="Amalia Spiliakou" userId="f4bd6b91a0b5818a" providerId="LiveId" clId="{676CE4F1-26DC-4850-8950-38E2B375FB90}" dt="2021-01-05T08:11:28.200" v="1716"/>
        <pc:sldMkLst>
          <pc:docMk/>
          <pc:sldMk cId="906279280" sldId="341"/>
        </pc:sldMkLst>
        <pc:spChg chg="del">
          <ac:chgData name="Amalia Spiliakou" userId="f4bd6b91a0b5818a" providerId="LiveId" clId="{676CE4F1-26DC-4850-8950-38E2B375FB90}" dt="2021-01-05T08:09:30.139" v="1701" actId="478"/>
          <ac:spMkLst>
            <pc:docMk/>
            <pc:sldMk cId="906279280" sldId="341"/>
            <ac:spMk id="2" creationId="{50269912-48E4-424B-AD78-6FCCD218B4DE}"/>
          </ac:spMkLst>
        </pc:spChg>
        <pc:picChg chg="add mod">
          <ac:chgData name="Amalia Spiliakou" userId="f4bd6b91a0b5818a" providerId="LiveId" clId="{676CE4F1-26DC-4850-8950-38E2B375FB90}" dt="2021-01-05T08:11:19.801" v="1715" actId="1076"/>
          <ac:picMkLst>
            <pc:docMk/>
            <pc:sldMk cId="906279280" sldId="341"/>
            <ac:picMk id="5122" creationId="{BC6C88E7-4EF9-4765-AB1E-44B4269E5EB1}"/>
          </ac:picMkLst>
        </pc:picChg>
        <pc:picChg chg="add del mod">
          <ac:chgData name="Amalia Spiliakou" userId="f4bd6b91a0b5818a" providerId="LiveId" clId="{676CE4F1-26DC-4850-8950-38E2B375FB90}" dt="2021-01-05T08:10:37.486" v="1706" actId="478"/>
          <ac:picMkLst>
            <pc:docMk/>
            <pc:sldMk cId="906279280" sldId="341"/>
            <ac:picMk id="5124" creationId="{3E00064D-20E7-4FE7-818B-E4FEB8503B14}"/>
          </ac:picMkLst>
        </pc:picChg>
        <pc:picChg chg="add del">
          <ac:chgData name="Amalia Spiliakou" userId="f4bd6b91a0b5818a" providerId="LiveId" clId="{676CE4F1-26DC-4850-8950-38E2B375FB90}" dt="2021-01-05T08:10:45.939" v="1709" actId="478"/>
          <ac:picMkLst>
            <pc:docMk/>
            <pc:sldMk cId="906279280" sldId="341"/>
            <ac:picMk id="5126" creationId="{DDB6D65D-28D1-466D-8AAF-9DF37A53F7CC}"/>
          </ac:picMkLst>
        </pc:picChg>
        <pc:picChg chg="add mod">
          <ac:chgData name="Amalia Spiliakou" userId="f4bd6b91a0b5818a" providerId="LiveId" clId="{676CE4F1-26DC-4850-8950-38E2B375FB90}" dt="2021-01-05T08:11:15.054" v="1714" actId="1076"/>
          <ac:picMkLst>
            <pc:docMk/>
            <pc:sldMk cId="906279280" sldId="341"/>
            <ac:picMk id="5128" creationId="{D0DF96EE-711F-45A0-8EF4-6630C86ABA99}"/>
          </ac:picMkLst>
        </pc:picChg>
      </pc:sldChg>
      <pc:sldChg chg="addSp delSp modSp add mod setBg">
        <pc:chgData name="Amalia Spiliakou" userId="f4bd6b91a0b5818a" providerId="LiveId" clId="{676CE4F1-26DC-4850-8950-38E2B375FB90}" dt="2021-01-06T03:33:18.281" v="1724" actId="26606"/>
        <pc:sldMkLst>
          <pc:docMk/>
          <pc:sldMk cId="2506402858" sldId="342"/>
        </pc:sldMkLst>
        <pc:spChg chg="del">
          <ac:chgData name="Amalia Spiliakou" userId="f4bd6b91a0b5818a" providerId="LiveId" clId="{676CE4F1-26DC-4850-8950-38E2B375FB90}" dt="2021-01-06T03:33:02.492" v="1720" actId="478"/>
          <ac:spMkLst>
            <pc:docMk/>
            <pc:sldMk cId="2506402858" sldId="342"/>
            <ac:spMk id="2" creationId="{6BDFE08B-69A5-4672-A1A5-49C62DB951E1}"/>
          </ac:spMkLst>
        </pc:spChg>
        <pc:spChg chg="add">
          <ac:chgData name="Amalia Spiliakou" userId="f4bd6b91a0b5818a" providerId="LiveId" clId="{676CE4F1-26DC-4850-8950-38E2B375FB90}" dt="2021-01-06T03:33:18.281" v="1724" actId="26606"/>
          <ac:spMkLst>
            <pc:docMk/>
            <pc:sldMk cId="2506402858" sldId="342"/>
            <ac:spMk id="9" creationId="{42A4FC2C-047E-45A5-965D-8E1E3BF09BC6}"/>
          </ac:spMkLst>
        </pc:spChg>
        <pc:picChg chg="add mod">
          <ac:chgData name="Amalia Spiliakou" userId="f4bd6b91a0b5818a" providerId="LiveId" clId="{676CE4F1-26DC-4850-8950-38E2B375FB90}" dt="2021-01-06T03:33:18.281" v="1724" actId="26606"/>
          <ac:picMkLst>
            <pc:docMk/>
            <pc:sldMk cId="2506402858" sldId="342"/>
            <ac:picMk id="4" creationId="{7670F812-D26B-4582-87D8-5A9FC41C61A4}"/>
          </ac:picMkLst>
        </pc:picChg>
      </pc:sldChg>
      <pc:sldChg chg="add del">
        <pc:chgData name="Amalia Spiliakou" userId="f4bd6b91a0b5818a" providerId="LiveId" clId="{676CE4F1-26DC-4850-8950-38E2B375FB90}" dt="2021-01-06T03:34:16.972" v="1728" actId="2696"/>
        <pc:sldMkLst>
          <pc:docMk/>
          <pc:sldMk cId="862678757" sldId="343"/>
        </pc:sldMkLst>
      </pc:sldChg>
      <pc:sldChg chg="modSp add setBg">
        <pc:chgData name="Amalia Spiliakou" userId="f4bd6b91a0b5818a" providerId="LiveId" clId="{676CE4F1-26DC-4850-8950-38E2B375FB90}" dt="2021-01-06T03:36:03.068" v="1773" actId="20577"/>
        <pc:sldMkLst>
          <pc:docMk/>
          <pc:sldMk cId="4246324853" sldId="344"/>
        </pc:sldMkLst>
        <pc:spChg chg="mod">
          <ac:chgData name="Amalia Spiliakou" userId="f4bd6b91a0b5818a" providerId="LiveId" clId="{676CE4F1-26DC-4850-8950-38E2B375FB90}" dt="2021-01-06T03:36:03.068" v="1773" actId="20577"/>
          <ac:spMkLst>
            <pc:docMk/>
            <pc:sldMk cId="4246324853" sldId="344"/>
            <ac:spMk id="3" creationId="{5B5CE5EC-A214-4F17-998E-E2089042847F}"/>
          </ac:spMkLst>
        </pc:spChg>
      </pc:sldChg>
      <pc:sldMasterChg chg="modSp delSldLayout modSldLayout">
        <pc:chgData name="Amalia Spiliakou" userId="f4bd6b91a0b5818a" providerId="LiveId" clId="{676CE4F1-26DC-4850-8950-38E2B375FB90}" dt="2021-01-03T12:57:50.929" v="1014" actId="2696"/>
        <pc:sldMasterMkLst>
          <pc:docMk/>
          <pc:sldMasterMk cId="2986731355" sldId="2147483660"/>
        </pc:sldMasterMkLst>
        <pc:spChg chg="mod">
          <ac:chgData name="Amalia Spiliakou" userId="f4bd6b91a0b5818a" providerId="LiveId" clId="{676CE4F1-26DC-4850-8950-38E2B375FB90}" dt="2021-01-03T10:03:56.646" v="177"/>
          <ac:spMkLst>
            <pc:docMk/>
            <pc:sldMasterMk cId="2986731355" sldId="2147483660"/>
            <ac:spMk id="2" creationId="{00000000-0000-0000-0000-000000000000}"/>
          </ac:spMkLst>
        </pc:spChg>
        <pc:spChg chg="mod">
          <ac:chgData name="Amalia Spiliakou" userId="f4bd6b91a0b5818a" providerId="LiveId" clId="{676CE4F1-26DC-4850-8950-38E2B375FB90}" dt="2021-01-03T10:03:56.646" v="177"/>
          <ac:spMkLst>
            <pc:docMk/>
            <pc:sldMasterMk cId="2986731355" sldId="2147483660"/>
            <ac:spMk id="3" creationId="{00000000-0000-0000-0000-000000000000}"/>
          </ac:spMkLst>
        </pc:spChg>
        <pc:spChg chg="mod">
          <ac:chgData name="Amalia Spiliakou" userId="f4bd6b91a0b5818a" providerId="LiveId" clId="{676CE4F1-26DC-4850-8950-38E2B375FB90}" dt="2021-01-03T10:03:56.646" v="177"/>
          <ac:spMkLst>
            <pc:docMk/>
            <pc:sldMasterMk cId="2986731355" sldId="2147483660"/>
            <ac:spMk id="4" creationId="{00000000-0000-0000-0000-000000000000}"/>
          </ac:spMkLst>
        </pc:spChg>
        <pc:spChg chg="mod">
          <ac:chgData name="Amalia Spiliakou" userId="f4bd6b91a0b5818a" providerId="LiveId" clId="{676CE4F1-26DC-4850-8950-38E2B375FB90}" dt="2021-01-03T10:03:56.646" v="177"/>
          <ac:spMkLst>
            <pc:docMk/>
            <pc:sldMasterMk cId="2986731355" sldId="2147483660"/>
            <ac:spMk id="5" creationId="{00000000-0000-0000-0000-000000000000}"/>
          </ac:spMkLst>
        </pc:spChg>
        <pc:spChg chg="mod">
          <ac:chgData name="Amalia Spiliakou" userId="f4bd6b91a0b5818a" providerId="LiveId" clId="{676CE4F1-26DC-4850-8950-38E2B375FB90}" dt="2021-01-03T10:03:56.646" v="177"/>
          <ac:spMkLst>
            <pc:docMk/>
            <pc:sldMasterMk cId="2986731355" sldId="2147483660"/>
            <ac:spMk id="6" creationId="{00000000-0000-0000-0000-000000000000}"/>
          </ac:spMkLst>
        </pc:sp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2254303028" sldId="2147483661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2254303028" sldId="2147483661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2254303028" sldId="2147483661"/>
              <ac:spMk id="3" creationId="{00000000-0000-0000-0000-000000000000}"/>
            </ac:spMkLst>
          </pc:spChg>
        </pc:sldLayout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1242720056" sldId="2147483663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242720056" sldId="2147483663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242720056" sldId="2147483663"/>
              <ac:spMk id="3" creationId="{00000000-0000-0000-0000-000000000000}"/>
            </ac:spMkLst>
          </pc:spChg>
        </pc:sldLayout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3015902747" sldId="2147483664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3015902747" sldId="2147483664"/>
              <ac:spMk id="3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3015902747" sldId="2147483664"/>
              <ac:spMk id="4" creationId="{00000000-0000-0000-0000-000000000000}"/>
            </ac:spMkLst>
          </pc:spChg>
        </pc:sldLayout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4154378584" sldId="2147483665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154378584" sldId="2147483665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154378584" sldId="2147483665"/>
              <ac:spMk id="3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154378584" sldId="2147483665"/>
              <ac:spMk id="4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154378584" sldId="2147483665"/>
              <ac:spMk id="5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154378584" sldId="2147483665"/>
              <ac:spMk id="6" creationId="{00000000-0000-0000-0000-000000000000}"/>
            </ac:spMkLst>
          </pc:spChg>
        </pc:sldLayout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560292445" sldId="2147483668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560292445" sldId="2147483668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560292445" sldId="2147483668"/>
              <ac:spMk id="3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560292445" sldId="2147483668"/>
              <ac:spMk id="4" creationId="{00000000-0000-0000-0000-000000000000}"/>
            </ac:spMkLst>
          </pc:spChg>
        </pc:sldLayout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4222240721" sldId="2147483669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222240721" sldId="2147483669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222240721" sldId="2147483669"/>
              <ac:spMk id="3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4222240721" sldId="2147483669"/>
              <ac:spMk id="4" creationId="{00000000-0000-0000-0000-000000000000}"/>
            </ac:spMkLst>
          </pc:spChg>
        </pc:sldLayoutChg>
        <pc:sldLayoutChg chg="modSp">
          <pc:chgData name="Amalia Spiliakou" userId="f4bd6b91a0b5818a" providerId="LiveId" clId="{676CE4F1-26DC-4850-8950-38E2B375FB90}" dt="2021-01-03T10:03:56.646" v="177"/>
          <pc:sldLayoutMkLst>
            <pc:docMk/>
            <pc:sldMasterMk cId="2986731355" sldId="2147483660"/>
            <pc:sldLayoutMk cId="1685475755" sldId="2147483671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685475755" sldId="2147483671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685475755" sldId="2147483671"/>
              <ac:spMk id="3" creationId="{00000000-0000-0000-0000-000000000000}"/>
            </ac:spMkLst>
          </pc:spChg>
        </pc:sldLayoutChg>
        <pc:sldLayoutChg chg="modSp del">
          <pc:chgData name="Amalia Spiliakou" userId="f4bd6b91a0b5818a" providerId="LiveId" clId="{676CE4F1-26DC-4850-8950-38E2B375FB90}" dt="2021-01-03T12:57:50.929" v="1014" actId="2696"/>
          <pc:sldLayoutMkLst>
            <pc:docMk/>
            <pc:sldMasterMk cId="2986731355" sldId="2147483660"/>
            <pc:sldLayoutMk cId="1576129763" sldId="2147483672"/>
          </pc:sldLayoutMkLst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576129763" sldId="2147483672"/>
              <ac:spMk id="2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576129763" sldId="2147483672"/>
              <ac:spMk id="3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576129763" sldId="2147483672"/>
              <ac:spMk id="4" creationId="{00000000-0000-0000-0000-000000000000}"/>
            </ac:spMkLst>
          </pc:spChg>
          <pc:spChg chg="mod">
            <ac:chgData name="Amalia Spiliakou" userId="f4bd6b91a0b5818a" providerId="LiveId" clId="{676CE4F1-26DC-4850-8950-38E2B375FB90}" dt="2021-01-03T10:03:56.646" v="177"/>
            <ac:spMkLst>
              <pc:docMk/>
              <pc:sldMasterMk cId="2986731355" sldId="2147483660"/>
              <pc:sldLayoutMk cId="1576129763" sldId="2147483672"/>
              <ac:spMk id="5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0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7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2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0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7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16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9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4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3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7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C8149-9C2A-40E8-9268-9F912144C79C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B8A40-D1C4-4FE3-B046-081FA4ED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3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495300" y="494930"/>
            <a:ext cx="11201399" cy="5868140"/>
          </a:xfrm>
          <a:prstGeom prst="ellipseRibbon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2">
                  <a:lumMod val="5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sz="45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Domenico Ghirlandaio,</a:t>
            </a:r>
            <a:br>
              <a:rPr lang="en-US" sz="45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45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 1449-1494</a:t>
            </a: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6256-FE30-4620-9601-57F1DC0D2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7"/>
            <a:ext cx="1790345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Madonna and Child,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1470-75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Tempera on panel, 71 x 49 cm, National Gallery of Art, Washington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4D80E8-DC63-4190-BD82-173532F3E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416" y="0"/>
            <a:ext cx="4908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rrocchio and His Workshop: New Scientific Discoveries">
            <a:extLst>
              <a:ext uri="{FF2B5EF4-FFF2-40B4-BE49-F238E27FC236}">
                <a16:creationId xmlns:a16="http://schemas.microsoft.com/office/drawing/2014/main" id="{B7D38EB4-21FA-4C0F-804C-FF14FC786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345" y="0"/>
            <a:ext cx="518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61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1DAEC62-7D23-4002-873D-E744F723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0"/>
            <a:ext cx="5153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42C1215-0F0D-46B4-965E-8C9D15174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0"/>
            <a:ext cx="4352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DB339AA-B251-447C-9694-8ED9C0174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8" y="365127"/>
            <a:ext cx="2200276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Detail of the Christ Child’s halo…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Detail of Mary’s cloak…</a:t>
            </a:r>
          </a:p>
        </p:txBody>
      </p:sp>
    </p:spTree>
    <p:extLst>
      <p:ext uri="{BB962C8B-B14F-4D97-AF65-F5344CB8AC3E}">
        <p14:creationId xmlns:p14="http://schemas.microsoft.com/office/powerpoint/2010/main" val="767008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CF70-4BE1-472A-AD93-3C2771702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7"/>
            <a:ext cx="2329841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Announcement of Death to St Fina (detail),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1473-75, Fresco,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Collegiata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San </a:t>
            </a: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Gimignano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View of the Chapel St Fina,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1473-75, Fresco,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Collegiata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San </a:t>
            </a: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Gimignano</a:t>
            </a:r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6D2BA549-79D9-47F4-8E7B-8A20E5DCC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210" y="237994"/>
            <a:ext cx="3980389" cy="640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39AF183A-FA38-44DA-A947-722951C5A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41" y="237994"/>
            <a:ext cx="5622077" cy="640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776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43937-6D83-4D20-92A1-A2396665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78" y="365127"/>
            <a:ext cx="748100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700" b="1" dirty="0">
                <a:solidFill>
                  <a:srgbClr val="E5E9EF"/>
                </a:solidFill>
                <a:latin typeface="Lucida Calligraphy" panose="03010101010101010101" pitchFamily="66" charset="0"/>
              </a:rPr>
              <a:t>The Virgin and Child, </a:t>
            </a:r>
            <a:r>
              <a:rPr lang="en-US" sz="2700" dirty="0">
                <a:solidFill>
                  <a:srgbClr val="E5E9EF"/>
                </a:solidFill>
                <a:latin typeface="Lucida Calligraphy" panose="03010101010101010101" pitchFamily="66" charset="0"/>
              </a:rPr>
              <a:t>1480-90, Tempera on poplar, 88.9 x 57.8 cm, The National Gallery, London</a:t>
            </a:r>
          </a:p>
        </p:txBody>
      </p:sp>
      <p:pic>
        <p:nvPicPr>
          <p:cNvPr id="2050" name="Picture 2" descr="Pin on Crooked Pinkie(s)">
            <a:extLst>
              <a:ext uri="{FF2B5EF4-FFF2-40B4-BE49-F238E27FC236}">
                <a16:creationId xmlns:a16="http://schemas.microsoft.com/office/drawing/2014/main" id="{D4B6F127-3352-40D1-B417-1D844C417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419" y="193410"/>
            <a:ext cx="4106203" cy="64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2E8B7DB-5720-4BED-B6BE-CCFB6338E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8" y="4094752"/>
            <a:ext cx="7511892" cy="259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789F4CE-0194-479A-80AB-873EC528B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0" y="202288"/>
            <a:ext cx="7511889" cy="259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16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D1617DE-F10B-412E-AB43-75983A761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r="1" b="1"/>
          <a:stretch/>
        </p:blipFill>
        <p:spPr bwMode="auto">
          <a:xfrm>
            <a:off x="20" y="8856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73D9F5-5870-4927-8B5E-179571DD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0" y="5591175"/>
            <a:ext cx="5966825" cy="77152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  <a:t>Last Supper,</a:t>
            </a:r>
            <a:b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1480,</a:t>
            </a:r>
            <a:b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Fresco, 400 x 880 cm,</a:t>
            </a:r>
            <a:b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dirty="0" err="1">
                <a:solidFill>
                  <a:srgbClr val="FFF7E1"/>
                </a:solidFill>
                <a:latin typeface="Lucida Calligraphy" panose="03010101010101010101" pitchFamily="66" charset="0"/>
              </a:rPr>
              <a:t>Ognissanti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, Florence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2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C1EB10B1-E88A-4E98-9D80-557C25B8A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697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C123433-5CD9-4B3E-90CE-DF8DD62976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9" b="1253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C5ABAA-3902-4FD9-8C08-FC7120AFF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1050" y="365127"/>
            <a:ext cx="17609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br>
              <a:rPr lang="it-IT" sz="2000" b="1" dirty="0">
                <a:latin typeface="Lucida Calligraphy" panose="03010101010101010101" pitchFamily="66" charset="0"/>
              </a:rPr>
            </a:b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View of the Sala del Gigli</a:t>
            </a: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1482-84, Fresco, Palazzo Vecchio, Florence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Decoration of the Sala del Gigli (detail),</a:t>
            </a:r>
            <a:br>
              <a:rPr lang="it-IT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1482-84,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Fresco,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Palazzo Vecchio, Florence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7AD80C5-41D4-46E9-9F0E-5498A357A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7" y="250600"/>
            <a:ext cx="5291446" cy="635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788E4B54-2123-4634-B7E0-D9D53BEFA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40" y="248370"/>
            <a:ext cx="4820792" cy="635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648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054A-539A-4A28-824C-C562AA785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738" y="365127"/>
            <a:ext cx="296386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  <a:t>Sibyl, 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1483-85, Fresco, </a:t>
            </a:r>
            <a:b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Santa </a:t>
            </a:r>
            <a:r>
              <a:rPr lang="en-US" sz="2000" dirty="0" err="1">
                <a:solidFill>
                  <a:srgbClr val="FFF7E1"/>
                </a:solidFill>
                <a:latin typeface="Lucida Calligraphy" panose="03010101010101010101" pitchFamily="66" charset="0"/>
              </a:rPr>
              <a:t>Trinita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, Florence</a:t>
            </a:r>
            <a:b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  <a:t>View of the </a:t>
            </a:r>
            <a:r>
              <a:rPr lang="en-US" sz="2000" b="1" dirty="0" err="1">
                <a:solidFill>
                  <a:srgbClr val="FFF7E1"/>
                </a:solidFill>
                <a:latin typeface="Lucida Calligraphy" panose="03010101010101010101" pitchFamily="66" charset="0"/>
              </a:rPr>
              <a:t>Sassetti</a:t>
            </a:r>
            <a: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  <a:t> Chapel, 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1483-85, Fresco, Santa </a:t>
            </a:r>
            <a:r>
              <a:rPr lang="en-US" sz="2000" dirty="0" err="1">
                <a:solidFill>
                  <a:srgbClr val="FFF7E1"/>
                </a:solidFill>
                <a:latin typeface="Lucida Calligraphy" panose="03010101010101010101" pitchFamily="66" charset="0"/>
              </a:rPr>
              <a:t>Trinita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, Florence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D21BCD7F-FA6F-4E56-8527-7D29A8C0A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00" y="0"/>
            <a:ext cx="4046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570600DB-64F8-49D1-815E-D2FAAD0E9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0"/>
            <a:ext cx="4841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931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2">
            <a:extLst>
              <a:ext uri="{FF2B5EF4-FFF2-40B4-BE49-F238E27FC236}">
                <a16:creationId xmlns:a16="http://schemas.microsoft.com/office/drawing/2014/main" id="{5D41EEDC-FB97-436D-A9CB-1C5C4EBF7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6488" y="274638"/>
            <a:ext cx="2459096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br>
              <a:rPr lang="it-IT" altLang="en-US" sz="2000" b="1" dirty="0"/>
            </a:br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View of the </a:t>
            </a:r>
            <a:r>
              <a:rPr lang="en-US" alt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Tornabuoni</a:t>
            </a:r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Chapel, </a:t>
            </a:r>
            <a:b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1485-90, Fresco, </a:t>
            </a:r>
            <a:b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Santa Maria Novella, Florence</a:t>
            </a:r>
          </a:p>
        </p:txBody>
      </p:sp>
      <p:pic>
        <p:nvPicPr>
          <p:cNvPr id="67587" name="Picture 4" descr="00view">
            <a:extLst>
              <a:ext uri="{FF2B5EF4-FFF2-40B4-BE49-F238E27FC236}">
                <a16:creationId xmlns:a16="http://schemas.microsoft.com/office/drawing/2014/main" id="{6B6CBBA4-F277-4D92-AF12-E8DC4BD0CD6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5584" y="161925"/>
            <a:ext cx="4678362" cy="6534150"/>
          </a:xfr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0603B6B6-9BE1-4671-9883-955BE6547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4" y="161925"/>
            <a:ext cx="4758434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1E87B-89EC-488F-8B58-CE647A0E1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494" y="365127"/>
            <a:ext cx="41594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Portrait of the Donor Giovanni Tornabuoni, 1486-90, Fresco,</a:t>
            </a: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Cappella Tornabuoni, Santa Maria Novella, Florence</a:t>
            </a: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Portrait of the Donor Francesca Pitti-Tornabuoni, 1486-90</a:t>
            </a:r>
            <a:b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Fresco, Cappella Tornabuoni, Santa Maria Novella, Florence</a:t>
            </a:r>
            <a:endParaRPr lang="en-US" sz="2000" dirty="0">
              <a:solidFill>
                <a:srgbClr val="FFF7E1"/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68610" name="Picture 4" descr="1donor">
            <a:extLst>
              <a:ext uri="{FF2B5EF4-FFF2-40B4-BE49-F238E27FC236}">
                <a16:creationId xmlns:a16="http://schemas.microsoft.com/office/drawing/2014/main" id="{0671FBDF-B0D6-436B-B006-CA2A27AAAB4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431" y="152400"/>
            <a:ext cx="3802063" cy="6553200"/>
          </a:xfrm>
        </p:spPr>
      </p:pic>
      <p:pic>
        <p:nvPicPr>
          <p:cNvPr id="68611" name="Picture 7" descr="2donor">
            <a:extLst>
              <a:ext uri="{FF2B5EF4-FFF2-40B4-BE49-F238E27FC236}">
                <a16:creationId xmlns:a16="http://schemas.microsoft.com/office/drawing/2014/main" id="{8F1DE89D-E300-4FA5-8A28-F1BACCE1903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47944" y="152400"/>
            <a:ext cx="3857625" cy="65532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E1E7-C3C3-41D3-BD16-D68480435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140" y="365127"/>
            <a:ext cx="175186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rgbClr val="FFF7E1"/>
                </a:solidFill>
                <a:latin typeface="Lucida Calligraphy" panose="03010101010101010101" pitchFamily="66" charset="0"/>
              </a:rPr>
              <a:t>Birth of Mary, 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Frescoes on the left wall: Stories of the Virgin, </a:t>
            </a:r>
            <a:b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W. 450 cm,</a:t>
            </a:r>
            <a:b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Cappella </a:t>
            </a:r>
            <a:r>
              <a:rPr lang="en-US" sz="2000" dirty="0" err="1">
                <a:solidFill>
                  <a:srgbClr val="FFF7E1"/>
                </a:solidFill>
                <a:latin typeface="Lucida Calligraphy" panose="03010101010101010101" pitchFamily="66" charset="0"/>
              </a:rPr>
              <a:t>Tornabuoni</a:t>
            </a:r>
            <a:r>
              <a:rPr lang="en-US" sz="2000" dirty="0">
                <a:solidFill>
                  <a:srgbClr val="FFF7E1"/>
                </a:solidFill>
                <a:latin typeface="Lucida Calligraphy" panose="03010101010101010101" pitchFamily="66" charset="0"/>
              </a:rPr>
              <a:t>, Santa Maria Novella, Florence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42119E53-01D2-4A09-8F8F-4EC6D5329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" y="234409"/>
            <a:ext cx="10342486" cy="638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078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omenico Ghirlandaio, 1486-90, The Birth of Mary (detail) Cappella  Tornabuoni, Santa Maria Novella, Fl… | Renaissance art, Medieval paintings,  Renaissance portraits">
            <a:extLst>
              <a:ext uri="{FF2B5EF4-FFF2-40B4-BE49-F238E27FC236}">
                <a16:creationId xmlns:a16="http://schemas.microsoft.com/office/drawing/2014/main" id="{5F0C093A-08D7-48B3-8A6D-EF8222C45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954" y="148200"/>
            <a:ext cx="2594388" cy="656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21FC5416-4C2A-4261-91E0-3B4802CE1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4" y="148200"/>
            <a:ext cx="2711213" cy="65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>
            <a:extLst>
              <a:ext uri="{FF2B5EF4-FFF2-40B4-BE49-F238E27FC236}">
                <a16:creationId xmlns:a16="http://schemas.microsoft.com/office/drawing/2014/main" id="{5E62A623-61EA-4EB7-8721-3F40CC99F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13" y="148197"/>
            <a:ext cx="4374395" cy="656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>
            <a:extLst>
              <a:ext uri="{FF2B5EF4-FFF2-40B4-BE49-F238E27FC236}">
                <a16:creationId xmlns:a16="http://schemas.microsoft.com/office/drawing/2014/main" id="{A0373760-5997-468C-AC1E-C05EDC22C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614" y="2906038"/>
            <a:ext cx="3577522" cy="344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3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5391E725-D61C-40CA-A54A-6F009AE0C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88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680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>
            <a:extLst>
              <a:ext uri="{FF2B5EF4-FFF2-40B4-BE49-F238E27FC236}">
                <a16:creationId xmlns:a16="http://schemas.microsoft.com/office/drawing/2014/main" id="{39849556-5627-435D-93F8-BBEF76BFC0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04462" y="365127"/>
            <a:ext cx="1887537" cy="13255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Angel Appearing to Zacharias, 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1486-90,</a:t>
            </a:r>
            <a:b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Frescoes on the right wall: Stories of St John the Baptist,  </a:t>
            </a:r>
            <a:b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W. 450 cm, Cappella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Tornabuoni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Santa Maria Novella, Florence</a:t>
            </a:r>
            <a:b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0799D22-191F-433D-8D08-30FD95844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0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AD815B9F-5DB6-4CA4-B376-862069E3C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0"/>
            <a:ext cx="5773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omenico Ghirlandaio: Zachariah in the Temple [detail]: four humanist philosophers under the patronage of the Medici:">
            <a:extLst>
              <a:ext uri="{FF2B5EF4-FFF2-40B4-BE49-F238E27FC236}">
                <a16:creationId xmlns:a16="http://schemas.microsoft.com/office/drawing/2014/main" id="{B29C549B-7E86-4CB9-A15C-1E31497A2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719388"/>
            <a:ext cx="666750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39F1443-0AA1-44F0-9DDA-F069A0F0C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365127"/>
            <a:ext cx="5876925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Four humanist philosophers under the patronage of the Medici: 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Marsilio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Ficino, Cristoforo 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Landino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Angelo 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Poliziano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Demetrios 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Chalkondyles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The figures standing on the right are relatives of the patron; behind them is a self-portrait of Ghirlandaio (the second from right, next to a youngster with long hair, probably his son or brother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D03E-D198-4A57-8A95-C3555912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3850" y="365127"/>
            <a:ext cx="17081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br>
              <a:rPr lang="it-IT" sz="2000" dirty="0"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Visitation,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1486-90,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Fresco, 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W. 450 cm</a:t>
            </a:r>
            <a:b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Cappella Tornabuoni, Santa Maria Novella, Florence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5FB3E53-BD76-48A8-AAA9-A998BB1CF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83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934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C6C88E7-4EF9-4765-AB1E-44B4269E5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0" y="0"/>
            <a:ext cx="6299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D0DF96EE-711F-45A0-8EF4-6630C86AB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0"/>
            <a:ext cx="4830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279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BFDAD24-1AFB-4541-9291-279AACD1E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94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52AD1-FE74-48B8-B6E0-26F0088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6" y="365127"/>
            <a:ext cx="18970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l-GR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Birth of St John the Baptist,</a:t>
            </a: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1486-90,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Frescoes on the right wall: Stories of St John the Baptist,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W. 450 cm,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Cappella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Tornabuoni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Santa Maria Novella, Florence</a:t>
            </a:r>
          </a:p>
        </p:txBody>
      </p:sp>
    </p:spTree>
    <p:extLst>
      <p:ext uri="{BB962C8B-B14F-4D97-AF65-F5344CB8AC3E}">
        <p14:creationId xmlns:p14="http://schemas.microsoft.com/office/powerpoint/2010/main" val="330045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FDF331C-EDD1-4696-89C9-7E22CF7BB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760" y="0"/>
            <a:ext cx="4302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C13D78C-418E-4C5D-9811-B67421197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246" y="0"/>
            <a:ext cx="2779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omenico Ghirlandaio: Birth of St John the Baptist (detail), 1486-90  Florence: Santa Maria Novella, C… | Italian renaissance dress, Italian  renaissance, Renaissance">
            <a:extLst>
              <a:ext uri="{FF2B5EF4-FFF2-40B4-BE49-F238E27FC236}">
                <a16:creationId xmlns:a16="http://schemas.microsoft.com/office/drawing/2014/main" id="{3444095D-C3C0-4E6F-ADB7-BFCE506C3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41" y="722758"/>
            <a:ext cx="4499840" cy="541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151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00B7-690E-4652-BB41-02C58CE65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05" y="365127"/>
            <a:ext cx="521443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Adoration of the Magi,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1488, 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Tempera on wood, 285 x 240 cm,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Spedale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Innocenti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56FAC85-101C-410B-A588-4EE45D661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059" y="0"/>
            <a:ext cx="586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201FC163-13BA-4AE1-8E6C-268D4B9C9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91" y="2812642"/>
            <a:ext cx="5758464" cy="358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729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DDF3352-D31A-44C6-8DEC-FDCF69CC2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397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FEFE7-4A46-4537-8398-F57EFE27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7"/>
            <a:ext cx="6696076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Portrait of Giovanna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Albizzi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Tornabuoni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1489 – 1490, Mixed media on panel. 77 x 49 cm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Museo Nacional Thyssen-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Bornemisza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Madrid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AEC7322A-7AF9-4D4C-AFAB-E716D669C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396" y="0"/>
            <a:ext cx="4310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oomedtodaylight: Domenico Ghirlandaio, Portrait of Giovanna Tornabuoni  (detail) | Detail art, Renaissance art, Portrait painting">
            <a:extLst>
              <a:ext uri="{FF2B5EF4-FFF2-40B4-BE49-F238E27FC236}">
                <a16:creationId xmlns:a16="http://schemas.microsoft.com/office/drawing/2014/main" id="{0EFA6869-B90A-4785-9143-FD623494E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1" y="1566423"/>
            <a:ext cx="6696076" cy="5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51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Domenico Ghirlandaio | Portrait of Giovanna degli Albizzi Tornabuoni, 1488  | Tutt'Art@ | Pittura • Scultura • Poesia • Musica">
            <a:extLst>
              <a:ext uri="{FF2B5EF4-FFF2-40B4-BE49-F238E27FC236}">
                <a16:creationId xmlns:a16="http://schemas.microsoft.com/office/drawing/2014/main" id="{FD3A9C71-A4C2-4136-BCC0-5A7F23F61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341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8455C-A25C-4D0A-AE36-C126EF52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65127"/>
            <a:ext cx="73533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Portrait of a Lady,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1490, Tempera, oil, and gold on panel, 56.1 x 37.7 cm, The Clark Art Institute, Williamstown, MA, USA</a:t>
            </a:r>
          </a:p>
        </p:txBody>
      </p:sp>
      <p:pic>
        <p:nvPicPr>
          <p:cNvPr id="1026" name="Picture 2" descr="Portrait of a Lady">
            <a:extLst>
              <a:ext uri="{FF2B5EF4-FFF2-40B4-BE49-F238E27FC236}">
                <a16:creationId xmlns:a16="http://schemas.microsoft.com/office/drawing/2014/main" id="{EEDD971D-7FA9-43E4-8976-472B821D1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95250"/>
            <a:ext cx="44958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omenico Ghirlandaio, Portrait of a Lady, c. 1490 - YouTube">
            <a:extLst>
              <a:ext uri="{FF2B5EF4-FFF2-40B4-BE49-F238E27FC236}">
                <a16:creationId xmlns:a16="http://schemas.microsoft.com/office/drawing/2014/main" id="{228BD7ED-126F-43E4-AFBC-743E52C96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371726"/>
            <a:ext cx="7326486" cy="412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555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5E3F-F906-46F8-B5C3-F8E81149A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275" y="365127"/>
            <a:ext cx="17049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br>
              <a:rPr lang="en-US" sz="2000" b="1" dirty="0"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 </a:t>
            </a: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Old Man and his Grandson,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1490, Tempera on wood, 62 x 46  cm,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du Louvre, Paris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73E9CF7-24E9-42B8-BA2E-4520237D0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7924"/>
            <a:ext cx="4714875" cy="636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etail of Old Man and His Grandson by Domenico Ghirlandaio – Art print,  wall art, posters and framed art">
            <a:extLst>
              <a:ext uri="{FF2B5EF4-FFF2-40B4-BE49-F238E27FC236}">
                <a16:creationId xmlns:a16="http://schemas.microsoft.com/office/drawing/2014/main" id="{B2D79839-DC0D-425A-938F-BD0CF35D8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44994"/>
            <a:ext cx="5467350" cy="636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965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larity Haynes on Domenico Ghirlandaio - Painters on Paintings">
            <a:extLst>
              <a:ext uri="{FF2B5EF4-FFF2-40B4-BE49-F238E27FC236}">
                <a16:creationId xmlns:a16="http://schemas.microsoft.com/office/drawing/2014/main" id="{8EB4B21A-CBD7-44E5-824E-93790DF6D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74" y="-431"/>
            <a:ext cx="10279052" cy="685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WORLDKINGS] Top 100 famous Artworks in the World – P97. The painting &quot;An Old  Man and his Grandson&quot; by artist Domenico Ghirlandaio, Italy. - Asean  Records World">
            <a:extLst>
              <a:ext uri="{FF2B5EF4-FFF2-40B4-BE49-F238E27FC236}">
                <a16:creationId xmlns:a16="http://schemas.microsoft.com/office/drawing/2014/main" id="{45B2F1BF-DE93-40C2-821D-000767DF19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r="-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624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lose up of a person's eye&#10;&#10;Description automatically generated">
            <a:extLst>
              <a:ext uri="{FF2B5EF4-FFF2-40B4-BE49-F238E27FC236}">
                <a16:creationId xmlns:a16="http://schemas.microsoft.com/office/drawing/2014/main" id="{7670F812-D26B-4582-87D8-5A9FC41C61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2" b="133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02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495300" y="494930"/>
            <a:ext cx="11201399" cy="5868140"/>
          </a:xfrm>
          <a:prstGeom prst="ellipseRibbon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2">
                  <a:lumMod val="5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sz="45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Thank </a:t>
            </a:r>
            <a:r>
              <a:rPr lang="en-US" sz="450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you,</a:t>
            </a:r>
            <a:endParaRPr lang="en-US" sz="4500" dirty="0">
              <a:solidFill>
                <a:schemeClr val="bg2">
                  <a:lumMod val="5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sz="450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Domenico </a:t>
            </a:r>
            <a:r>
              <a:rPr lang="en-US" sz="4500" dirty="0">
                <a:solidFill>
                  <a:schemeClr val="bg2">
                    <a:lumMod val="50000"/>
                  </a:schemeClr>
                </a:solidFill>
                <a:latin typeface="Lucida Calligraphy" panose="03010101010101010101" pitchFamily="66" charset="0"/>
              </a:rPr>
              <a:t>Ghirlandaio</a:t>
            </a:r>
          </a:p>
        </p:txBody>
      </p:sp>
    </p:spTree>
    <p:extLst>
      <p:ext uri="{BB962C8B-B14F-4D97-AF65-F5344CB8AC3E}">
        <p14:creationId xmlns:p14="http://schemas.microsoft.com/office/powerpoint/2010/main" val="4246324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935</Words>
  <Application>Microsoft Office PowerPoint</Application>
  <PresentationFormat>Widescreen</PresentationFormat>
  <Paragraphs>23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                               Madonna and Child, 1470-75 Tempera on panel, 71 x 49 cm, National Gallery of Art, Washington</vt:lpstr>
      <vt:lpstr>                                Detail of the Christ Child’s halo…  Detail of Mary’s cloak…</vt:lpstr>
      <vt:lpstr>                          Announcement of Death to St Fina (detail), 1473-75, Fresco, Collegiata, San Gimignano  View of the Chapel St Fina, 1473-75, Fresco, Collegiata, San Gimignano</vt:lpstr>
      <vt:lpstr>                    The Virgin and Child, 1480-90, Tempera on poplar, 88.9 x 57.8 cm, The National Gallery, London</vt:lpstr>
      <vt:lpstr>Last Supper, 1480, Fresco, 400 x 880 cm, Ognissanti, Florence</vt:lpstr>
      <vt:lpstr>PowerPoint Presentation</vt:lpstr>
      <vt:lpstr>PowerPoint Presentation</vt:lpstr>
      <vt:lpstr>                        View of the Sala del Gigli, 1482-84, Fresco, Palazzo Vecchio, Florence  Decoration of the Sala del Gigli (detail), 1482-84, Fresco, Palazzo Vecchio, Florence</vt:lpstr>
      <vt:lpstr>                              Sibyl, 1483-85, Fresco,  Santa Trinita, Florence  View of the Sassetti Chapel, 1483-85, Fresco, Santa Trinita, Florence</vt:lpstr>
      <vt:lpstr>                                   View of the Tornabuoni Chapel,  1485-90, Fresco,  Santa Maria Novella, Florence</vt:lpstr>
      <vt:lpstr>                               Portrait of the Donor Giovanni Tornabuoni, 1486-90, Fresco, Cappella Tornabuoni, Santa Maria Novella, Florence  Portrait of the Donor Francesca Pitti-Tornabuoni, 1486-90 Fresco, Cappella Tornabuoni, Santa Maria Novella, Florence</vt:lpstr>
      <vt:lpstr>                             Birth of Mary, Frescoes on the left wall: Stories of the Virgin,  W. 450 cm, Cappella Tornabuoni, Santa Maria Novella, Florence</vt:lpstr>
      <vt:lpstr>PowerPoint Presentation</vt:lpstr>
      <vt:lpstr>PowerPoint Presentation</vt:lpstr>
      <vt:lpstr>                           Angel Appearing to Zacharias, 1486-90, Frescoes on the right wall: Stories of St John the Baptist,   W. 450 cm, Cappella Tornabuoni, Santa Maria Novella, Florence </vt:lpstr>
      <vt:lpstr>         Four humanist philosophers under the patronage of the Medici: Marsilio Ficino, Cristoforo Landino, Angelo Poliziano and Demetrios Chalkondyles   The figures standing on the right are relatives of the patron; behind them is a self-portrait of Ghirlandaio (the second from right, next to a youngster with long hair, probably his son or brother     </vt:lpstr>
      <vt:lpstr>                              Visitation, 1486-90, Fresco,  W. 450 cm Cappella Tornabuoni, Santa Maria Novella, Florence</vt:lpstr>
      <vt:lpstr>PowerPoint Presentation</vt:lpstr>
      <vt:lpstr>                             Birth of St John the Baptist, 1486-90, Frescoes on the right wall: Stories of St John the Baptist, W. 450 cm, Cappella Tornabuoni, Santa Maria Novella, Florence</vt:lpstr>
      <vt:lpstr>PowerPoint Presentation</vt:lpstr>
      <vt:lpstr>        Adoration of the Magi, 1488,  Tempera on wood, 285 x 240 cm, Spedale degli Innocenti, Florence</vt:lpstr>
      <vt:lpstr>PowerPoint Presentation</vt:lpstr>
      <vt:lpstr>Portrait of Giovanna degli Albizzi Tornabuoni 1489 – 1490, Mixed media on panel. 77 x 49 cm Museo Nacional Thyssen-Bornemisza, Madrid </vt:lpstr>
      <vt:lpstr>PowerPoint Presentation</vt:lpstr>
      <vt:lpstr>    Portrait of a Lady, c. 1490, Tempera, oil, and gold on panel, 56.1 x 37.7 cm, The Clark Art Institute, Williamstown, MA, USA</vt:lpstr>
      <vt:lpstr>                        An Old Man and his Grandson, c. 1490, Tempera on wood, 62 x 46  cm, Musée du Louvre, Paris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2021-01-06T03:33:18Z</dcterms:created>
  <dcterms:modified xsi:type="dcterms:W3CDTF">2021-01-06T03:36:06Z</dcterms:modified>
</cp:coreProperties>
</file>