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8" r:id="rId2"/>
    <p:sldId id="256" r:id="rId3"/>
    <p:sldId id="257" r:id="rId4"/>
    <p:sldId id="258" r:id="rId5"/>
    <p:sldId id="266" r:id="rId6"/>
    <p:sldId id="267" r:id="rId7"/>
    <p:sldId id="273" r:id="rId8"/>
    <p:sldId id="259" r:id="rId9"/>
    <p:sldId id="260" r:id="rId10"/>
    <p:sldId id="261" r:id="rId11"/>
    <p:sldId id="265" r:id="rId12"/>
    <p:sldId id="262" r:id="rId13"/>
    <p:sldId id="264" r:id="rId14"/>
    <p:sldId id="271" r:id="rId15"/>
    <p:sldId id="272" r:id="rId16"/>
    <p:sldId id="274" r:id="rId17"/>
    <p:sldId id="270" r:id="rId18"/>
  </p:sldIdLst>
  <p:sldSz cx="5376863" cy="7169150" type="B5ISO"/>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0C02C7-CB3C-42BC-BFF3-EE5C12361A6B}" v="82" dt="2021-01-17T16:54:58.6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2" d="100"/>
          <a:sy n="82" d="100"/>
        </p:scale>
        <p:origin x="174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2B0C02C7-CB3C-42BC-BFF3-EE5C12361A6B}"/>
    <pc:docChg chg="undo redo custSel mod addSld delSld modSld">
      <pc:chgData name="Amalia Spiliakou" userId="f4bd6b91a0b5818a" providerId="LiveId" clId="{2B0C02C7-CB3C-42BC-BFF3-EE5C12361A6B}" dt="2021-01-17T16:55:43.798" v="505" actId="20577"/>
      <pc:docMkLst>
        <pc:docMk/>
      </pc:docMkLst>
      <pc:sldChg chg="addSp delSp modSp">
        <pc:chgData name="Amalia Spiliakou" userId="f4bd6b91a0b5818a" providerId="LiveId" clId="{2B0C02C7-CB3C-42BC-BFF3-EE5C12361A6B}" dt="2021-01-17T16:37:50.777" v="194" actId="478"/>
        <pc:sldMkLst>
          <pc:docMk/>
          <pc:sldMk cId="1933697795" sldId="256"/>
        </pc:sldMkLst>
        <pc:spChg chg="add del mod">
          <ac:chgData name="Amalia Spiliakou" userId="f4bd6b91a0b5818a" providerId="LiveId" clId="{2B0C02C7-CB3C-42BC-BFF3-EE5C12361A6B}" dt="2021-01-17T16:37:43.861" v="193" actId="478"/>
          <ac:spMkLst>
            <pc:docMk/>
            <pc:sldMk cId="1933697795" sldId="256"/>
            <ac:spMk id="5" creationId="{2CEB0E97-D64C-485A-AD63-8E44B98B0A71}"/>
          </ac:spMkLst>
        </pc:spChg>
        <pc:spChg chg="add del mod">
          <ac:chgData name="Amalia Spiliakou" userId="f4bd6b91a0b5818a" providerId="LiveId" clId="{2B0C02C7-CB3C-42BC-BFF3-EE5C12361A6B}" dt="2021-01-17T16:37:50.777" v="194" actId="478"/>
          <ac:spMkLst>
            <pc:docMk/>
            <pc:sldMk cId="1933697795" sldId="256"/>
            <ac:spMk id="7" creationId="{E77012B3-11C4-47C4-AC66-B7386138D747}"/>
          </ac:spMkLst>
        </pc:spChg>
      </pc:sldChg>
      <pc:sldChg chg="delSp add del setBg">
        <pc:chgData name="Amalia Spiliakou" userId="f4bd6b91a0b5818a" providerId="LiveId" clId="{2B0C02C7-CB3C-42BC-BFF3-EE5C12361A6B}" dt="2021-01-17T15:12:58.414" v="6" actId="2696"/>
        <pc:sldMkLst>
          <pc:docMk/>
          <pc:sldMk cId="1679267853" sldId="269"/>
        </pc:sldMkLst>
        <pc:spChg chg="del">
          <ac:chgData name="Amalia Spiliakou" userId="f4bd6b91a0b5818a" providerId="LiveId" clId="{2B0C02C7-CB3C-42BC-BFF3-EE5C12361A6B}" dt="2021-01-17T15:12:52.862" v="4" actId="478"/>
          <ac:spMkLst>
            <pc:docMk/>
            <pc:sldMk cId="1679267853" sldId="269"/>
            <ac:spMk id="4" creationId="{AC1ED541-2B04-4088-B307-893B242F3507}"/>
          </ac:spMkLst>
        </pc:spChg>
      </pc:sldChg>
      <pc:sldChg chg="add del setBg">
        <pc:chgData name="Amalia Spiliakou" userId="f4bd6b91a0b5818a" providerId="LiveId" clId="{2B0C02C7-CB3C-42BC-BFF3-EE5C12361A6B}" dt="2021-01-17T15:12:30.174" v="1" actId="2696"/>
        <pc:sldMkLst>
          <pc:docMk/>
          <pc:sldMk cId="2940287027" sldId="269"/>
        </pc:sldMkLst>
      </pc:sldChg>
      <pc:sldChg chg="modSp add setBg">
        <pc:chgData name="Amalia Spiliakou" userId="f4bd6b91a0b5818a" providerId="LiveId" clId="{2B0C02C7-CB3C-42BC-BFF3-EE5C12361A6B}" dt="2021-01-17T15:14:10.912" v="141" actId="5793"/>
        <pc:sldMkLst>
          <pc:docMk/>
          <pc:sldMk cId="2920838017" sldId="270"/>
        </pc:sldMkLst>
        <pc:spChg chg="mod">
          <ac:chgData name="Amalia Spiliakou" userId="f4bd6b91a0b5818a" providerId="LiveId" clId="{2B0C02C7-CB3C-42BC-BFF3-EE5C12361A6B}" dt="2021-01-17T15:14:10.912" v="141" actId="5793"/>
          <ac:spMkLst>
            <pc:docMk/>
            <pc:sldMk cId="2920838017" sldId="270"/>
            <ac:spMk id="4" creationId="{AC1ED541-2B04-4088-B307-893B242F3507}"/>
          </ac:spMkLst>
        </pc:spChg>
      </pc:sldChg>
      <pc:sldChg chg="addSp modSp add setBg">
        <pc:chgData name="Amalia Spiliakou" userId="f4bd6b91a0b5818a" providerId="LiveId" clId="{2B0C02C7-CB3C-42BC-BFF3-EE5C12361A6B}" dt="2021-01-17T16:55:20.843" v="503" actId="20577"/>
        <pc:sldMkLst>
          <pc:docMk/>
          <pc:sldMk cId="1603913832" sldId="271"/>
        </pc:sldMkLst>
        <pc:spChg chg="add mod">
          <ac:chgData name="Amalia Spiliakou" userId="f4bd6b91a0b5818a" providerId="LiveId" clId="{2B0C02C7-CB3C-42BC-BFF3-EE5C12361A6B}" dt="2021-01-17T16:55:20.843" v="503" actId="20577"/>
          <ac:spMkLst>
            <pc:docMk/>
            <pc:sldMk cId="1603913832" sldId="271"/>
            <ac:spMk id="2" creationId="{5A81702B-FFD1-463C-9C4E-54703947BBCB}"/>
          </ac:spMkLst>
        </pc:spChg>
      </pc:sldChg>
      <pc:sldChg chg="modSp add setBg">
        <pc:chgData name="Amalia Spiliakou" userId="f4bd6b91a0b5818a" providerId="LiveId" clId="{2B0C02C7-CB3C-42BC-BFF3-EE5C12361A6B}" dt="2021-01-17T16:51:30.345" v="420" actId="20577"/>
        <pc:sldMkLst>
          <pc:docMk/>
          <pc:sldMk cId="2012744527" sldId="272"/>
        </pc:sldMkLst>
        <pc:spChg chg="mod">
          <ac:chgData name="Amalia Spiliakou" userId="f4bd6b91a0b5818a" providerId="LiveId" clId="{2B0C02C7-CB3C-42BC-BFF3-EE5C12361A6B}" dt="2021-01-17T16:51:30.345" v="420" actId="20577"/>
          <ac:spMkLst>
            <pc:docMk/>
            <pc:sldMk cId="2012744527" sldId="272"/>
            <ac:spMk id="2" creationId="{FA11DF1F-65DD-4C52-AC9F-E2B4FEACAB0A}"/>
          </ac:spMkLst>
        </pc:spChg>
      </pc:sldChg>
      <pc:sldChg chg="addSp modSp add mod setBg">
        <pc:chgData name="Amalia Spiliakou" userId="f4bd6b91a0b5818a" providerId="LiveId" clId="{2B0C02C7-CB3C-42BC-BFF3-EE5C12361A6B}" dt="2021-01-17T16:47:44.294" v="384" actId="26606"/>
        <pc:sldMkLst>
          <pc:docMk/>
          <pc:sldMk cId="1192697783" sldId="273"/>
        </pc:sldMkLst>
        <pc:picChg chg="add mod">
          <ac:chgData name="Amalia Spiliakou" userId="f4bd6b91a0b5818a" providerId="LiveId" clId="{2B0C02C7-CB3C-42BC-BFF3-EE5C12361A6B}" dt="2021-01-17T16:47:44.294" v="384" actId="26606"/>
          <ac:picMkLst>
            <pc:docMk/>
            <pc:sldMk cId="1192697783" sldId="273"/>
            <ac:picMk id="13314" creationId="{4A4B4DA9-C9BB-42E8-B043-C3F7D94DD17E}"/>
          </ac:picMkLst>
        </pc:picChg>
      </pc:sldChg>
      <pc:sldChg chg="modSp add setBg">
        <pc:chgData name="Amalia Spiliakou" userId="f4bd6b91a0b5818a" providerId="LiveId" clId="{2B0C02C7-CB3C-42BC-BFF3-EE5C12361A6B}" dt="2021-01-17T16:55:43.798" v="505" actId="20577"/>
        <pc:sldMkLst>
          <pc:docMk/>
          <pc:sldMk cId="2535617897" sldId="274"/>
        </pc:sldMkLst>
        <pc:spChg chg="mod">
          <ac:chgData name="Amalia Spiliakou" userId="f4bd6b91a0b5818a" providerId="LiveId" clId="{2B0C02C7-CB3C-42BC-BFF3-EE5C12361A6B}" dt="2021-01-17T16:55:43.798" v="505" actId="20577"/>
          <ac:spMkLst>
            <pc:docMk/>
            <pc:sldMk cId="2535617897" sldId="274"/>
            <ac:spMk id="2" creationId="{6724B00D-B794-4126-9262-D6CC7FF6374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3265" y="1173285"/>
            <a:ext cx="4570334" cy="2495926"/>
          </a:xfrm>
        </p:spPr>
        <p:txBody>
          <a:bodyPr anchor="b"/>
          <a:lstStyle>
            <a:lvl1pPr algn="ctr">
              <a:defRPr sz="3528"/>
            </a:lvl1pPr>
          </a:lstStyle>
          <a:p>
            <a:r>
              <a:rPr lang="en-US"/>
              <a:t>Click to edit Master title style</a:t>
            </a:r>
            <a:endParaRPr lang="en-US" dirty="0"/>
          </a:p>
        </p:txBody>
      </p:sp>
      <p:sp>
        <p:nvSpPr>
          <p:cNvPr id="3" name="Subtitle 2"/>
          <p:cNvSpPr>
            <a:spLocks noGrp="1"/>
          </p:cNvSpPr>
          <p:nvPr>
            <p:ph type="subTitle" idx="1"/>
          </p:nvPr>
        </p:nvSpPr>
        <p:spPr>
          <a:xfrm>
            <a:off x="672108" y="3765464"/>
            <a:ext cx="4032647" cy="1730885"/>
          </a:xfrm>
        </p:spPr>
        <p:txBody>
          <a:bodyPr/>
          <a:lstStyle>
            <a:lvl1pPr marL="0" indent="0" algn="ctr">
              <a:buNone/>
              <a:defRPr sz="1411"/>
            </a:lvl1pPr>
            <a:lvl2pPr marL="268834" indent="0" algn="ctr">
              <a:buNone/>
              <a:defRPr sz="1176"/>
            </a:lvl2pPr>
            <a:lvl3pPr marL="537667" indent="0" algn="ctr">
              <a:buNone/>
              <a:defRPr sz="1058"/>
            </a:lvl3pPr>
            <a:lvl4pPr marL="806501" indent="0" algn="ctr">
              <a:buNone/>
              <a:defRPr sz="941"/>
            </a:lvl4pPr>
            <a:lvl5pPr marL="1075334" indent="0" algn="ctr">
              <a:buNone/>
              <a:defRPr sz="941"/>
            </a:lvl5pPr>
            <a:lvl6pPr marL="1344168" indent="0" algn="ctr">
              <a:buNone/>
              <a:defRPr sz="941"/>
            </a:lvl6pPr>
            <a:lvl7pPr marL="1613002" indent="0" algn="ctr">
              <a:buNone/>
              <a:defRPr sz="941"/>
            </a:lvl7pPr>
            <a:lvl8pPr marL="1881835" indent="0" algn="ctr">
              <a:buNone/>
              <a:defRPr sz="941"/>
            </a:lvl8pPr>
            <a:lvl9pPr marL="2150669" indent="0" algn="ctr">
              <a:buNone/>
              <a:defRPr sz="941"/>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132446-E5B9-4193-9404-390B09FB1D5B}"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35A3C-C0D3-42E2-BA9B-92494D116FAC}" type="slidenum">
              <a:rPr lang="en-US" smtClean="0"/>
              <a:t>‹#›</a:t>
            </a:fld>
            <a:endParaRPr lang="en-US"/>
          </a:p>
        </p:txBody>
      </p:sp>
    </p:spTree>
    <p:extLst>
      <p:ext uri="{BB962C8B-B14F-4D97-AF65-F5344CB8AC3E}">
        <p14:creationId xmlns:p14="http://schemas.microsoft.com/office/powerpoint/2010/main" val="2992434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132446-E5B9-4193-9404-390B09FB1D5B}"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35A3C-C0D3-42E2-BA9B-92494D116FAC}" type="slidenum">
              <a:rPr lang="en-US" smtClean="0"/>
              <a:t>‹#›</a:t>
            </a:fld>
            <a:endParaRPr lang="en-US"/>
          </a:p>
        </p:txBody>
      </p:sp>
    </p:spTree>
    <p:extLst>
      <p:ext uri="{BB962C8B-B14F-4D97-AF65-F5344CB8AC3E}">
        <p14:creationId xmlns:p14="http://schemas.microsoft.com/office/powerpoint/2010/main" val="1482687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6859" y="1787311"/>
            <a:ext cx="4637544" cy="2982167"/>
          </a:xfrm>
        </p:spPr>
        <p:txBody>
          <a:bodyPr anchor="b"/>
          <a:lstStyle>
            <a:lvl1pPr>
              <a:defRPr sz="3528"/>
            </a:lvl1pPr>
          </a:lstStyle>
          <a:p>
            <a:r>
              <a:rPr lang="en-US"/>
              <a:t>Click to edit Master title style</a:t>
            </a:r>
            <a:endParaRPr lang="en-US" dirty="0"/>
          </a:p>
        </p:txBody>
      </p:sp>
      <p:sp>
        <p:nvSpPr>
          <p:cNvPr id="3" name="Text Placeholder 2"/>
          <p:cNvSpPr>
            <a:spLocks noGrp="1"/>
          </p:cNvSpPr>
          <p:nvPr>
            <p:ph type="body" idx="1"/>
          </p:nvPr>
        </p:nvSpPr>
        <p:spPr>
          <a:xfrm>
            <a:off x="366859" y="4797690"/>
            <a:ext cx="4637544" cy="1568251"/>
          </a:xfrm>
        </p:spPr>
        <p:txBody>
          <a:bodyPr/>
          <a:lstStyle>
            <a:lvl1pPr marL="0" indent="0">
              <a:buNone/>
              <a:defRPr sz="1411">
                <a:solidFill>
                  <a:schemeClr val="tx1"/>
                </a:solidFill>
              </a:defRPr>
            </a:lvl1pPr>
            <a:lvl2pPr marL="268834" indent="0">
              <a:buNone/>
              <a:defRPr sz="1176">
                <a:solidFill>
                  <a:schemeClr val="tx1">
                    <a:tint val="75000"/>
                  </a:schemeClr>
                </a:solidFill>
              </a:defRPr>
            </a:lvl2pPr>
            <a:lvl3pPr marL="537667" indent="0">
              <a:buNone/>
              <a:defRPr sz="1058">
                <a:solidFill>
                  <a:schemeClr val="tx1">
                    <a:tint val="75000"/>
                  </a:schemeClr>
                </a:solidFill>
              </a:defRPr>
            </a:lvl3pPr>
            <a:lvl4pPr marL="806501" indent="0">
              <a:buNone/>
              <a:defRPr sz="941">
                <a:solidFill>
                  <a:schemeClr val="tx1">
                    <a:tint val="75000"/>
                  </a:schemeClr>
                </a:solidFill>
              </a:defRPr>
            </a:lvl4pPr>
            <a:lvl5pPr marL="1075334" indent="0">
              <a:buNone/>
              <a:defRPr sz="941">
                <a:solidFill>
                  <a:schemeClr val="tx1">
                    <a:tint val="75000"/>
                  </a:schemeClr>
                </a:solidFill>
              </a:defRPr>
            </a:lvl5pPr>
            <a:lvl6pPr marL="1344168" indent="0">
              <a:buNone/>
              <a:defRPr sz="941">
                <a:solidFill>
                  <a:schemeClr val="tx1">
                    <a:tint val="75000"/>
                  </a:schemeClr>
                </a:solidFill>
              </a:defRPr>
            </a:lvl6pPr>
            <a:lvl7pPr marL="1613002" indent="0">
              <a:buNone/>
              <a:defRPr sz="941">
                <a:solidFill>
                  <a:schemeClr val="tx1">
                    <a:tint val="75000"/>
                  </a:schemeClr>
                </a:solidFill>
              </a:defRPr>
            </a:lvl7pPr>
            <a:lvl8pPr marL="1881835" indent="0">
              <a:buNone/>
              <a:defRPr sz="941">
                <a:solidFill>
                  <a:schemeClr val="tx1">
                    <a:tint val="75000"/>
                  </a:schemeClr>
                </a:solidFill>
              </a:defRPr>
            </a:lvl8pPr>
            <a:lvl9pPr marL="2150669" indent="0">
              <a:buNone/>
              <a:defRPr sz="94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132446-E5B9-4193-9404-390B09FB1D5B}"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35A3C-C0D3-42E2-BA9B-92494D116FAC}" type="slidenum">
              <a:rPr lang="en-US" smtClean="0"/>
              <a:t>‹#›</a:t>
            </a:fld>
            <a:endParaRPr lang="en-US"/>
          </a:p>
        </p:txBody>
      </p:sp>
    </p:spTree>
    <p:extLst>
      <p:ext uri="{BB962C8B-B14F-4D97-AF65-F5344CB8AC3E}">
        <p14:creationId xmlns:p14="http://schemas.microsoft.com/office/powerpoint/2010/main" val="1597849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69659" y="1908454"/>
            <a:ext cx="2285167" cy="4548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722037" y="1908454"/>
            <a:ext cx="2285167" cy="4548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132446-E5B9-4193-9404-390B09FB1D5B}" type="datetimeFigureOut">
              <a:rPr lang="en-US" smtClean="0"/>
              <a:t>1/17/2021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35A3C-C0D3-42E2-BA9B-92494D116FAC}" type="slidenum">
              <a:rPr lang="en-US" smtClean="0"/>
              <a:t>‹#›</a:t>
            </a:fld>
            <a:endParaRPr lang="en-US"/>
          </a:p>
        </p:txBody>
      </p:sp>
    </p:spTree>
    <p:extLst>
      <p:ext uri="{BB962C8B-B14F-4D97-AF65-F5344CB8AC3E}">
        <p14:creationId xmlns:p14="http://schemas.microsoft.com/office/powerpoint/2010/main" val="2357253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0360" y="381693"/>
            <a:ext cx="4637544" cy="1385704"/>
          </a:xfrm>
        </p:spPr>
        <p:txBody>
          <a:bodyPr/>
          <a:lstStyle/>
          <a:p>
            <a:r>
              <a:rPr lang="en-US"/>
              <a:t>Click to edit Master title style</a:t>
            </a:r>
            <a:endParaRPr lang="en-US" dirty="0"/>
          </a:p>
        </p:txBody>
      </p:sp>
      <p:sp>
        <p:nvSpPr>
          <p:cNvPr id="3" name="Text Placeholder 2"/>
          <p:cNvSpPr>
            <a:spLocks noGrp="1"/>
          </p:cNvSpPr>
          <p:nvPr>
            <p:ph type="body" idx="1"/>
          </p:nvPr>
        </p:nvSpPr>
        <p:spPr>
          <a:xfrm>
            <a:off x="370360" y="1757438"/>
            <a:ext cx="2274665" cy="861293"/>
          </a:xfrm>
        </p:spPr>
        <p:txBody>
          <a:bodyPr anchor="b"/>
          <a:lstStyle>
            <a:lvl1pPr marL="0" indent="0">
              <a:buNone/>
              <a:defRPr sz="1411" b="1"/>
            </a:lvl1pPr>
            <a:lvl2pPr marL="268834" indent="0">
              <a:buNone/>
              <a:defRPr sz="1176" b="1"/>
            </a:lvl2pPr>
            <a:lvl3pPr marL="537667" indent="0">
              <a:buNone/>
              <a:defRPr sz="1058" b="1"/>
            </a:lvl3pPr>
            <a:lvl4pPr marL="806501" indent="0">
              <a:buNone/>
              <a:defRPr sz="941" b="1"/>
            </a:lvl4pPr>
            <a:lvl5pPr marL="1075334" indent="0">
              <a:buNone/>
              <a:defRPr sz="941" b="1"/>
            </a:lvl5pPr>
            <a:lvl6pPr marL="1344168" indent="0">
              <a:buNone/>
              <a:defRPr sz="941" b="1"/>
            </a:lvl6pPr>
            <a:lvl7pPr marL="1613002" indent="0">
              <a:buNone/>
              <a:defRPr sz="941" b="1"/>
            </a:lvl7pPr>
            <a:lvl8pPr marL="1881835" indent="0">
              <a:buNone/>
              <a:defRPr sz="941" b="1"/>
            </a:lvl8pPr>
            <a:lvl9pPr marL="2150669" indent="0">
              <a:buNone/>
              <a:defRPr sz="941" b="1"/>
            </a:lvl9pPr>
          </a:lstStyle>
          <a:p>
            <a:pPr lvl="0"/>
            <a:r>
              <a:rPr lang="en-US"/>
              <a:t>Click to edit Master text styles</a:t>
            </a:r>
          </a:p>
        </p:txBody>
      </p:sp>
      <p:sp>
        <p:nvSpPr>
          <p:cNvPr id="4" name="Content Placeholder 3"/>
          <p:cNvSpPr>
            <a:spLocks noGrp="1"/>
          </p:cNvSpPr>
          <p:nvPr>
            <p:ph sz="half" idx="2"/>
          </p:nvPr>
        </p:nvSpPr>
        <p:spPr>
          <a:xfrm>
            <a:off x="370360" y="2618731"/>
            <a:ext cx="2274665" cy="385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722037" y="1757438"/>
            <a:ext cx="2285867" cy="861293"/>
          </a:xfrm>
        </p:spPr>
        <p:txBody>
          <a:bodyPr anchor="b"/>
          <a:lstStyle>
            <a:lvl1pPr marL="0" indent="0">
              <a:buNone/>
              <a:defRPr sz="1411" b="1"/>
            </a:lvl1pPr>
            <a:lvl2pPr marL="268834" indent="0">
              <a:buNone/>
              <a:defRPr sz="1176" b="1"/>
            </a:lvl2pPr>
            <a:lvl3pPr marL="537667" indent="0">
              <a:buNone/>
              <a:defRPr sz="1058" b="1"/>
            </a:lvl3pPr>
            <a:lvl4pPr marL="806501" indent="0">
              <a:buNone/>
              <a:defRPr sz="941" b="1"/>
            </a:lvl4pPr>
            <a:lvl5pPr marL="1075334" indent="0">
              <a:buNone/>
              <a:defRPr sz="941" b="1"/>
            </a:lvl5pPr>
            <a:lvl6pPr marL="1344168" indent="0">
              <a:buNone/>
              <a:defRPr sz="941" b="1"/>
            </a:lvl6pPr>
            <a:lvl7pPr marL="1613002" indent="0">
              <a:buNone/>
              <a:defRPr sz="941" b="1"/>
            </a:lvl7pPr>
            <a:lvl8pPr marL="1881835" indent="0">
              <a:buNone/>
              <a:defRPr sz="941" b="1"/>
            </a:lvl8pPr>
            <a:lvl9pPr marL="2150669" indent="0">
              <a:buNone/>
              <a:defRPr sz="941" b="1"/>
            </a:lvl9pPr>
          </a:lstStyle>
          <a:p>
            <a:pPr lvl="0"/>
            <a:r>
              <a:rPr lang="en-US"/>
              <a:t>Click to edit Master text styles</a:t>
            </a:r>
          </a:p>
        </p:txBody>
      </p:sp>
      <p:sp>
        <p:nvSpPr>
          <p:cNvPr id="6" name="Content Placeholder 5"/>
          <p:cNvSpPr>
            <a:spLocks noGrp="1"/>
          </p:cNvSpPr>
          <p:nvPr>
            <p:ph sz="quarter" idx="4"/>
          </p:nvPr>
        </p:nvSpPr>
        <p:spPr>
          <a:xfrm>
            <a:off x="2722037" y="2618731"/>
            <a:ext cx="2285867" cy="385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132446-E5B9-4193-9404-390B09FB1D5B}" type="datetimeFigureOut">
              <a:rPr lang="en-US" smtClean="0"/>
              <a:t>1/17/2021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735A3C-C0D3-42E2-BA9B-92494D116FAC}" type="slidenum">
              <a:rPr lang="en-US" smtClean="0"/>
              <a:t>‹#›</a:t>
            </a:fld>
            <a:endParaRPr lang="en-US"/>
          </a:p>
        </p:txBody>
      </p:sp>
    </p:spTree>
    <p:extLst>
      <p:ext uri="{BB962C8B-B14F-4D97-AF65-F5344CB8AC3E}">
        <p14:creationId xmlns:p14="http://schemas.microsoft.com/office/powerpoint/2010/main" val="3151543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132446-E5B9-4193-9404-390B09FB1D5B}" type="datetimeFigureOut">
              <a:rPr lang="en-US" smtClean="0"/>
              <a:t>1/17/2021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735A3C-C0D3-42E2-BA9B-92494D116FAC}" type="slidenum">
              <a:rPr lang="en-US" smtClean="0"/>
              <a:t>‹#›</a:t>
            </a:fld>
            <a:endParaRPr lang="en-US"/>
          </a:p>
        </p:txBody>
      </p:sp>
    </p:spTree>
    <p:extLst>
      <p:ext uri="{BB962C8B-B14F-4D97-AF65-F5344CB8AC3E}">
        <p14:creationId xmlns:p14="http://schemas.microsoft.com/office/powerpoint/2010/main" val="4437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132446-E5B9-4193-9404-390B09FB1D5B}" type="datetimeFigureOut">
              <a:rPr lang="en-US" smtClean="0"/>
              <a:t>1/17/2021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735A3C-C0D3-42E2-BA9B-92494D116FAC}" type="slidenum">
              <a:rPr lang="en-US" smtClean="0"/>
              <a:t>‹#›</a:t>
            </a:fld>
            <a:endParaRPr lang="en-US"/>
          </a:p>
        </p:txBody>
      </p:sp>
    </p:spTree>
    <p:extLst>
      <p:ext uri="{BB962C8B-B14F-4D97-AF65-F5344CB8AC3E}">
        <p14:creationId xmlns:p14="http://schemas.microsoft.com/office/powerpoint/2010/main" val="2198886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0360" y="477943"/>
            <a:ext cx="1734178" cy="1672802"/>
          </a:xfrm>
        </p:spPr>
        <p:txBody>
          <a:bodyPr anchor="b"/>
          <a:lstStyle>
            <a:lvl1pPr>
              <a:defRPr sz="1882"/>
            </a:lvl1pPr>
          </a:lstStyle>
          <a:p>
            <a:r>
              <a:rPr lang="en-US"/>
              <a:t>Click to edit Master title style</a:t>
            </a:r>
            <a:endParaRPr lang="en-US" dirty="0"/>
          </a:p>
        </p:txBody>
      </p:sp>
      <p:sp>
        <p:nvSpPr>
          <p:cNvPr id="3" name="Content Placeholder 2"/>
          <p:cNvSpPr>
            <a:spLocks noGrp="1"/>
          </p:cNvSpPr>
          <p:nvPr>
            <p:ph idx="1"/>
          </p:nvPr>
        </p:nvSpPr>
        <p:spPr>
          <a:xfrm>
            <a:off x="2285867" y="1032226"/>
            <a:ext cx="2722037" cy="5094743"/>
          </a:xfrm>
        </p:spPr>
        <p:txBody>
          <a:bodyPr/>
          <a:lstStyle>
            <a:lvl1pPr>
              <a:defRPr sz="1882"/>
            </a:lvl1pPr>
            <a:lvl2pPr>
              <a:defRPr sz="1646"/>
            </a:lvl2pPr>
            <a:lvl3pPr>
              <a:defRPr sz="1411"/>
            </a:lvl3pPr>
            <a:lvl4pPr>
              <a:defRPr sz="1176"/>
            </a:lvl4pPr>
            <a:lvl5pPr>
              <a:defRPr sz="1176"/>
            </a:lvl5pPr>
            <a:lvl6pPr>
              <a:defRPr sz="1176"/>
            </a:lvl6pPr>
            <a:lvl7pPr>
              <a:defRPr sz="1176"/>
            </a:lvl7pPr>
            <a:lvl8pPr>
              <a:defRPr sz="1176"/>
            </a:lvl8pPr>
            <a:lvl9pPr>
              <a:defRPr sz="117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70360" y="2150745"/>
            <a:ext cx="1734178" cy="3984521"/>
          </a:xfrm>
        </p:spPr>
        <p:txBody>
          <a:bodyPr/>
          <a:lstStyle>
            <a:lvl1pPr marL="0" indent="0">
              <a:buNone/>
              <a:defRPr sz="941"/>
            </a:lvl1pPr>
            <a:lvl2pPr marL="268834" indent="0">
              <a:buNone/>
              <a:defRPr sz="823"/>
            </a:lvl2pPr>
            <a:lvl3pPr marL="537667" indent="0">
              <a:buNone/>
              <a:defRPr sz="706"/>
            </a:lvl3pPr>
            <a:lvl4pPr marL="806501" indent="0">
              <a:buNone/>
              <a:defRPr sz="588"/>
            </a:lvl4pPr>
            <a:lvl5pPr marL="1075334" indent="0">
              <a:buNone/>
              <a:defRPr sz="588"/>
            </a:lvl5pPr>
            <a:lvl6pPr marL="1344168" indent="0">
              <a:buNone/>
              <a:defRPr sz="588"/>
            </a:lvl6pPr>
            <a:lvl7pPr marL="1613002" indent="0">
              <a:buNone/>
              <a:defRPr sz="588"/>
            </a:lvl7pPr>
            <a:lvl8pPr marL="1881835" indent="0">
              <a:buNone/>
              <a:defRPr sz="588"/>
            </a:lvl8pPr>
            <a:lvl9pPr marL="2150669" indent="0">
              <a:buNone/>
              <a:defRPr sz="588"/>
            </a:lvl9pPr>
          </a:lstStyle>
          <a:p>
            <a:pPr lvl="0"/>
            <a:r>
              <a:rPr lang="en-US"/>
              <a:t>Click to edit Master text styles</a:t>
            </a:r>
          </a:p>
        </p:txBody>
      </p:sp>
      <p:sp>
        <p:nvSpPr>
          <p:cNvPr id="5" name="Date Placeholder 4"/>
          <p:cNvSpPr>
            <a:spLocks noGrp="1"/>
          </p:cNvSpPr>
          <p:nvPr>
            <p:ph type="dt" sz="half" idx="10"/>
          </p:nvPr>
        </p:nvSpPr>
        <p:spPr/>
        <p:txBody>
          <a:bodyPr/>
          <a:lstStyle/>
          <a:p>
            <a:fld id="{E6132446-E5B9-4193-9404-390B09FB1D5B}" type="datetimeFigureOut">
              <a:rPr lang="en-US" smtClean="0"/>
              <a:t>1/17/2021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35A3C-C0D3-42E2-BA9B-92494D116FAC}" type="slidenum">
              <a:rPr lang="en-US" smtClean="0"/>
              <a:t>‹#›</a:t>
            </a:fld>
            <a:endParaRPr lang="en-US"/>
          </a:p>
        </p:txBody>
      </p:sp>
    </p:spTree>
    <p:extLst>
      <p:ext uri="{BB962C8B-B14F-4D97-AF65-F5344CB8AC3E}">
        <p14:creationId xmlns:p14="http://schemas.microsoft.com/office/powerpoint/2010/main" val="3189497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0360" y="477943"/>
            <a:ext cx="1734178" cy="1672802"/>
          </a:xfrm>
        </p:spPr>
        <p:txBody>
          <a:bodyPr anchor="b"/>
          <a:lstStyle>
            <a:lvl1pPr>
              <a:defRPr sz="1882"/>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867" y="1032226"/>
            <a:ext cx="2722037" cy="5094743"/>
          </a:xfrm>
        </p:spPr>
        <p:txBody>
          <a:bodyPr anchor="t"/>
          <a:lstStyle>
            <a:lvl1pPr marL="0" indent="0">
              <a:buNone/>
              <a:defRPr sz="1882"/>
            </a:lvl1pPr>
            <a:lvl2pPr marL="268834" indent="0">
              <a:buNone/>
              <a:defRPr sz="1646"/>
            </a:lvl2pPr>
            <a:lvl3pPr marL="537667" indent="0">
              <a:buNone/>
              <a:defRPr sz="1411"/>
            </a:lvl3pPr>
            <a:lvl4pPr marL="806501" indent="0">
              <a:buNone/>
              <a:defRPr sz="1176"/>
            </a:lvl4pPr>
            <a:lvl5pPr marL="1075334" indent="0">
              <a:buNone/>
              <a:defRPr sz="1176"/>
            </a:lvl5pPr>
            <a:lvl6pPr marL="1344168" indent="0">
              <a:buNone/>
              <a:defRPr sz="1176"/>
            </a:lvl6pPr>
            <a:lvl7pPr marL="1613002" indent="0">
              <a:buNone/>
              <a:defRPr sz="1176"/>
            </a:lvl7pPr>
            <a:lvl8pPr marL="1881835" indent="0">
              <a:buNone/>
              <a:defRPr sz="1176"/>
            </a:lvl8pPr>
            <a:lvl9pPr marL="2150669" indent="0">
              <a:buNone/>
              <a:defRPr sz="1176"/>
            </a:lvl9pPr>
          </a:lstStyle>
          <a:p>
            <a:r>
              <a:rPr lang="en-US"/>
              <a:t>Click icon to add picture</a:t>
            </a:r>
            <a:endParaRPr lang="en-US" dirty="0"/>
          </a:p>
        </p:txBody>
      </p:sp>
      <p:sp>
        <p:nvSpPr>
          <p:cNvPr id="4" name="Text Placeholder 3"/>
          <p:cNvSpPr>
            <a:spLocks noGrp="1"/>
          </p:cNvSpPr>
          <p:nvPr>
            <p:ph type="body" sz="half" idx="2"/>
          </p:nvPr>
        </p:nvSpPr>
        <p:spPr>
          <a:xfrm>
            <a:off x="370360" y="2150745"/>
            <a:ext cx="1734178" cy="3984521"/>
          </a:xfrm>
        </p:spPr>
        <p:txBody>
          <a:bodyPr/>
          <a:lstStyle>
            <a:lvl1pPr marL="0" indent="0">
              <a:buNone/>
              <a:defRPr sz="941"/>
            </a:lvl1pPr>
            <a:lvl2pPr marL="268834" indent="0">
              <a:buNone/>
              <a:defRPr sz="823"/>
            </a:lvl2pPr>
            <a:lvl3pPr marL="537667" indent="0">
              <a:buNone/>
              <a:defRPr sz="706"/>
            </a:lvl3pPr>
            <a:lvl4pPr marL="806501" indent="0">
              <a:buNone/>
              <a:defRPr sz="588"/>
            </a:lvl4pPr>
            <a:lvl5pPr marL="1075334" indent="0">
              <a:buNone/>
              <a:defRPr sz="588"/>
            </a:lvl5pPr>
            <a:lvl6pPr marL="1344168" indent="0">
              <a:buNone/>
              <a:defRPr sz="588"/>
            </a:lvl6pPr>
            <a:lvl7pPr marL="1613002" indent="0">
              <a:buNone/>
              <a:defRPr sz="588"/>
            </a:lvl7pPr>
            <a:lvl8pPr marL="1881835" indent="0">
              <a:buNone/>
              <a:defRPr sz="588"/>
            </a:lvl8pPr>
            <a:lvl9pPr marL="2150669" indent="0">
              <a:buNone/>
              <a:defRPr sz="588"/>
            </a:lvl9pPr>
          </a:lstStyle>
          <a:p>
            <a:pPr lvl="0"/>
            <a:r>
              <a:rPr lang="en-US"/>
              <a:t>Click to edit Master text styles</a:t>
            </a:r>
          </a:p>
        </p:txBody>
      </p:sp>
      <p:sp>
        <p:nvSpPr>
          <p:cNvPr id="5" name="Date Placeholder 4"/>
          <p:cNvSpPr>
            <a:spLocks noGrp="1"/>
          </p:cNvSpPr>
          <p:nvPr>
            <p:ph type="dt" sz="half" idx="10"/>
          </p:nvPr>
        </p:nvSpPr>
        <p:spPr/>
        <p:txBody>
          <a:bodyPr/>
          <a:lstStyle/>
          <a:p>
            <a:fld id="{E6132446-E5B9-4193-9404-390B09FB1D5B}" type="datetimeFigureOut">
              <a:rPr lang="en-US" smtClean="0"/>
              <a:t>1/17/2021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35A3C-C0D3-42E2-BA9B-92494D116FAC}" type="slidenum">
              <a:rPr lang="en-US" smtClean="0"/>
              <a:t>‹#›</a:t>
            </a:fld>
            <a:endParaRPr lang="en-US"/>
          </a:p>
        </p:txBody>
      </p:sp>
    </p:spTree>
    <p:extLst>
      <p:ext uri="{BB962C8B-B14F-4D97-AF65-F5344CB8AC3E}">
        <p14:creationId xmlns:p14="http://schemas.microsoft.com/office/powerpoint/2010/main" val="3779947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132446-E5B9-4193-9404-390B09FB1D5B}"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35A3C-C0D3-42E2-BA9B-92494D116FAC}" type="slidenum">
              <a:rPr lang="en-US" smtClean="0"/>
              <a:t>‹#›</a:t>
            </a:fld>
            <a:endParaRPr lang="en-US"/>
          </a:p>
        </p:txBody>
      </p:sp>
    </p:spTree>
    <p:extLst>
      <p:ext uri="{BB962C8B-B14F-4D97-AF65-F5344CB8AC3E}">
        <p14:creationId xmlns:p14="http://schemas.microsoft.com/office/powerpoint/2010/main" val="2881393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47818" y="381691"/>
            <a:ext cx="1159386" cy="607552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69660" y="381691"/>
            <a:ext cx="3410947" cy="60755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132446-E5B9-4193-9404-390B09FB1D5B}"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35A3C-C0D3-42E2-BA9B-92494D116FAC}" type="slidenum">
              <a:rPr lang="en-US" smtClean="0"/>
              <a:t>‹#›</a:t>
            </a:fld>
            <a:endParaRPr lang="en-US"/>
          </a:p>
        </p:txBody>
      </p:sp>
    </p:spTree>
    <p:extLst>
      <p:ext uri="{BB962C8B-B14F-4D97-AF65-F5344CB8AC3E}">
        <p14:creationId xmlns:p14="http://schemas.microsoft.com/office/powerpoint/2010/main" val="3844301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660" y="381693"/>
            <a:ext cx="4637544" cy="138570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69660" y="1908454"/>
            <a:ext cx="4637544" cy="45487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69659" y="6644741"/>
            <a:ext cx="1209794" cy="381691"/>
          </a:xfrm>
          <a:prstGeom prst="rect">
            <a:avLst/>
          </a:prstGeom>
        </p:spPr>
        <p:txBody>
          <a:bodyPr vert="horz" lIns="91440" tIns="45720" rIns="91440" bIns="45720" rtlCol="0" anchor="ctr"/>
          <a:lstStyle>
            <a:lvl1pPr algn="l">
              <a:defRPr sz="706">
                <a:solidFill>
                  <a:schemeClr val="tx1">
                    <a:tint val="75000"/>
                  </a:schemeClr>
                </a:solidFill>
              </a:defRPr>
            </a:lvl1pPr>
          </a:lstStyle>
          <a:p>
            <a:fld id="{E6132446-E5B9-4193-9404-390B09FB1D5B}" type="datetimeFigureOut">
              <a:rPr lang="en-US" smtClean="0"/>
              <a:t>1/17/2021</a:t>
            </a:fld>
            <a:endParaRPr lang="en-US"/>
          </a:p>
        </p:txBody>
      </p:sp>
      <p:sp>
        <p:nvSpPr>
          <p:cNvPr id="5" name="Footer Placeholder 4"/>
          <p:cNvSpPr>
            <a:spLocks noGrp="1"/>
          </p:cNvSpPr>
          <p:nvPr>
            <p:ph type="ftr" sz="quarter" idx="3"/>
          </p:nvPr>
        </p:nvSpPr>
        <p:spPr>
          <a:xfrm>
            <a:off x="1781086" y="6644741"/>
            <a:ext cx="1814691" cy="381691"/>
          </a:xfrm>
          <a:prstGeom prst="rect">
            <a:avLst/>
          </a:prstGeom>
        </p:spPr>
        <p:txBody>
          <a:bodyPr vert="horz" lIns="91440" tIns="45720" rIns="91440" bIns="45720" rtlCol="0" anchor="ctr"/>
          <a:lstStyle>
            <a:lvl1pPr algn="ctr">
              <a:defRPr sz="706">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797410" y="6644741"/>
            <a:ext cx="1209794" cy="381691"/>
          </a:xfrm>
          <a:prstGeom prst="rect">
            <a:avLst/>
          </a:prstGeom>
        </p:spPr>
        <p:txBody>
          <a:bodyPr vert="horz" lIns="91440" tIns="45720" rIns="91440" bIns="45720" rtlCol="0" anchor="ctr"/>
          <a:lstStyle>
            <a:lvl1pPr algn="r">
              <a:defRPr sz="706">
                <a:solidFill>
                  <a:schemeClr val="tx1">
                    <a:tint val="75000"/>
                  </a:schemeClr>
                </a:solidFill>
              </a:defRPr>
            </a:lvl1pPr>
          </a:lstStyle>
          <a:p>
            <a:fld id="{B0735A3C-C0D3-42E2-BA9B-92494D116FAC}" type="slidenum">
              <a:rPr lang="en-US" smtClean="0"/>
              <a:t>‹#›</a:t>
            </a:fld>
            <a:endParaRPr lang="en-US"/>
          </a:p>
        </p:txBody>
      </p:sp>
    </p:spTree>
    <p:extLst>
      <p:ext uri="{BB962C8B-B14F-4D97-AF65-F5344CB8AC3E}">
        <p14:creationId xmlns:p14="http://schemas.microsoft.com/office/powerpoint/2010/main" val="2287669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37667" rtl="0" eaLnBrk="1" latinLnBrk="0" hangingPunct="1">
        <a:lnSpc>
          <a:spcPct val="90000"/>
        </a:lnSpc>
        <a:spcBef>
          <a:spcPct val="0"/>
        </a:spcBef>
        <a:buNone/>
        <a:defRPr sz="2587" kern="1200">
          <a:solidFill>
            <a:schemeClr val="tx1"/>
          </a:solidFill>
          <a:latin typeface="+mj-lt"/>
          <a:ea typeface="+mj-ea"/>
          <a:cs typeface="+mj-cs"/>
        </a:defRPr>
      </a:lvl1pPr>
    </p:titleStyle>
    <p:bodyStyle>
      <a:lvl1pPr marL="134417" indent="-134417" algn="l" defTabSz="537667" rtl="0" eaLnBrk="1" latinLnBrk="0" hangingPunct="1">
        <a:lnSpc>
          <a:spcPct val="90000"/>
        </a:lnSpc>
        <a:spcBef>
          <a:spcPts val="588"/>
        </a:spcBef>
        <a:buFont typeface="Arial" panose="020B0604020202020204" pitchFamily="34" charset="0"/>
        <a:buChar char="•"/>
        <a:defRPr sz="1646" kern="1200">
          <a:solidFill>
            <a:schemeClr val="tx1"/>
          </a:solidFill>
          <a:latin typeface="+mn-lt"/>
          <a:ea typeface="+mn-ea"/>
          <a:cs typeface="+mn-cs"/>
        </a:defRPr>
      </a:lvl1pPr>
      <a:lvl2pPr marL="403250" indent="-134417" algn="l" defTabSz="537667" rtl="0" eaLnBrk="1" latinLnBrk="0" hangingPunct="1">
        <a:lnSpc>
          <a:spcPct val="90000"/>
        </a:lnSpc>
        <a:spcBef>
          <a:spcPts val="294"/>
        </a:spcBef>
        <a:buFont typeface="Arial" panose="020B0604020202020204" pitchFamily="34" charset="0"/>
        <a:buChar char="•"/>
        <a:defRPr sz="1411" kern="1200">
          <a:solidFill>
            <a:schemeClr val="tx1"/>
          </a:solidFill>
          <a:latin typeface="+mn-lt"/>
          <a:ea typeface="+mn-ea"/>
          <a:cs typeface="+mn-cs"/>
        </a:defRPr>
      </a:lvl2pPr>
      <a:lvl3pPr marL="672084" indent="-134417" algn="l" defTabSz="537667" rtl="0" eaLnBrk="1" latinLnBrk="0" hangingPunct="1">
        <a:lnSpc>
          <a:spcPct val="90000"/>
        </a:lnSpc>
        <a:spcBef>
          <a:spcPts val="294"/>
        </a:spcBef>
        <a:buFont typeface="Arial" panose="020B0604020202020204" pitchFamily="34" charset="0"/>
        <a:buChar char="•"/>
        <a:defRPr sz="1176" kern="1200">
          <a:solidFill>
            <a:schemeClr val="tx1"/>
          </a:solidFill>
          <a:latin typeface="+mn-lt"/>
          <a:ea typeface="+mn-ea"/>
          <a:cs typeface="+mn-cs"/>
        </a:defRPr>
      </a:lvl3pPr>
      <a:lvl4pPr marL="940918" indent="-134417" algn="l" defTabSz="537667" rtl="0" eaLnBrk="1" latinLnBrk="0" hangingPunct="1">
        <a:lnSpc>
          <a:spcPct val="90000"/>
        </a:lnSpc>
        <a:spcBef>
          <a:spcPts val="294"/>
        </a:spcBef>
        <a:buFont typeface="Arial" panose="020B0604020202020204" pitchFamily="34" charset="0"/>
        <a:buChar char="•"/>
        <a:defRPr sz="1058" kern="1200">
          <a:solidFill>
            <a:schemeClr val="tx1"/>
          </a:solidFill>
          <a:latin typeface="+mn-lt"/>
          <a:ea typeface="+mn-ea"/>
          <a:cs typeface="+mn-cs"/>
        </a:defRPr>
      </a:lvl4pPr>
      <a:lvl5pPr marL="1209751" indent="-134417" algn="l" defTabSz="537667" rtl="0" eaLnBrk="1" latinLnBrk="0" hangingPunct="1">
        <a:lnSpc>
          <a:spcPct val="90000"/>
        </a:lnSpc>
        <a:spcBef>
          <a:spcPts val="294"/>
        </a:spcBef>
        <a:buFont typeface="Arial" panose="020B0604020202020204" pitchFamily="34" charset="0"/>
        <a:buChar char="•"/>
        <a:defRPr sz="1058" kern="1200">
          <a:solidFill>
            <a:schemeClr val="tx1"/>
          </a:solidFill>
          <a:latin typeface="+mn-lt"/>
          <a:ea typeface="+mn-ea"/>
          <a:cs typeface="+mn-cs"/>
        </a:defRPr>
      </a:lvl5pPr>
      <a:lvl6pPr marL="1478585" indent="-134417" algn="l" defTabSz="537667" rtl="0" eaLnBrk="1" latinLnBrk="0" hangingPunct="1">
        <a:lnSpc>
          <a:spcPct val="90000"/>
        </a:lnSpc>
        <a:spcBef>
          <a:spcPts val="294"/>
        </a:spcBef>
        <a:buFont typeface="Arial" panose="020B0604020202020204" pitchFamily="34" charset="0"/>
        <a:buChar char="•"/>
        <a:defRPr sz="1058" kern="1200">
          <a:solidFill>
            <a:schemeClr val="tx1"/>
          </a:solidFill>
          <a:latin typeface="+mn-lt"/>
          <a:ea typeface="+mn-ea"/>
          <a:cs typeface="+mn-cs"/>
        </a:defRPr>
      </a:lvl6pPr>
      <a:lvl7pPr marL="1747418" indent="-134417" algn="l" defTabSz="537667" rtl="0" eaLnBrk="1" latinLnBrk="0" hangingPunct="1">
        <a:lnSpc>
          <a:spcPct val="90000"/>
        </a:lnSpc>
        <a:spcBef>
          <a:spcPts val="294"/>
        </a:spcBef>
        <a:buFont typeface="Arial" panose="020B0604020202020204" pitchFamily="34" charset="0"/>
        <a:buChar char="•"/>
        <a:defRPr sz="1058" kern="1200">
          <a:solidFill>
            <a:schemeClr val="tx1"/>
          </a:solidFill>
          <a:latin typeface="+mn-lt"/>
          <a:ea typeface="+mn-ea"/>
          <a:cs typeface="+mn-cs"/>
        </a:defRPr>
      </a:lvl7pPr>
      <a:lvl8pPr marL="2016252" indent="-134417" algn="l" defTabSz="537667" rtl="0" eaLnBrk="1" latinLnBrk="0" hangingPunct="1">
        <a:lnSpc>
          <a:spcPct val="90000"/>
        </a:lnSpc>
        <a:spcBef>
          <a:spcPts val="294"/>
        </a:spcBef>
        <a:buFont typeface="Arial" panose="020B0604020202020204" pitchFamily="34" charset="0"/>
        <a:buChar char="•"/>
        <a:defRPr sz="1058" kern="1200">
          <a:solidFill>
            <a:schemeClr val="tx1"/>
          </a:solidFill>
          <a:latin typeface="+mn-lt"/>
          <a:ea typeface="+mn-ea"/>
          <a:cs typeface="+mn-cs"/>
        </a:defRPr>
      </a:lvl8pPr>
      <a:lvl9pPr marL="2285086" indent="-134417" algn="l" defTabSz="537667" rtl="0" eaLnBrk="1" latinLnBrk="0" hangingPunct="1">
        <a:lnSpc>
          <a:spcPct val="90000"/>
        </a:lnSpc>
        <a:spcBef>
          <a:spcPts val="294"/>
        </a:spcBef>
        <a:buFont typeface="Arial" panose="020B0604020202020204" pitchFamily="34" charset="0"/>
        <a:buChar char="•"/>
        <a:defRPr sz="1058" kern="1200">
          <a:solidFill>
            <a:schemeClr val="tx1"/>
          </a:solidFill>
          <a:latin typeface="+mn-lt"/>
          <a:ea typeface="+mn-ea"/>
          <a:cs typeface="+mn-cs"/>
        </a:defRPr>
      </a:lvl9pPr>
    </p:bodyStyle>
    <p:other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tripadvisor.ca/LocationPhotoDirectLink-g187801-d9990291-i310401485-Colombo_Group-Bologna_Province_of_Bologna_Emilia_Romagna.html" TargetMode="External"/><Relationship Id="rId2" Type="http://schemas.openxmlformats.org/officeDocument/2006/relationships/hyperlink" Target="http://ruskin.ashmolean.org/collection/8995/per_page/100/offset/200/sort_by/relevance/object/14539" TargetMode="External"/><Relationship Id="rId1" Type="http://schemas.openxmlformats.org/officeDocument/2006/relationships/slideLayout" Target="../slideLayouts/slideLayout6.xml"/><Relationship Id="rId4" Type="http://schemas.openxmlformats.org/officeDocument/2006/relationships/hyperlink" Target="https://www.britishmuseum.org/collection/object/P_1901-0516-2"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apollo-magazine.com/john-ruskins-visions-of-venice/" TargetMode="External"/><Relationship Id="rId2" Type="http://schemas.openxmlformats.org/officeDocument/2006/relationships/hyperlink" Target="https://museums.fivecolleges.edu/detail.php?museum=sc&amp;t=objects&amp;type=ext&amp;f=&amp;s=&amp;record=53&amp;object_type=drawing&amp;earliest_year=1750&amp;op-earliest_year=%3E%3D&amp;latest_year=1900&amp;op-latest_year=%3C%3D" TargetMode="External"/><Relationship Id="rId1" Type="http://schemas.openxmlformats.org/officeDocument/2006/relationships/slideLayout" Target="../slideLayouts/slideLayout6.xml"/><Relationship Id="rId5" Type="http://schemas.openxmlformats.org/officeDocument/2006/relationships/hyperlink" Target="https://www.tate.org.uk/art/research-publications/jmw-turner/joseph-mallord-william-turner-the-campanile-and-piazza-of-san-marco-st-marks-square-venice-r1197042" TargetMode="External"/><Relationship Id="rId4" Type="http://schemas.openxmlformats.org/officeDocument/2006/relationships/hyperlink" Target="https://www.thebyzantinelegacy.com/pilastri-acritani"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birminghammuseums.org.uk/explore-art/items/1931P32/piazza-di-san-marco-venice" TargetMode="External"/><Relationship Id="rId2" Type="http://schemas.openxmlformats.org/officeDocument/2006/relationships/hyperlink" Target="https://www.tate.org.uk/art/research-publications/jmw-turner/joseph-mallord-william-turner-the-porta-della-carta-of-the-palazzo-ducale-doges-palace-r1196668" TargetMode="External"/><Relationship Id="rId1" Type="http://schemas.openxmlformats.org/officeDocument/2006/relationships/slideLayout" Target="../slideLayouts/slideLayout6.xml"/><Relationship Id="rId5" Type="http://schemas.openxmlformats.org/officeDocument/2006/relationships/hyperlink" Target="http://www.artnet.com/artists/jean-baptiste-arthur-calame/bei-den-pilastri-acritani-vor-dem-markusdom-in-nKJd5rV_do5keVtG2P_L-w2" TargetMode="External"/><Relationship Id="rId4" Type="http://schemas.openxmlformats.org/officeDocument/2006/relationships/hyperlink" Target="https://www.salamongallery.com/dipinti_opera.php?codice=66"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Scroll: Vertical 3">
            <a:extLst>
              <a:ext uri="{FF2B5EF4-FFF2-40B4-BE49-F238E27FC236}">
                <a16:creationId xmlns:a16="http://schemas.microsoft.com/office/drawing/2014/main" id="{AC1ED541-2B04-4088-B307-893B242F3507}"/>
              </a:ext>
            </a:extLst>
          </p:cNvPr>
          <p:cNvSpPr/>
          <p:nvPr/>
        </p:nvSpPr>
        <p:spPr>
          <a:xfrm>
            <a:off x="363894" y="337522"/>
            <a:ext cx="4619867" cy="6494105"/>
          </a:xfrm>
          <a:prstGeom prst="verticalScroll">
            <a:avLst/>
          </a:prstGeom>
          <a:solidFill>
            <a:schemeClr val="accent4">
              <a:lumMod val="20000"/>
              <a:lumOff val="80000"/>
            </a:schemeClr>
          </a:solidFill>
          <a:ln>
            <a:solidFill>
              <a:schemeClr val="accent4">
                <a:lumMod val="75000"/>
              </a:schemeClr>
            </a:solid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4">
                    <a:lumMod val="50000"/>
                  </a:schemeClr>
                </a:solidFill>
                <a:latin typeface="Juice ITC" panose="04040403040A02020202" pitchFamily="82" charset="0"/>
              </a:rPr>
              <a:t>From the </a:t>
            </a:r>
          </a:p>
          <a:p>
            <a:pPr algn="ctr"/>
            <a:r>
              <a:rPr lang="en-US" sz="4000" b="1" dirty="0">
                <a:solidFill>
                  <a:schemeClr val="accent4">
                    <a:lumMod val="50000"/>
                  </a:schemeClr>
                </a:solidFill>
                <a:latin typeface="Juice ITC" panose="04040403040A02020202" pitchFamily="82" charset="0"/>
              </a:rPr>
              <a:t>Church of the </a:t>
            </a:r>
          </a:p>
          <a:p>
            <a:pPr algn="ctr"/>
            <a:r>
              <a:rPr lang="en-US" sz="4000" b="1" dirty="0">
                <a:solidFill>
                  <a:schemeClr val="accent4">
                    <a:lumMod val="50000"/>
                  </a:schemeClr>
                </a:solidFill>
                <a:latin typeface="Juice ITC" panose="04040403040A02020202" pitchFamily="82" charset="0"/>
              </a:rPr>
              <a:t>Holy Martyr </a:t>
            </a:r>
            <a:r>
              <a:rPr lang="en-US" sz="4000" b="1" dirty="0" err="1">
                <a:solidFill>
                  <a:schemeClr val="accent4">
                    <a:lumMod val="50000"/>
                  </a:schemeClr>
                </a:solidFill>
                <a:latin typeface="Juice ITC" panose="04040403040A02020202" pitchFamily="82" charset="0"/>
              </a:rPr>
              <a:t>Polyeuktos</a:t>
            </a:r>
            <a:r>
              <a:rPr lang="en-US" sz="4000" b="1" dirty="0">
                <a:solidFill>
                  <a:schemeClr val="accent4">
                    <a:lumMod val="50000"/>
                  </a:schemeClr>
                </a:solidFill>
                <a:latin typeface="Juice ITC" panose="04040403040A02020202" pitchFamily="82" charset="0"/>
              </a:rPr>
              <a:t> </a:t>
            </a:r>
          </a:p>
          <a:p>
            <a:pPr algn="ctr"/>
            <a:r>
              <a:rPr lang="en-US" sz="4000" b="1" dirty="0">
                <a:solidFill>
                  <a:schemeClr val="accent4">
                    <a:lumMod val="50000"/>
                  </a:schemeClr>
                </a:solidFill>
                <a:latin typeface="Juice ITC" panose="04040403040A02020202" pitchFamily="82" charset="0"/>
              </a:rPr>
              <a:t>in Constantinople… </a:t>
            </a:r>
          </a:p>
          <a:p>
            <a:pPr algn="ctr"/>
            <a:r>
              <a:rPr lang="en-US" sz="4000" b="1" dirty="0">
                <a:solidFill>
                  <a:schemeClr val="accent4">
                    <a:lumMod val="50000"/>
                  </a:schemeClr>
                </a:solidFill>
                <a:latin typeface="Juice ITC" panose="04040403040A02020202" pitchFamily="82" charset="0"/>
              </a:rPr>
              <a:t>to Venice </a:t>
            </a:r>
          </a:p>
          <a:p>
            <a:pPr algn="ctr"/>
            <a:endParaRPr lang="en-US" b="1" dirty="0">
              <a:solidFill>
                <a:schemeClr val="accent4">
                  <a:lumMod val="50000"/>
                </a:schemeClr>
              </a:solidFill>
              <a:latin typeface="Juice ITC" panose="04040403040A02020202" pitchFamily="82" charset="0"/>
            </a:endParaRPr>
          </a:p>
          <a:p>
            <a:pPr algn="ctr"/>
            <a:r>
              <a:rPr lang="en-US" sz="4000" b="1" dirty="0">
                <a:solidFill>
                  <a:schemeClr val="accent4">
                    <a:lumMod val="50000"/>
                  </a:schemeClr>
                </a:solidFill>
                <a:latin typeface="Juice ITC" panose="04040403040A02020202" pitchFamily="82" charset="0"/>
              </a:rPr>
              <a:t>the </a:t>
            </a:r>
            <a:r>
              <a:rPr lang="en-US" sz="4000" b="1" dirty="0" err="1">
                <a:solidFill>
                  <a:schemeClr val="accent4">
                    <a:lumMod val="50000"/>
                  </a:schemeClr>
                </a:solidFill>
                <a:latin typeface="Juice ITC" panose="04040403040A02020202" pitchFamily="82" charset="0"/>
              </a:rPr>
              <a:t>Pilastri</a:t>
            </a:r>
            <a:r>
              <a:rPr lang="en-US" sz="4000" b="1" dirty="0">
                <a:solidFill>
                  <a:schemeClr val="accent4">
                    <a:lumMod val="50000"/>
                  </a:schemeClr>
                </a:solidFill>
                <a:latin typeface="Juice ITC" panose="04040403040A02020202" pitchFamily="82" charset="0"/>
              </a:rPr>
              <a:t> </a:t>
            </a:r>
            <a:r>
              <a:rPr lang="en-US" sz="4000" b="1" dirty="0" err="1">
                <a:solidFill>
                  <a:schemeClr val="accent4">
                    <a:lumMod val="50000"/>
                  </a:schemeClr>
                </a:solidFill>
                <a:latin typeface="Juice ITC" panose="04040403040A02020202" pitchFamily="82" charset="0"/>
              </a:rPr>
              <a:t>Acritani</a:t>
            </a:r>
            <a:r>
              <a:rPr lang="en-US" sz="4000" b="1" dirty="0">
                <a:solidFill>
                  <a:schemeClr val="accent4">
                    <a:lumMod val="50000"/>
                  </a:schemeClr>
                </a:solidFill>
                <a:latin typeface="Juice ITC" panose="04040403040A02020202" pitchFamily="82" charset="0"/>
              </a:rPr>
              <a:t> </a:t>
            </a:r>
          </a:p>
          <a:p>
            <a:pPr algn="ctr"/>
            <a:r>
              <a:rPr lang="en-US" sz="4000" b="1" dirty="0">
                <a:solidFill>
                  <a:schemeClr val="accent4">
                    <a:lumMod val="50000"/>
                  </a:schemeClr>
                </a:solidFill>
                <a:latin typeface="Juice ITC" panose="04040403040A02020202" pitchFamily="82" charset="0"/>
              </a:rPr>
              <a:t>In Western Art</a:t>
            </a:r>
            <a:endParaRPr lang="en-US" sz="4000" dirty="0">
              <a:solidFill>
                <a:schemeClr val="accent4">
                  <a:lumMod val="50000"/>
                </a:schemeClr>
              </a:solidFill>
              <a:latin typeface="Juice ITC" panose="04040403040A02020202" pitchFamily="82" charset="0"/>
            </a:endParaRPr>
          </a:p>
        </p:txBody>
      </p:sp>
    </p:spTree>
    <p:extLst>
      <p:ext uri="{BB962C8B-B14F-4D97-AF65-F5344CB8AC3E}">
        <p14:creationId xmlns:p14="http://schemas.microsoft.com/office/powerpoint/2010/main" val="3888842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2" descr="Search Results">
            <a:extLst>
              <a:ext uri="{FF2B5EF4-FFF2-40B4-BE49-F238E27FC236}">
                <a16:creationId xmlns:a16="http://schemas.microsoft.com/office/drawing/2014/main" id="{BF7C268B-A741-4957-819F-BBCD5FCC55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094" y="155575"/>
            <a:ext cx="45188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697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 name="Picture 4" descr="Venice - John Ruskin &quot;The stones of Venice&quot;: Exhibit staged at Palazzo  Ducale until 10 June 2018 - Picture of Colombo Group, Bologna - Tripadvisor">
            <a:extLst>
              <a:ext uri="{FF2B5EF4-FFF2-40B4-BE49-F238E27FC236}">
                <a16:creationId xmlns:a16="http://schemas.microsoft.com/office/drawing/2014/main" id="{EB3BEBAE-589C-4842-A1AA-67A44071B0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255" y="152487"/>
            <a:ext cx="4438834" cy="686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0952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98CBDDE0-78EA-4F5C-859F-232036C51F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809" r="29442" b="1"/>
          <a:stretch/>
        </p:blipFill>
        <p:spPr bwMode="auto">
          <a:xfrm>
            <a:off x="159843" y="150909"/>
            <a:ext cx="5150486" cy="6867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71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1266" name="Picture 2" descr="Southern front of the Basilica di San Marco, from the loggia of the Palazzo Ducale (1851), John Ruskin. Private collection">
            <a:extLst>
              <a:ext uri="{FF2B5EF4-FFF2-40B4-BE49-F238E27FC236}">
                <a16:creationId xmlns:a16="http://schemas.microsoft.com/office/drawing/2014/main" id="{6350573F-9557-4987-99E2-A0388BBC7B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300" y="0"/>
            <a:ext cx="3370263" cy="716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669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2290" name="Picture 2" descr="Ruskin, John.&amp;nbsp; Venice, Piazza di San Marco and Basilica . 1835. Drawing.&amp;nbsp;Smith College Museum of Art, Northampton, MA. ARTstore.&amp;nbsp;Web. 04-05-2017.">
            <a:extLst>
              <a:ext uri="{FF2B5EF4-FFF2-40B4-BE49-F238E27FC236}">
                <a16:creationId xmlns:a16="http://schemas.microsoft.com/office/drawing/2014/main" id="{72295DBB-EFA0-47C1-8145-EA6DF0307C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74576"/>
            <a:ext cx="5376863" cy="367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930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14" name="Picture 2" descr="St Jean d’Acre pillar on the southern side of the Basilica di San Marco (1879), John Ruskin. British Museum, London.">
            <a:extLst>
              <a:ext uri="{FF2B5EF4-FFF2-40B4-BE49-F238E27FC236}">
                <a16:creationId xmlns:a16="http://schemas.microsoft.com/office/drawing/2014/main" id="{4A4B4DA9-C9BB-42E8-B043-C3F7D94DD1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95" r="1369" b="1"/>
          <a:stretch/>
        </p:blipFill>
        <p:spPr bwMode="auto">
          <a:xfrm>
            <a:off x="20" y="10"/>
            <a:ext cx="5376842" cy="7169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2697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4" descr="The Byzantine Legacy on Twitter: &quot;There is quite a bit in Venice in and  around San Marco, like Pilastri Acritani… &quot;">
            <a:extLst>
              <a:ext uri="{FF2B5EF4-FFF2-40B4-BE49-F238E27FC236}">
                <a16:creationId xmlns:a16="http://schemas.microsoft.com/office/drawing/2014/main" id="{4B49E975-4213-4258-9313-0E5CFA64A2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72" r="-1" b="9660"/>
          <a:stretch/>
        </p:blipFill>
        <p:spPr bwMode="auto">
          <a:xfrm>
            <a:off x="20" y="10"/>
            <a:ext cx="5376842" cy="7169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4516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2" name="Picture 4" descr="Joseph Mallord William Turner, ‘The Campanile and Piazza of San Marco (St Mark's Square), Venice, with the Pilastri Acritani beside the Basilica, from the Porta della Carta of the Palazzo Ducale (Doge's Palace)’ 1840">
            <a:extLst>
              <a:ext uri="{FF2B5EF4-FFF2-40B4-BE49-F238E27FC236}">
                <a16:creationId xmlns:a16="http://schemas.microsoft.com/office/drawing/2014/main" id="{92AE002D-6569-4C51-8F7F-C7539A7E71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604" y="217162"/>
            <a:ext cx="4669654" cy="673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720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4" descr="Joseph Mallord William Turner, ‘The Porta della Carta of the Palazzo Ducale (Doge's Palace), Venice, with the Basilica of San Marco (St Mark's) and the Pilastri Acritani’ 1840">
            <a:extLst>
              <a:ext uri="{FF2B5EF4-FFF2-40B4-BE49-F238E27FC236}">
                <a16:creationId xmlns:a16="http://schemas.microsoft.com/office/drawing/2014/main" id="{D0B73A17-6771-4387-A3C8-C494891BA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28" y="214604"/>
            <a:ext cx="4634143" cy="6536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426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3EEEA374-D5E7-4092-B62A-4FF6A39AF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796" y="144624"/>
            <a:ext cx="5117270" cy="6879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407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034" name="Picture 10" descr="Francesco Zanin Venice, St. Mark Square with the Acritani's Pillars - and  Capriccio in honor of Canaletto - Salamon Gallery - Italy">
            <a:extLst>
              <a:ext uri="{FF2B5EF4-FFF2-40B4-BE49-F238E27FC236}">
                <a16:creationId xmlns:a16="http://schemas.microsoft.com/office/drawing/2014/main" id="{AC785B0C-9F2F-4FEC-AA65-66A26BF1FD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36465"/>
            <a:ext cx="3704253" cy="259636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Francesco Zanin Venice, St. Mark Square with the Acritani's Pillars - and  Capriccio in honor of Canaletto - Salamon Gallery - Italy">
            <a:extLst>
              <a:ext uri="{FF2B5EF4-FFF2-40B4-BE49-F238E27FC236}">
                <a16:creationId xmlns:a16="http://schemas.microsoft.com/office/drawing/2014/main" id="{9190F7D8-C07E-4092-95C5-15FAE6B5F6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4008" y="2369977"/>
            <a:ext cx="3462855" cy="3462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997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descr="Bei den Pilastri Acritani vor dem Markusdom in Venedig by  Jean-Baptiste-Arthur Calame on artnet">
            <a:extLst>
              <a:ext uri="{FF2B5EF4-FFF2-40B4-BE49-F238E27FC236}">
                <a16:creationId xmlns:a16="http://schemas.microsoft.com/office/drawing/2014/main" id="{1A64224E-ED26-4C9A-9C07-2FD347C706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 r="5859" b="1"/>
          <a:stretch/>
        </p:blipFill>
        <p:spPr bwMode="auto">
          <a:xfrm>
            <a:off x="20" y="10"/>
            <a:ext cx="5376842" cy="7169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562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1702B-FFD1-463C-9C4E-54703947BBCB}"/>
              </a:ext>
            </a:extLst>
          </p:cNvPr>
          <p:cNvSpPr>
            <a:spLocks noGrp="1"/>
          </p:cNvSpPr>
          <p:nvPr>
            <p:ph type="title"/>
          </p:nvPr>
        </p:nvSpPr>
        <p:spPr>
          <a:xfrm>
            <a:off x="111967" y="381693"/>
            <a:ext cx="5150498" cy="1385704"/>
          </a:xfrm>
        </p:spPr>
        <p:txBody>
          <a:bodyPr>
            <a:normAutofit fontScale="90000"/>
          </a:bodyPr>
          <a:lstStyle/>
          <a:p>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1. Title</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2. John Ruskin, 1819 – 1900</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The Saint Jean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d'Acre</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Pillars and the south-west Corner of Saint Mark's Basilica, Venice, 1846, drawing,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watercolour</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and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bodycolour</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over graphite on purple wove paper, 164 x 103 mm, © University of Oxford - Ashmolean Museum     </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hlinkClick r:id="rId2"/>
              </a:rPr>
              <a:t>http://ruskin.ashmolean.org/collection/8995/per_page/100/offset/200/sort_by/relevance/object/14539</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3. John Ruskin, 1819 – 1900</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Part of Saint Mark's Basilica, Venice: Sketch after Rain, 1846, drawing,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watercolour</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and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bodycolour</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and ink over graphite on grey wove paper, 421 x 286 mm, © University of Oxford - Ashmolean Museum     </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hlinkClick r:id="rId3"/>
              </a:rPr>
              <a:t>https://www.tripadvisor.ca/LocationPhotoDirectLink-g187801-d9990291-i310401485-Colombo_Group-Bologna_Province_of_Bologna_Emilia_Romagna.html</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4. John Ruskin, 1819 – 1900</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The St Jean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d'Acre</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columns with the south side of St Mark's, Venice; two detached columns, covered with sculptured ornament, standing in front of St Mark's, with portico behind, copied from a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daguerrotype</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which reversed the image. 1879,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watercolour</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heightened with white, on purple paper, 150x90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millimetres</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The British Museum     </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hlinkClick r:id="rId4"/>
              </a:rPr>
              <a:t>https://www.britishmuseum.org/collection/object/P_1901-0516-2</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5. John Ruskin, 1819 – 1900</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Southern front of the Basilica di San Marco, from the loggia of the Palazzo Ducale, 1851, Private collection, Courtesy of the Trustees of the British Museum     https://www.apollo-magazine.com/john-ruskins-visions-of-venice/</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endParaRPr lang="en-US" sz="1800" dirty="0">
              <a:solidFill>
                <a:schemeClr val="accent4">
                  <a:lumMod val="20000"/>
                  <a:lumOff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3913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1DF1F-65DD-4C52-AC9F-E2B4FEACAB0A}"/>
              </a:ext>
            </a:extLst>
          </p:cNvPr>
          <p:cNvSpPr>
            <a:spLocks noGrp="1"/>
          </p:cNvSpPr>
          <p:nvPr>
            <p:ph type="title"/>
          </p:nvPr>
        </p:nvSpPr>
        <p:spPr/>
        <p:txBody>
          <a:bodyPr>
            <a:normAutofit fontScale="90000"/>
          </a:bodyPr>
          <a:lstStyle/>
          <a:p>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6. John Ruskin, 1819 – 1900</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Venice, Piazza di San Marco and Basilica, 1835, Drawing, graphite on cream wove paper, 16.8275 x 24.765 cm, Smith College Museum of Art, Northampton, MA     </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hlinkClick r:id="rId2"/>
              </a:rPr>
              <a:t>https://museums.fivecolleges.edu/detail.php?museum=sc&amp;t=objects&amp;type=ext&amp;f=&amp;s=&amp;record=53&amp;object_type=drawing&amp;earliest_year=1750&amp;op-earliest_year=%3E%3D&amp;latest_year=1900&amp;op-latest_year=%3C%3D</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7. John Ruskin, 1819 – 1900</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St Jean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d’Acre</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pillar on the southern side of the Basilica di San Marco, 1879, British Museum, London     </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hlinkClick r:id="rId3"/>
              </a:rPr>
              <a:t>https://www.apollo-magazine.com/john-ruskins-visions-of-venice/</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8. John Ruskin, 1819 – 1900</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Study of a basket and lily capital, Basilica di San Marco, Venice pencil and grey wash, heightened with touches of white, 3.5 x 16.5 cm, private collection </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hlinkClick r:id="rId4"/>
              </a:rPr>
              <a:t>https://www.thebyzantinelegacy.com/pilastri-acritani</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9. Joseph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Mallord</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William Turner, 1775–1851</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The Campanile and Piazza of San Marco (St Mark’s Square), Venice, with the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Pilastri</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Acritani</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beside the Basilica, from the Porta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della</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Carta of the Palazzo Ducale (Doge’s Palace), 1840, Gouache, pencil and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watercolour</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on grey wove paper, 282 x 191 mm, TATE, London     </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hlinkClick r:id="rId5"/>
              </a:rPr>
              <a:t>https://www.tate.org.uk/art/research-publications/jmw-turner/joseph-mallord-william-turner-the-campanile-and-piazza-of-san-marco-st-marks-square-venice-r1197042</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endParaRPr lang="en-US" sz="1800" dirty="0">
              <a:solidFill>
                <a:schemeClr val="accent4">
                  <a:lumMod val="20000"/>
                  <a:lumOff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2744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4B00D-B794-4126-9262-D6CC7FF63741}"/>
              </a:ext>
            </a:extLst>
          </p:cNvPr>
          <p:cNvSpPr>
            <a:spLocks noGrp="1"/>
          </p:cNvSpPr>
          <p:nvPr>
            <p:ph type="title"/>
          </p:nvPr>
        </p:nvSpPr>
        <p:spPr/>
        <p:txBody>
          <a:bodyPr>
            <a:normAutofit fontScale="90000"/>
          </a:bodyPr>
          <a:lstStyle/>
          <a:p>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10. Joseph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Mallord</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William Turner, 1775–1851</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The Porta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della</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Carta of the Palazzo Ducale (Doge's Palace), Venice, with the Basilica of San Marco (St Mark's) and the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Pilastri</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Acritani</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1840, Pencil on white wove paper, 149 x 89 mm, TATE, London </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hlinkClick r:id="rId2"/>
              </a:rPr>
              <a:t>https://www.tate.org.uk/art/research-publications/jmw-turner/joseph-mallord-william-turner-the-porta-della-carta-of-the-palazzo-ducale-doges-palace-r1196668</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11. Samuel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Prout</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1783-1852</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The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Pilastri</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Acritani</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in the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Piazetta</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with the Campanile, 1824, Pencil And Stump On Paper, Birmingham Museums and Art Gallery     </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hlinkClick r:id="rId3"/>
              </a:rPr>
              <a:t>https://www.birminghammuseums.org.uk/explore-art/items/1931P32/piazza-di-san-marco-venice</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12. Francesco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Zanin</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1824-1884</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Venice, St. Mark Square with the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Acritani's</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Pillars, oil on canvas, 65,5 x 45,5 cm,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Salamon</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Gallery, Milan     </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hlinkClick r:id="rId4"/>
              </a:rPr>
              <a:t>https://www.salamongallery.com/dipinti_opera.php?codice=66</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13. Jean-Baptiste-Arthur Calame, 1843-1919</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Bei den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Pilastri</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Acritani</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vor</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dem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Markusdom</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in </a:t>
            </a:r>
            <a:r>
              <a:rPr lang="en-US" sz="1800" dirty="0" err="1">
                <a:solidFill>
                  <a:schemeClr val="accent4">
                    <a:lumMod val="20000"/>
                    <a:lumOff val="80000"/>
                  </a:schemeClr>
                </a:solidFill>
                <a:latin typeface="Times New Roman" panose="02020603050405020304" pitchFamily="18" charset="0"/>
                <a:cs typeface="Times New Roman" panose="02020603050405020304" pitchFamily="18" charset="0"/>
              </a:rPr>
              <a:t>Venedig</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 , 1896, oil on canvas, 80 x 64 cm, Private Collection     </a:t>
            </a: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hlinkClick r:id="rId5"/>
              </a:rPr>
              <a:t>http://www.artnet.com/artists/jean-baptiste-arthur-calame/bei-den-pilastri-acritani-vor-dem-markusdom-in-nKJd5rV_do5keVtG2P_L-w2</a:t>
            </a: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br>
            <a:endParaRPr lang="en-US" sz="1800" dirty="0">
              <a:solidFill>
                <a:schemeClr val="accent4">
                  <a:lumMod val="20000"/>
                  <a:lumOff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5617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Scroll: Vertical 3">
            <a:extLst>
              <a:ext uri="{FF2B5EF4-FFF2-40B4-BE49-F238E27FC236}">
                <a16:creationId xmlns:a16="http://schemas.microsoft.com/office/drawing/2014/main" id="{AC1ED541-2B04-4088-B307-893B242F3507}"/>
              </a:ext>
            </a:extLst>
          </p:cNvPr>
          <p:cNvSpPr/>
          <p:nvPr/>
        </p:nvSpPr>
        <p:spPr>
          <a:xfrm>
            <a:off x="363894" y="337522"/>
            <a:ext cx="4619867" cy="6494105"/>
          </a:xfrm>
          <a:prstGeom prst="verticalScroll">
            <a:avLst/>
          </a:prstGeom>
          <a:solidFill>
            <a:schemeClr val="accent4">
              <a:lumMod val="20000"/>
              <a:lumOff val="80000"/>
            </a:schemeClr>
          </a:solidFill>
          <a:ln>
            <a:solidFill>
              <a:schemeClr val="accent4">
                <a:lumMod val="75000"/>
              </a:schemeClr>
            </a:solid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solidFill>
                  <a:schemeClr val="accent4">
                    <a:lumMod val="50000"/>
                  </a:schemeClr>
                </a:solidFill>
                <a:latin typeface="Juice ITC" panose="04040403040A02020202" pitchFamily="82" charset="0"/>
              </a:rPr>
              <a:t>THE END…</a:t>
            </a:r>
            <a:endParaRPr lang="en-US" sz="7200" dirty="0">
              <a:solidFill>
                <a:schemeClr val="accent4">
                  <a:lumMod val="50000"/>
                </a:schemeClr>
              </a:solidFill>
              <a:latin typeface="Juice ITC" panose="04040403040A02020202" pitchFamily="82" charset="0"/>
            </a:endParaRPr>
          </a:p>
        </p:txBody>
      </p:sp>
    </p:spTree>
    <p:extLst>
      <p:ext uri="{BB962C8B-B14F-4D97-AF65-F5344CB8AC3E}">
        <p14:creationId xmlns:p14="http://schemas.microsoft.com/office/powerpoint/2010/main" val="292083801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930</Words>
  <Application>Microsoft Office PowerPoint</Application>
  <PresentationFormat>B5 (ISO) Paper (176x250 mm)</PresentationFormat>
  <Paragraphs>12</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Juice ITC</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1. Title  2. John Ruskin, 1819 – 1900 The Saint Jean d'Acre Pillars and the south-west Corner of Saint Mark's Basilica, Venice, 1846, drawing, watercolour and bodycolour over graphite on purple wove paper, 164 x 103 mm, © University of Oxford - Ashmolean Museum     http://ruskin.ashmolean.org/collection/8995/per_page/100/offset/200/sort_by/relevance/object/14539 3. John Ruskin, 1819 – 1900 Part of Saint Mark's Basilica, Venice: Sketch after Rain, 1846, drawing, watercolour and bodycolour and ink over graphite on grey wove paper, 421 x 286 mm, © University of Oxford - Ashmolean Museum     https://www.tripadvisor.ca/LocationPhotoDirectLink-g187801-d9990291-i310401485-Colombo_Group-Bologna_Province_of_Bologna_Emilia_Romagna.html 4. John Ruskin, 1819 – 1900 The St Jean d'Acre columns with the south side of St Mark's, Venice; two detached columns, covered with sculptured ornament, standing in front of St Mark's, with portico behind, copied from a daguerrotype which reversed the image. 1879, watercolour, heightened with white, on purple paper, 150x90 millimetres, The British Museum     https://www.britishmuseum.org/collection/object/P_1901-0516-2 5. John Ruskin, 1819 – 1900 Southern front of the Basilica di San Marco, from the loggia of the Palazzo Ducale, 1851, Private collection, Courtesy of the Trustees of the British Museum     https://www.apollo-magazine.com/john-ruskins-visions-of-venice/             </vt:lpstr>
      <vt:lpstr>                            6. John Ruskin, 1819 – 1900 Venice, Piazza di San Marco and Basilica, 1835, Drawing, graphite on cream wove paper, 16.8275 x 24.765 cm, Smith College Museum of Art, Northampton, MA     https://museums.fivecolleges.edu/detail.php?museum=sc&amp;t=objects&amp;type=ext&amp;f=&amp;s=&amp;record=53&amp;object_type=drawing&amp;earliest_year=1750&amp;op-earliest_year=%3E%3D&amp;latest_year=1900&amp;op-latest_year=%3C%3D 7. John Ruskin, 1819 – 1900 St Jean d’Acre pillar on the southern side of the Basilica di San Marco, 1879, British Museum, London     https://www.apollo-magazine.com/john-ruskins-visions-of-venice/  8. John Ruskin, 1819 – 1900 Study of a basket and lily capital, Basilica di San Marco, Venice pencil and grey wash, heightened with touches of white, 3.5 x 16.5 cm, private collection https://www.thebyzantinelegacy.com/pilastri-acritani 9. Joseph Mallord William Turner, 1775–1851 The Campanile and Piazza of San Marco (St Mark’s Square), Venice, with the Pilastri Acritani beside the Basilica, from the Porta della Carta of the Palazzo Ducale (Doge’s Palace), 1840, Gouache, pencil and watercolour on grey wove paper, 282 x 191 mm, TATE, London     https://www.tate.org.uk/art/research-publications/jmw-turner/joseph-mallord-william-turner-the-campanile-and-piazza-of-san-marco-st-marks-square-venice-r1197042       </vt:lpstr>
      <vt:lpstr>                             10. Joseph Mallord William Turner, 1775–1851 The Porta della Carta of the Palazzo Ducale (Doge's Palace), Venice, with the Basilica of San Marco (St Mark's) and the Pilastri Acritani, 1840, Pencil on white wove paper, 149 x 89 mm, TATE, London https://www.tate.org.uk/art/research-publications/jmw-turner/joseph-mallord-william-turner-the-porta-della-carta-of-the-palazzo-ducale-doges-palace-r1196668 11. Samuel Prout, 1783-1852 The Pilastri Acritani in the Piazetta, with the Campanile, 1824, Pencil And Stump On Paper, Birmingham Museums and Art Gallery     https://www.birminghammuseums.org.uk/explore-art/items/1931P32/piazza-di-san-marco-venice 12. Francesco Zanin, 1824-1884 Venice, St. Mark Square with the Acritani's Pillars, oil on canvas, 65,5 x 45,5 cm, Salamon Gallery, Milan     https://www.salamongallery.com/dipinti_opera.php?codice=66 13. Jean-Baptiste-Arthur Calame, 1843-1919 Bei den Pilastri Acritani vor dem Markusdom in Venedig , 1896, oil on canvas, 80 x 64 cm, Private Collection     http://www.artnet.com/artists/jean-baptiste-arthur-calame/bei-den-pilastri-acritani-vor-dem-markusdom-in-nKJd5rV_do5keVtG2P_L-w2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2021-01-17T16:47:44Z</dcterms:created>
  <dcterms:modified xsi:type="dcterms:W3CDTF">2021-01-17T16:55:51Z</dcterms:modified>
</cp:coreProperties>
</file>