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70" r:id="rId3"/>
    <p:sldId id="267" r:id="rId4"/>
    <p:sldId id="269" r:id="rId5"/>
    <p:sldId id="274" r:id="rId6"/>
    <p:sldId id="275" r:id="rId7"/>
    <p:sldId id="271" r:id="rId8"/>
    <p:sldId id="272" r:id="rId9"/>
    <p:sldId id="264" r:id="rId10"/>
    <p:sldId id="281" r:id="rId11"/>
    <p:sldId id="279" r:id="rId12"/>
    <p:sldId id="277" r:id="rId13"/>
    <p:sldId id="276" r:id="rId14"/>
    <p:sldId id="278" r:id="rId15"/>
    <p:sldId id="273" r:id="rId16"/>
    <p:sldId id="261" r:id="rId17"/>
    <p:sldId id="28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AD2FE-5D13-4209-A5ED-6DD55CC4790F}" v="58" dt="2021-01-18T10:19:50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BF3AD2FE-5D13-4209-A5ED-6DD55CC4790F}"/>
    <pc:docChg chg="undo redo custSel delSld modSld sldOrd">
      <pc:chgData name="Amalia Spiliakou" userId="f4bd6b91a0b5818a" providerId="LiveId" clId="{BF3AD2FE-5D13-4209-A5ED-6DD55CC4790F}" dt="2021-01-19T19:11:23.087" v="194" actId="47"/>
      <pc:docMkLst>
        <pc:docMk/>
      </pc:docMkLst>
      <pc:sldChg chg="del ord">
        <pc:chgData name="Amalia Spiliakou" userId="f4bd6b91a0b5818a" providerId="LiveId" clId="{BF3AD2FE-5D13-4209-A5ED-6DD55CC4790F}" dt="2021-01-19T19:11:23.087" v="194" actId="47"/>
        <pc:sldMkLst>
          <pc:docMk/>
          <pc:sldMk cId="3727952682" sldId="260"/>
        </pc:sldMkLst>
      </pc:sldChg>
      <pc:sldChg chg="ord">
        <pc:chgData name="Amalia Spiliakou" userId="f4bd6b91a0b5818a" providerId="LiveId" clId="{BF3AD2FE-5D13-4209-A5ED-6DD55CC4790F}" dt="2021-01-19T19:11:14.497" v="193"/>
        <pc:sldMkLst>
          <pc:docMk/>
          <pc:sldMk cId="3291798346" sldId="261"/>
        </pc:sldMkLst>
      </pc:sldChg>
      <pc:sldChg chg="addSp delSp modSp mod ord delDesignElem">
        <pc:chgData name="Amalia Spiliakou" userId="f4bd6b91a0b5818a" providerId="LiveId" clId="{BF3AD2FE-5D13-4209-A5ED-6DD55CC4790F}" dt="2021-01-18T10:22:03.272" v="179"/>
        <pc:sldMkLst>
          <pc:docMk/>
          <pc:sldMk cId="1361832514" sldId="264"/>
        </pc:sldMkLst>
        <pc:spChg chg="add mod">
          <ac:chgData name="Amalia Spiliakou" userId="f4bd6b91a0b5818a" providerId="LiveId" clId="{BF3AD2FE-5D13-4209-A5ED-6DD55CC4790F}" dt="2021-01-18T10:12:20.953" v="100" actId="122"/>
          <ac:spMkLst>
            <pc:docMk/>
            <pc:sldMk cId="1361832514" sldId="264"/>
            <ac:spMk id="2" creationId="{F0B5C12B-37DC-49DE-8474-2B45DEE13DBC}"/>
          </ac:spMkLst>
        </pc:spChg>
        <pc:spChg chg="del">
          <ac:chgData name="Amalia Spiliakou" userId="f4bd6b91a0b5818a" providerId="LiveId" clId="{BF3AD2FE-5D13-4209-A5ED-6DD55CC4790F}" dt="2021-01-18T10:03:36.754" v="9"/>
          <ac:spMkLst>
            <pc:docMk/>
            <pc:sldMk cId="1361832514" sldId="264"/>
            <ac:spMk id="76" creationId="{42A4FC2C-047E-45A5-965D-8E1E3BF09BC6}"/>
          </ac:spMkLst>
        </pc:spChg>
      </pc:sldChg>
      <pc:sldChg chg="del">
        <pc:chgData name="Amalia Spiliakou" userId="f4bd6b91a0b5818a" providerId="LiveId" clId="{BF3AD2FE-5D13-4209-A5ED-6DD55CC4790F}" dt="2021-01-18T05:35:53.512" v="2" actId="47"/>
        <pc:sldMkLst>
          <pc:docMk/>
          <pc:sldMk cId="3153183141" sldId="266"/>
        </pc:sldMkLst>
      </pc:sldChg>
      <pc:sldChg chg="ord">
        <pc:chgData name="Amalia Spiliakou" userId="f4bd6b91a0b5818a" providerId="LiveId" clId="{BF3AD2FE-5D13-4209-A5ED-6DD55CC4790F}" dt="2021-01-18T05:35:44.126" v="1"/>
        <pc:sldMkLst>
          <pc:docMk/>
          <pc:sldMk cId="3618269759" sldId="270"/>
        </pc:sldMkLst>
      </pc:sldChg>
      <pc:sldChg chg="addSp delSp modSp mod delDesignElem">
        <pc:chgData name="Amalia Spiliakou" userId="f4bd6b91a0b5818a" providerId="LiveId" clId="{BF3AD2FE-5D13-4209-A5ED-6DD55CC4790F}" dt="2021-01-18T10:20:22.403" v="177" actId="14100"/>
        <pc:sldMkLst>
          <pc:docMk/>
          <pc:sldMk cId="3945485122" sldId="273"/>
        </pc:sldMkLst>
        <pc:spChg chg="add mod">
          <ac:chgData name="Amalia Spiliakou" userId="f4bd6b91a0b5818a" providerId="LiveId" clId="{BF3AD2FE-5D13-4209-A5ED-6DD55CC4790F}" dt="2021-01-18T10:20:22.403" v="177" actId="14100"/>
          <ac:spMkLst>
            <pc:docMk/>
            <pc:sldMk cId="3945485122" sldId="273"/>
            <ac:spMk id="2" creationId="{04038E4E-9884-4B27-BB60-1A185879B27A}"/>
          </ac:spMkLst>
        </pc:spChg>
        <pc:spChg chg="del">
          <ac:chgData name="Amalia Spiliakou" userId="f4bd6b91a0b5818a" providerId="LiveId" clId="{BF3AD2FE-5D13-4209-A5ED-6DD55CC4790F}" dt="2021-01-18T10:09:35.652" v="56"/>
          <ac:spMkLst>
            <pc:docMk/>
            <pc:sldMk cId="3945485122" sldId="273"/>
            <ac:spMk id="71" creationId="{42A4FC2C-047E-45A5-965D-8E1E3BF09BC6}"/>
          </ac:spMkLst>
        </pc:spChg>
      </pc:sldChg>
      <pc:sldChg chg="addSp delSp modSp mod ord delDesignElem">
        <pc:chgData name="Amalia Spiliakou" userId="f4bd6b91a0b5818a" providerId="LiveId" clId="{BF3AD2FE-5D13-4209-A5ED-6DD55CC4790F}" dt="2021-01-18T10:23:30.512" v="187"/>
        <pc:sldMkLst>
          <pc:docMk/>
          <pc:sldMk cId="644017091" sldId="276"/>
        </pc:sldMkLst>
        <pc:spChg chg="add mod">
          <ac:chgData name="Amalia Spiliakou" userId="f4bd6b91a0b5818a" providerId="LiveId" clId="{BF3AD2FE-5D13-4209-A5ED-6DD55CC4790F}" dt="2021-01-18T10:17:44.609" v="148" actId="113"/>
          <ac:spMkLst>
            <pc:docMk/>
            <pc:sldMk cId="644017091" sldId="276"/>
            <ac:spMk id="2" creationId="{4001A04E-1060-4652-B528-5B512DB313DE}"/>
          </ac:spMkLst>
        </pc:spChg>
        <pc:spChg chg="del">
          <ac:chgData name="Amalia Spiliakou" userId="f4bd6b91a0b5818a" providerId="LiveId" clId="{BF3AD2FE-5D13-4209-A5ED-6DD55CC4790F}" dt="2021-01-18T10:07:39.692" v="36"/>
          <ac:spMkLst>
            <pc:docMk/>
            <pc:sldMk cId="644017091" sldId="276"/>
            <ac:spMk id="71" creationId="{42A4FC2C-047E-45A5-965D-8E1E3BF09BC6}"/>
          </ac:spMkLst>
        </pc:spChg>
      </pc:sldChg>
      <pc:sldChg chg="addSp delSp modSp mod ord delDesignElem">
        <pc:chgData name="Amalia Spiliakou" userId="f4bd6b91a0b5818a" providerId="LiveId" clId="{BF3AD2FE-5D13-4209-A5ED-6DD55CC4790F}" dt="2021-01-18T10:23:07.679" v="185"/>
        <pc:sldMkLst>
          <pc:docMk/>
          <pc:sldMk cId="2327587643" sldId="277"/>
        </pc:sldMkLst>
        <pc:spChg chg="add mod">
          <ac:chgData name="Amalia Spiliakou" userId="f4bd6b91a0b5818a" providerId="LiveId" clId="{BF3AD2FE-5D13-4209-A5ED-6DD55CC4790F}" dt="2021-01-18T10:15:46.743" v="138" actId="14100"/>
          <ac:spMkLst>
            <pc:docMk/>
            <pc:sldMk cId="2327587643" sldId="277"/>
            <ac:spMk id="2" creationId="{33227CC4-A9B8-48E3-95AD-077DB188D285}"/>
          </ac:spMkLst>
        </pc:spChg>
        <pc:spChg chg="del">
          <ac:chgData name="Amalia Spiliakou" userId="f4bd6b91a0b5818a" providerId="LiveId" clId="{BF3AD2FE-5D13-4209-A5ED-6DD55CC4790F}" dt="2021-01-18T10:06:39.312" v="28"/>
          <ac:spMkLst>
            <pc:docMk/>
            <pc:sldMk cId="2327587643" sldId="277"/>
            <ac:spMk id="71" creationId="{42A4FC2C-047E-45A5-965D-8E1E3BF09BC6}"/>
          </ac:spMkLst>
        </pc:spChg>
      </pc:sldChg>
      <pc:sldChg chg="addSp delSp modSp mod ord delDesignElem">
        <pc:chgData name="Amalia Spiliakou" userId="f4bd6b91a0b5818a" providerId="LiveId" clId="{BF3AD2FE-5D13-4209-A5ED-6DD55CC4790F}" dt="2021-01-18T10:24:05.603" v="191"/>
        <pc:sldMkLst>
          <pc:docMk/>
          <pc:sldMk cId="3028369063" sldId="278"/>
        </pc:sldMkLst>
        <pc:spChg chg="add mod">
          <ac:chgData name="Amalia Spiliakou" userId="f4bd6b91a0b5818a" providerId="LiveId" clId="{BF3AD2FE-5D13-4209-A5ED-6DD55CC4790F}" dt="2021-01-18T10:19:14.796" v="160" actId="122"/>
          <ac:spMkLst>
            <pc:docMk/>
            <pc:sldMk cId="3028369063" sldId="278"/>
            <ac:spMk id="2" creationId="{FEA437A7-2240-4167-96B6-46EA30E22400}"/>
          </ac:spMkLst>
        </pc:spChg>
        <pc:spChg chg="del">
          <ac:chgData name="Amalia Spiliakou" userId="f4bd6b91a0b5818a" providerId="LiveId" clId="{BF3AD2FE-5D13-4209-A5ED-6DD55CC4790F}" dt="2021-01-18T10:08:45.130" v="46"/>
          <ac:spMkLst>
            <pc:docMk/>
            <pc:sldMk cId="3028369063" sldId="278"/>
            <ac:spMk id="71" creationId="{42A4FC2C-047E-45A5-965D-8E1E3BF09BC6}"/>
          </ac:spMkLst>
        </pc:spChg>
      </pc:sldChg>
      <pc:sldChg chg="addSp delSp modSp mod ord delDesignElem">
        <pc:chgData name="Amalia Spiliakou" userId="f4bd6b91a0b5818a" providerId="LiveId" clId="{BF3AD2FE-5D13-4209-A5ED-6DD55CC4790F}" dt="2021-01-18T10:22:41.772" v="183"/>
        <pc:sldMkLst>
          <pc:docMk/>
          <pc:sldMk cId="1492860961" sldId="279"/>
        </pc:sldMkLst>
        <pc:spChg chg="add mod">
          <ac:chgData name="Amalia Spiliakou" userId="f4bd6b91a0b5818a" providerId="LiveId" clId="{BF3AD2FE-5D13-4209-A5ED-6DD55CC4790F}" dt="2021-01-18T10:14:05.539" v="119" actId="14100"/>
          <ac:spMkLst>
            <pc:docMk/>
            <pc:sldMk cId="1492860961" sldId="279"/>
            <ac:spMk id="2" creationId="{340B2742-867E-44BA-B55C-C504C553A072}"/>
          </ac:spMkLst>
        </pc:spChg>
        <pc:spChg chg="del">
          <ac:chgData name="Amalia Spiliakou" userId="f4bd6b91a0b5818a" providerId="LiveId" clId="{BF3AD2FE-5D13-4209-A5ED-6DD55CC4790F}" dt="2021-01-18T10:05:36.510" v="19"/>
          <ac:spMkLst>
            <pc:docMk/>
            <pc:sldMk cId="1492860961" sldId="279"/>
            <ac:spMk id="71" creationId="{42A4FC2C-047E-45A5-965D-8E1E3BF09BC6}"/>
          </ac:spMkLst>
        </pc:spChg>
      </pc:sldChg>
      <pc:sldChg chg="ord">
        <pc:chgData name="Amalia Spiliakou" userId="f4bd6b91a0b5818a" providerId="LiveId" clId="{BF3AD2FE-5D13-4209-A5ED-6DD55CC4790F}" dt="2021-01-18T10:22:17.550" v="181"/>
        <pc:sldMkLst>
          <pc:docMk/>
          <pc:sldMk cId="2423875548" sldId="281"/>
        </pc:sldMkLst>
      </pc:sldChg>
      <pc:sldChg chg="modSp mod">
        <pc:chgData name="Amalia Spiliakou" userId="f4bd6b91a0b5818a" providerId="LiveId" clId="{BF3AD2FE-5D13-4209-A5ED-6DD55CC4790F}" dt="2021-01-18T10:01:51.079" v="7" actId="20577"/>
        <pc:sldMkLst>
          <pc:docMk/>
          <pc:sldMk cId="2352499322" sldId="283"/>
        </pc:sldMkLst>
        <pc:spChg chg="mod">
          <ac:chgData name="Amalia Spiliakou" userId="f4bd6b91a0b5818a" providerId="LiveId" clId="{BF3AD2FE-5D13-4209-A5ED-6DD55CC4790F}" dt="2021-01-18T10:01:51.079" v="7" actId="20577"/>
          <ac:spMkLst>
            <pc:docMk/>
            <pc:sldMk cId="2352499322" sldId="283"/>
            <ac:spMk id="4" creationId="{67679692-7AA0-4403-8825-0ABBE60233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94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85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53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4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9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7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4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29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7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5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85298-342B-490D-A9EC-C7B4266AF8ED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3FA94-45ED-4561-89DE-DF15F826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9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ommons.wikimedia.org/wiki/Category:The_Apotheosis_of_Washingt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2AA2D46-CA1C-43D2-805C-73ECD2775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7679692-7AA0-4403-8825-0ABBE602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87" y="201637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800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Constantino </a:t>
            </a:r>
            <a:r>
              <a:rPr lang="en-US" sz="6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Brumidi</a:t>
            </a:r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, 1805–1880</a:t>
            </a:r>
            <a:b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Apotheosis of Washington, </a:t>
            </a:r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1865, fresco, 4,664 square feet, the U.S. Capitol Building's Rotunda, Washington, DC</a:t>
            </a:r>
            <a:b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412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5654BC9D-576A-4490-8E55-6C652B356E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" r="9381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26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258211E7-A9EE-4C62-9CFE-5D9FC6034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1" r="6654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800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18C69EA-B640-45E9-AD7E-2CA12C2CC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" r="8741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34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557A292F-7284-4031-A9C4-3271E301CE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7" b="933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126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33E9CC24-35FE-4CE4-B4D1-817F333584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16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06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8B8C5395-D597-4CE4-8D99-1532B4228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49" b="-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511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3CCC1D5D-D1FB-4AF8-8E74-57DC4F236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90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>
            <a:extLst>
              <a:ext uri="{FF2B5EF4-FFF2-40B4-BE49-F238E27FC236}">
                <a16:creationId xmlns:a16="http://schemas.microsoft.com/office/drawing/2014/main" id="{60F3A2B9-9976-49C6-97D4-1B8C48BA4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8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B5C12B-37DC-49DE-8474-2B45DEE13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1" y="5530788"/>
            <a:ext cx="8895425" cy="100317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War, </a:t>
            </a: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with Armed Freedom and the eagle defeating Tyranny and Kingly Power</a:t>
            </a:r>
          </a:p>
        </p:txBody>
      </p:sp>
    </p:spTree>
    <p:extLst>
      <p:ext uri="{BB962C8B-B14F-4D97-AF65-F5344CB8AC3E}">
        <p14:creationId xmlns:p14="http://schemas.microsoft.com/office/powerpoint/2010/main" val="1361832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AD96CEB0-5A99-44D8-94FF-130633383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 b="8178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875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9C6A0D4A-0600-43CC-A0BA-9C61CA9C55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0B2742-867E-44BA-B55C-C504C553A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5007007"/>
            <a:ext cx="8851037" cy="166900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Science, </a:t>
            </a: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with Minerva teaching Benjamin Franklin, Robert Fulton, and Samuel F.B. Morse</a:t>
            </a:r>
          </a:p>
        </p:txBody>
      </p:sp>
    </p:spTree>
    <p:extLst>
      <p:ext uri="{BB962C8B-B14F-4D97-AF65-F5344CB8AC3E}">
        <p14:creationId xmlns:p14="http://schemas.microsoft.com/office/powerpoint/2010/main" val="1492860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C10B4A93-7368-44E4-B21F-F163BA3A8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227CC4-A9B8-48E3-95AD-077DB188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7" y="5344358"/>
            <a:ext cx="8957569" cy="13316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Marine, </a:t>
            </a: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with Neptune holding his trident and Venus holding the transatlantic cable</a:t>
            </a: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587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8AB0A9E4-328E-4949-80B2-FD2D0F503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01A04E-1060-4652-B528-5B512DB31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5086905"/>
            <a:ext cx="8886548" cy="16246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Commerce, </a:t>
            </a: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with Mercury handing a bag of money to Robert Morris, financier of the American Revolution</a:t>
            </a:r>
          </a:p>
        </p:txBody>
      </p:sp>
    </p:spTree>
    <p:extLst>
      <p:ext uri="{BB962C8B-B14F-4D97-AF65-F5344CB8AC3E}">
        <p14:creationId xmlns:p14="http://schemas.microsoft.com/office/powerpoint/2010/main" val="644017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8CF0AED7-DE46-4431-9135-8C8C7798A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A437A7-2240-4167-96B6-46EA30E2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9" y="5557421"/>
            <a:ext cx="8904303" cy="11185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Mechanics, </a:t>
            </a: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with Vulcan at the anvil and forge, producing a cannon and a steam engine</a:t>
            </a:r>
          </a:p>
        </p:txBody>
      </p:sp>
    </p:spTree>
    <p:extLst>
      <p:ext uri="{BB962C8B-B14F-4D97-AF65-F5344CB8AC3E}">
        <p14:creationId xmlns:p14="http://schemas.microsoft.com/office/powerpoint/2010/main" val="3028369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5F80A681-D9BB-40B5-9FB9-9F202D12AD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038E4E-9884-4B27-BB60-1A185879B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2" y="4998128"/>
            <a:ext cx="8930936" cy="16246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Agriculture, </a:t>
            </a: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with Ceres seated on the McCormick Reaper, accompanied by America in a red liberty cap and Flora picking flowers </a:t>
            </a:r>
          </a:p>
        </p:txBody>
      </p:sp>
    </p:spTree>
    <p:extLst>
      <p:ext uri="{BB962C8B-B14F-4D97-AF65-F5344CB8AC3E}">
        <p14:creationId xmlns:p14="http://schemas.microsoft.com/office/powerpoint/2010/main" val="3945485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F6BDFC6A-5DB7-44B5-9B86-4C63C55C7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798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2AA2D46-CA1C-43D2-805C-73ECD2775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7679692-7AA0-4403-8825-0ABBE602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87" y="201637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800" b="1" dirty="0">
                <a:solidFill>
                  <a:schemeClr val="accent5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3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Constantino </a:t>
            </a:r>
            <a:r>
              <a:rPr lang="en-US" sz="3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Brumidi</a:t>
            </a:r>
            <a: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, 1805–1880</a:t>
            </a:r>
            <a:b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3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Apotheosis of Washington, </a:t>
            </a:r>
            <a: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1865, fresco, 4,664 square feet, the U.S. Capitol Building's Rotunda, Washington, DC</a:t>
            </a:r>
            <a:b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Copyrights for all pictures: </a:t>
            </a:r>
            <a: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  <a:hlinkClick r:id="rId4"/>
              </a:rPr>
              <a:t>https://commons.wikimedia.org/wiki/Category:The_Apotheosis_of_Washington</a:t>
            </a:r>
            <a: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3100" dirty="0">
              <a:solidFill>
                <a:schemeClr val="tx1">
                  <a:lumMod val="95000"/>
                  <a:lumOff val="5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499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196</Words>
  <Application>Microsoft Office PowerPoint</Application>
  <PresentationFormat>On-screen Show (4:3)</PresentationFormat>
  <Paragraphs>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Lucida Calligraphy</vt:lpstr>
      <vt:lpstr>Office Theme</vt:lpstr>
      <vt:lpstr>     Constantino Brumidi, 1805–1880 Apotheosis of Washington, 1865, fresco, 4,664 square feet, the U.S. Capitol Building's Rotunda, Washington, DC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War, with Armed Freedom and the eagle defeating Tyranny and Kingly Power</vt:lpstr>
      <vt:lpstr>PowerPoint Presentation</vt:lpstr>
      <vt:lpstr>Science, with Minerva teaching Benjamin Franklin, Robert Fulton, and Samuel F.B. Morse</vt:lpstr>
      <vt:lpstr>Marine, with Neptune holding his trident and Venus holding the transatlantic cable</vt:lpstr>
      <vt:lpstr>Commerce, with Mercury handing a bag of money to Robert Morris, financier of the American Revolution</vt:lpstr>
      <vt:lpstr>Mechanics, with Vulcan at the anvil and forge, producing a cannon and a steam engine</vt:lpstr>
      <vt:lpstr>Agriculture, with Ceres seated on the McCormick Reaper, accompanied by America in a red liberty cap and Flora picking flowers </vt:lpstr>
      <vt:lpstr>PowerPoint Presentation</vt:lpstr>
      <vt:lpstr>     Constantino Brumidi, 1805–1880 Apotheosis of Washington, 1865, fresco, 4,664 square feet, the U.S. Capitol Building's Rotunda, Washington, DC Copyrights for all pictures: https://commons.wikimedia.org/wiki/Category:The_Apotheosis_of_Washington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Constantino Brumidi, 1805–1880 Apotheosis of Washington, 1865, fresco, 4,664 square feet, the U.S. Capitol Building's Rotunda, Washington, DC</dc:title>
  <dc:creator>Amalia Spiliakou</dc:creator>
  <cp:lastModifiedBy>Amalia Spiliakou</cp:lastModifiedBy>
  <cp:revision>2</cp:revision>
  <dcterms:created xsi:type="dcterms:W3CDTF">2021-01-18T05:30:51Z</dcterms:created>
  <dcterms:modified xsi:type="dcterms:W3CDTF">2021-01-19T19:11:24Z</dcterms:modified>
</cp:coreProperties>
</file>