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3" r:id="rId2"/>
    <p:sldId id="302" r:id="rId3"/>
    <p:sldId id="305" r:id="rId4"/>
    <p:sldId id="304" r:id="rId5"/>
    <p:sldId id="308" r:id="rId6"/>
    <p:sldId id="298" r:id="rId7"/>
    <p:sldId id="290" r:id="rId8"/>
    <p:sldId id="291" r:id="rId9"/>
    <p:sldId id="301" r:id="rId10"/>
    <p:sldId id="292" r:id="rId11"/>
    <p:sldId id="294" r:id="rId12"/>
    <p:sldId id="295" r:id="rId13"/>
    <p:sldId id="293" r:id="rId14"/>
    <p:sldId id="307" r:id="rId15"/>
    <p:sldId id="296" r:id="rId16"/>
    <p:sldId id="297" r:id="rId17"/>
    <p:sldId id="300" r:id="rId18"/>
    <p:sldId id="299" r:id="rId19"/>
    <p:sldId id="30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13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A627B0-B758-4B00-BA19-6628AABF6E8F}" v="184" dt="2020-12-08T11:13:46.9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9" d="100"/>
          <a:sy n="79" d="100"/>
        </p:scale>
        <p:origin x="12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EDA627B0-B758-4B00-BA19-6628AABF6E8F}"/>
    <pc:docChg chg="undo redo custSel mod addSld delSld modSld sldOrd">
      <pc:chgData name="Amalia Spiliakou" userId="f4bd6b91a0b5818a" providerId="LiveId" clId="{EDA627B0-B758-4B00-BA19-6628AABF6E8F}" dt="2020-12-08T11:13:46.901" v="1074" actId="20577"/>
      <pc:docMkLst>
        <pc:docMk/>
      </pc:docMkLst>
      <pc:sldChg chg="addSp delSp modSp">
        <pc:chgData name="Amalia Spiliakou" userId="f4bd6b91a0b5818a" providerId="LiveId" clId="{EDA627B0-B758-4B00-BA19-6628AABF6E8F}" dt="2020-12-06T13:21:31.850" v="832" actId="6549"/>
        <pc:sldMkLst>
          <pc:docMk/>
          <pc:sldMk cId="0" sldId="290"/>
        </pc:sldMkLst>
        <pc:spChg chg="add del mod">
          <ac:chgData name="Amalia Spiliakou" userId="f4bd6b91a0b5818a" providerId="LiveId" clId="{EDA627B0-B758-4B00-BA19-6628AABF6E8F}" dt="2020-12-06T13:21:10.131" v="827" actId="478"/>
          <ac:spMkLst>
            <pc:docMk/>
            <pc:sldMk cId="0" sldId="290"/>
            <ac:spMk id="3" creationId="{BC3ED900-1913-4259-93C3-71FD03BE472E}"/>
          </ac:spMkLst>
        </pc:spChg>
        <pc:spChg chg="add del mod">
          <ac:chgData name="Amalia Spiliakou" userId="f4bd6b91a0b5818a" providerId="LiveId" clId="{EDA627B0-B758-4B00-BA19-6628AABF6E8F}" dt="2020-12-06T13:21:31.850" v="832" actId="6549"/>
          <ac:spMkLst>
            <pc:docMk/>
            <pc:sldMk cId="0" sldId="290"/>
            <ac:spMk id="51202" creationId="{430C9CA0-47F8-4F58-A2F3-D60450AE8426}"/>
          </ac:spMkLst>
        </pc:spChg>
      </pc:sldChg>
      <pc:sldChg chg="addSp delSp modSp">
        <pc:chgData name="Amalia Spiliakou" userId="f4bd6b91a0b5818a" providerId="LiveId" clId="{EDA627B0-B758-4B00-BA19-6628AABF6E8F}" dt="2020-12-05T07:30:55.025" v="9" actId="20577"/>
        <pc:sldMkLst>
          <pc:docMk/>
          <pc:sldMk cId="1208020051" sldId="297"/>
        </pc:sldMkLst>
        <pc:spChg chg="mod">
          <ac:chgData name="Amalia Spiliakou" userId="f4bd6b91a0b5818a" providerId="LiveId" clId="{EDA627B0-B758-4B00-BA19-6628AABF6E8F}" dt="2020-12-05T07:30:55.025" v="9" actId="20577"/>
          <ac:spMkLst>
            <pc:docMk/>
            <pc:sldMk cId="1208020051" sldId="297"/>
            <ac:spMk id="2" creationId="{B68730D2-3E9D-48E1-8AE3-BDC499200A8E}"/>
          </ac:spMkLst>
        </pc:spChg>
        <pc:picChg chg="del">
          <ac:chgData name="Amalia Spiliakou" userId="f4bd6b91a0b5818a" providerId="LiveId" clId="{EDA627B0-B758-4B00-BA19-6628AABF6E8F}" dt="2020-12-05T07:30:11.184" v="0" actId="478"/>
          <ac:picMkLst>
            <pc:docMk/>
            <pc:sldMk cId="1208020051" sldId="297"/>
            <ac:picMk id="8194" creationId="{D4A48EA5-6CBF-4059-8F6A-67AE30016D4C}"/>
          </ac:picMkLst>
        </pc:picChg>
        <pc:picChg chg="add mod">
          <ac:chgData name="Amalia Spiliakou" userId="f4bd6b91a0b5818a" providerId="LiveId" clId="{EDA627B0-B758-4B00-BA19-6628AABF6E8F}" dt="2020-12-05T07:30:30.563" v="5" actId="1076"/>
          <ac:picMkLst>
            <pc:docMk/>
            <pc:sldMk cId="1208020051" sldId="297"/>
            <ac:picMk id="8196" creationId="{8D933295-0815-43DB-9191-AAB454384BAA}"/>
          </ac:picMkLst>
        </pc:picChg>
      </pc:sldChg>
      <pc:sldChg chg="addSp delSp modSp ord setBg">
        <pc:chgData name="Amalia Spiliakou" userId="f4bd6b91a0b5818a" providerId="LiveId" clId="{EDA627B0-B758-4B00-BA19-6628AABF6E8F}" dt="2020-12-06T12:37:02.662" v="790"/>
        <pc:sldMkLst>
          <pc:docMk/>
          <pc:sldMk cId="1574269022" sldId="298"/>
        </pc:sldMkLst>
        <pc:spChg chg="del mod">
          <ac:chgData name="Amalia Spiliakou" userId="f4bd6b91a0b5818a" providerId="LiveId" clId="{EDA627B0-B758-4B00-BA19-6628AABF6E8F}" dt="2020-12-06T12:28:42.374" v="624" actId="478"/>
          <ac:spMkLst>
            <pc:docMk/>
            <pc:sldMk cId="1574269022" sldId="298"/>
            <ac:spMk id="2" creationId="{7CA12CD4-21C6-4BEE-8F0A-08B9211B0AE2}"/>
          </ac:spMkLst>
        </pc:spChg>
        <pc:spChg chg="add mod">
          <ac:chgData name="Amalia Spiliakou" userId="f4bd6b91a0b5818a" providerId="LiveId" clId="{EDA627B0-B758-4B00-BA19-6628AABF6E8F}" dt="2020-12-06T12:36:03.808" v="786" actId="207"/>
          <ac:spMkLst>
            <pc:docMk/>
            <pc:sldMk cId="1574269022" sldId="298"/>
            <ac:spMk id="4" creationId="{89DB011B-B9D5-46E3-AF6A-285A814522F8}"/>
          </ac:spMkLst>
        </pc:spChg>
        <pc:picChg chg="add mod">
          <ac:chgData name="Amalia Spiliakou" userId="f4bd6b91a0b5818a" providerId="LiveId" clId="{EDA627B0-B758-4B00-BA19-6628AABF6E8F}" dt="2020-12-06T12:34:42.527" v="782" actId="1076"/>
          <ac:picMkLst>
            <pc:docMk/>
            <pc:sldMk cId="1574269022" sldId="298"/>
            <ac:picMk id="6146" creationId="{8C9C6AE8-62EB-4F57-859A-39C3451C3D65}"/>
          </ac:picMkLst>
        </pc:picChg>
        <pc:picChg chg="add mod">
          <ac:chgData name="Amalia Spiliakou" userId="f4bd6b91a0b5818a" providerId="LiveId" clId="{EDA627B0-B758-4B00-BA19-6628AABF6E8F}" dt="2020-12-06T12:34:15.275" v="778" actId="1076"/>
          <ac:picMkLst>
            <pc:docMk/>
            <pc:sldMk cId="1574269022" sldId="298"/>
            <ac:picMk id="6148" creationId="{5D64A213-7451-4750-9BDA-ED42DA49BE48}"/>
          </ac:picMkLst>
        </pc:picChg>
        <pc:picChg chg="add mod">
          <ac:chgData name="Amalia Spiliakou" userId="f4bd6b91a0b5818a" providerId="LiveId" clId="{EDA627B0-B758-4B00-BA19-6628AABF6E8F}" dt="2020-12-06T12:34:35.346" v="780" actId="1076"/>
          <ac:picMkLst>
            <pc:docMk/>
            <pc:sldMk cId="1574269022" sldId="298"/>
            <ac:picMk id="6150" creationId="{ACB4AC22-F4A8-4DF6-9CA3-13D63F0CC709}"/>
          </ac:picMkLst>
        </pc:picChg>
      </pc:sldChg>
      <pc:sldChg chg="addSp modSp setBg">
        <pc:chgData name="Amalia Spiliakou" userId="f4bd6b91a0b5818a" providerId="LiveId" clId="{EDA627B0-B758-4B00-BA19-6628AABF6E8F}" dt="2020-12-06T12:26:43.995" v="623" actId="313"/>
        <pc:sldMkLst>
          <pc:docMk/>
          <pc:sldMk cId="2225490883" sldId="299"/>
        </pc:sldMkLst>
        <pc:spChg chg="mod">
          <ac:chgData name="Amalia Spiliakou" userId="f4bd6b91a0b5818a" providerId="LiveId" clId="{EDA627B0-B758-4B00-BA19-6628AABF6E8F}" dt="2020-12-06T12:26:43.995" v="623" actId="313"/>
          <ac:spMkLst>
            <pc:docMk/>
            <pc:sldMk cId="2225490883" sldId="299"/>
            <ac:spMk id="2" creationId="{A122FC07-1D54-4DBA-B3A0-32C61A2C18B2}"/>
          </ac:spMkLst>
        </pc:spChg>
        <pc:picChg chg="add mod">
          <ac:chgData name="Amalia Spiliakou" userId="f4bd6b91a0b5818a" providerId="LiveId" clId="{EDA627B0-B758-4B00-BA19-6628AABF6E8F}" dt="2020-12-06T12:17:02.092" v="449" actId="1076"/>
          <ac:picMkLst>
            <pc:docMk/>
            <pc:sldMk cId="2225490883" sldId="299"/>
            <ac:picMk id="4098" creationId="{A046A86D-F383-4B8F-90A9-6AF565BDBBE3}"/>
          </ac:picMkLst>
        </pc:picChg>
        <pc:picChg chg="add mod">
          <ac:chgData name="Amalia Spiliakou" userId="f4bd6b91a0b5818a" providerId="LiveId" clId="{EDA627B0-B758-4B00-BA19-6628AABF6E8F}" dt="2020-12-06T12:16:51.588" v="448" actId="1076"/>
          <ac:picMkLst>
            <pc:docMk/>
            <pc:sldMk cId="2225490883" sldId="299"/>
            <ac:picMk id="4100" creationId="{218329BE-86E3-465C-BB81-2ABD9AE0F43C}"/>
          </ac:picMkLst>
        </pc:picChg>
      </pc:sldChg>
      <pc:sldChg chg="addSp delSp modSp ord setBg">
        <pc:chgData name="Amalia Spiliakou" userId="f4bd6b91a0b5818a" providerId="LiveId" clId="{EDA627B0-B758-4B00-BA19-6628AABF6E8F}" dt="2020-12-06T12:26:32.018" v="620"/>
        <pc:sldMkLst>
          <pc:docMk/>
          <pc:sldMk cId="1470694674" sldId="300"/>
        </pc:sldMkLst>
        <pc:spChg chg="mod">
          <ac:chgData name="Amalia Spiliakou" userId="f4bd6b91a0b5818a" providerId="LiveId" clId="{EDA627B0-B758-4B00-BA19-6628AABF6E8F}" dt="2020-12-06T12:24:43.509" v="619" actId="20577"/>
          <ac:spMkLst>
            <pc:docMk/>
            <pc:sldMk cId="1470694674" sldId="300"/>
            <ac:spMk id="2" creationId="{41983F2B-1A08-46AA-BB19-760C7F6E5899}"/>
          </ac:spMkLst>
        </pc:spChg>
        <pc:picChg chg="add del">
          <ac:chgData name="Amalia Spiliakou" userId="f4bd6b91a0b5818a" providerId="LiveId" clId="{EDA627B0-B758-4B00-BA19-6628AABF6E8F}" dt="2020-12-06T12:20:10.750" v="455" actId="478"/>
          <ac:picMkLst>
            <pc:docMk/>
            <pc:sldMk cId="1470694674" sldId="300"/>
            <ac:picMk id="5122" creationId="{20EFF665-FC9E-4F22-B23B-B3D4F46BC6D9}"/>
          </ac:picMkLst>
        </pc:picChg>
        <pc:picChg chg="add mod">
          <ac:chgData name="Amalia Spiliakou" userId="f4bd6b91a0b5818a" providerId="LiveId" clId="{EDA627B0-B758-4B00-BA19-6628AABF6E8F}" dt="2020-12-06T12:20:21.345" v="458" actId="14100"/>
          <ac:picMkLst>
            <pc:docMk/>
            <pc:sldMk cId="1470694674" sldId="300"/>
            <ac:picMk id="5124" creationId="{0112DDBC-5DBA-4CDB-BBA2-8228D7E2F760}"/>
          </ac:picMkLst>
        </pc:picChg>
        <pc:picChg chg="add mod">
          <ac:chgData name="Amalia Spiliakou" userId="f4bd6b91a0b5818a" providerId="LiveId" clId="{EDA627B0-B758-4B00-BA19-6628AABF6E8F}" dt="2020-12-06T12:23:35.032" v="585" actId="1076"/>
          <ac:picMkLst>
            <pc:docMk/>
            <pc:sldMk cId="1470694674" sldId="300"/>
            <ac:picMk id="5126" creationId="{1332481B-478A-4F05-9CA7-6EEEE81C42D4}"/>
          </ac:picMkLst>
        </pc:picChg>
      </pc:sldChg>
      <pc:sldChg chg="addSp modSp add setBg">
        <pc:chgData name="Amalia Spiliakou" userId="f4bd6b91a0b5818a" providerId="LiveId" clId="{EDA627B0-B758-4B00-BA19-6628AABF6E8F}" dt="2020-12-05T07:32:24.974" v="15" actId="1076"/>
        <pc:sldMkLst>
          <pc:docMk/>
          <pc:sldMk cId="2558756617" sldId="301"/>
        </pc:sldMkLst>
        <pc:picChg chg="add mod">
          <ac:chgData name="Amalia Spiliakou" userId="f4bd6b91a0b5818a" providerId="LiveId" clId="{EDA627B0-B758-4B00-BA19-6628AABF6E8F}" dt="2020-12-05T07:32:24.974" v="15" actId="1076"/>
          <ac:picMkLst>
            <pc:docMk/>
            <pc:sldMk cId="2558756617" sldId="301"/>
            <ac:picMk id="9218" creationId="{9934A4F0-5800-4B56-AD4F-9BFE24C7B7E7}"/>
          </ac:picMkLst>
        </pc:picChg>
      </pc:sldChg>
      <pc:sldChg chg="addSp delSp add del ord">
        <pc:chgData name="Amalia Spiliakou" userId="f4bd6b91a0b5818a" providerId="LiveId" clId="{EDA627B0-B758-4B00-BA19-6628AABF6E8F}" dt="2020-12-05T07:38:27.102" v="20" actId="2696"/>
        <pc:sldMkLst>
          <pc:docMk/>
          <pc:sldMk cId="2792829784" sldId="302"/>
        </pc:sldMkLst>
        <pc:picChg chg="add del">
          <ac:chgData name="Amalia Spiliakou" userId="f4bd6b91a0b5818a" providerId="LiveId" clId="{EDA627B0-B758-4B00-BA19-6628AABF6E8F}" dt="2020-12-05T07:35:28.878" v="19" actId="478"/>
          <ac:picMkLst>
            <pc:docMk/>
            <pc:sldMk cId="2792829784" sldId="302"/>
            <ac:picMk id="10242" creationId="{F8ECB275-78D2-4351-B7F3-5F339A121545}"/>
          </ac:picMkLst>
        </pc:picChg>
      </pc:sldChg>
      <pc:sldChg chg="addSp delSp modSp add ord setBg">
        <pc:chgData name="Amalia Spiliakou" userId="f4bd6b91a0b5818a" providerId="LiveId" clId="{EDA627B0-B758-4B00-BA19-6628AABF6E8F}" dt="2020-12-06T11:59:05.759" v="186" actId="113"/>
        <pc:sldMkLst>
          <pc:docMk/>
          <pc:sldMk cId="4046638585" sldId="302"/>
        </pc:sldMkLst>
        <pc:spChg chg="mod">
          <ac:chgData name="Amalia Spiliakou" userId="f4bd6b91a0b5818a" providerId="LiveId" clId="{EDA627B0-B758-4B00-BA19-6628AABF6E8F}" dt="2020-12-06T11:59:05.759" v="186" actId="113"/>
          <ac:spMkLst>
            <pc:docMk/>
            <pc:sldMk cId="4046638585" sldId="302"/>
            <ac:spMk id="2" creationId="{CF987CF5-A50D-4B83-99D2-F15B16BB1C00}"/>
          </ac:spMkLst>
        </pc:spChg>
        <pc:picChg chg="add del mod">
          <ac:chgData name="Amalia Spiliakou" userId="f4bd6b91a0b5818a" providerId="LiveId" clId="{EDA627B0-B758-4B00-BA19-6628AABF6E8F}" dt="2020-12-06T11:52:32.377" v="32" actId="478"/>
          <ac:picMkLst>
            <pc:docMk/>
            <pc:sldMk cId="4046638585" sldId="302"/>
            <ac:picMk id="1026" creationId="{FBA59E3C-DDC0-4299-B714-94CE8E351125}"/>
          </ac:picMkLst>
        </pc:picChg>
        <pc:picChg chg="add mod">
          <ac:chgData name="Amalia Spiliakou" userId="f4bd6b91a0b5818a" providerId="LiveId" clId="{EDA627B0-B758-4B00-BA19-6628AABF6E8F}" dt="2020-12-06T11:55:50.543" v="164" actId="1076"/>
          <ac:picMkLst>
            <pc:docMk/>
            <pc:sldMk cId="4046638585" sldId="302"/>
            <ac:picMk id="1028" creationId="{978216D4-E2C2-4A98-A0DD-B57A7A411C71}"/>
          </ac:picMkLst>
        </pc:picChg>
      </pc:sldChg>
      <pc:sldChg chg="addSp delSp modSp add ord setBg">
        <pc:chgData name="Amalia Spiliakou" userId="f4bd6b91a0b5818a" providerId="LiveId" clId="{EDA627B0-B758-4B00-BA19-6628AABF6E8F}" dt="2020-12-06T12:00:08.455" v="197" actId="114"/>
        <pc:sldMkLst>
          <pc:docMk/>
          <pc:sldMk cId="3607037043" sldId="303"/>
        </pc:sldMkLst>
        <pc:spChg chg="del">
          <ac:chgData name="Amalia Spiliakou" userId="f4bd6b91a0b5818a" providerId="LiveId" clId="{EDA627B0-B758-4B00-BA19-6628AABF6E8F}" dt="2020-12-06T11:56:40.564" v="169" actId="478"/>
          <ac:spMkLst>
            <pc:docMk/>
            <pc:sldMk cId="3607037043" sldId="303"/>
            <ac:spMk id="2" creationId="{B64992BA-DE78-41CA-874B-13B5C47BE58F}"/>
          </ac:spMkLst>
        </pc:spChg>
        <pc:spChg chg="add mod">
          <ac:chgData name="Amalia Spiliakou" userId="f4bd6b91a0b5818a" providerId="LiveId" clId="{EDA627B0-B758-4B00-BA19-6628AABF6E8F}" dt="2020-12-06T12:00:08.455" v="197" actId="114"/>
          <ac:spMkLst>
            <pc:docMk/>
            <pc:sldMk cId="3607037043" sldId="303"/>
            <ac:spMk id="3" creationId="{5B5CE5EC-A214-4F17-998E-E2089042847F}"/>
          </ac:spMkLst>
        </pc:spChg>
      </pc:sldChg>
      <pc:sldChg chg="addSp modSp add setBg">
        <pc:chgData name="Amalia Spiliakou" userId="f4bd6b91a0b5818a" providerId="LiveId" clId="{EDA627B0-B758-4B00-BA19-6628AABF6E8F}" dt="2020-12-07T18:33:10.947" v="893" actId="14100"/>
        <pc:sldMkLst>
          <pc:docMk/>
          <pc:sldMk cId="3688486770" sldId="304"/>
        </pc:sldMkLst>
        <pc:spChg chg="mod">
          <ac:chgData name="Amalia Spiliakou" userId="f4bd6b91a0b5818a" providerId="LiveId" clId="{EDA627B0-B758-4B00-BA19-6628AABF6E8F}" dt="2020-12-07T18:32:52.638" v="892" actId="14100"/>
          <ac:spMkLst>
            <pc:docMk/>
            <pc:sldMk cId="3688486770" sldId="304"/>
            <ac:spMk id="2" creationId="{9131B9B2-942F-49AB-956A-73F2CC6E4179}"/>
          </ac:spMkLst>
        </pc:spChg>
        <pc:picChg chg="add mod">
          <ac:chgData name="Amalia Spiliakou" userId="f4bd6b91a0b5818a" providerId="LiveId" clId="{EDA627B0-B758-4B00-BA19-6628AABF6E8F}" dt="2020-12-07T18:33:10.947" v="893" actId="14100"/>
          <ac:picMkLst>
            <pc:docMk/>
            <pc:sldMk cId="3688486770" sldId="304"/>
            <ac:picMk id="1026" creationId="{0E7898AC-D112-4CE8-96FE-2A48EBA50378}"/>
          </ac:picMkLst>
        </pc:picChg>
        <pc:picChg chg="add mod">
          <ac:chgData name="Amalia Spiliakou" userId="f4bd6b91a0b5818a" providerId="LiveId" clId="{EDA627B0-B758-4B00-BA19-6628AABF6E8F}" dt="2020-12-06T12:04:17.305" v="325" actId="14100"/>
          <ac:picMkLst>
            <pc:docMk/>
            <pc:sldMk cId="3688486770" sldId="304"/>
            <ac:picMk id="2050" creationId="{22A1D9BB-5FE4-4095-B784-B2C696E48851}"/>
          </ac:picMkLst>
        </pc:picChg>
      </pc:sldChg>
      <pc:sldChg chg="addSp delSp modSp add mod setBg">
        <pc:chgData name="Amalia Spiliakou" userId="f4bd6b91a0b5818a" providerId="LiveId" clId="{EDA627B0-B758-4B00-BA19-6628AABF6E8F}" dt="2020-12-06T12:08:42.279" v="378"/>
        <pc:sldMkLst>
          <pc:docMk/>
          <pc:sldMk cId="256864527" sldId="305"/>
        </pc:sldMkLst>
        <pc:spChg chg="del">
          <ac:chgData name="Amalia Spiliakou" userId="f4bd6b91a0b5818a" providerId="LiveId" clId="{EDA627B0-B758-4B00-BA19-6628AABF6E8F}" dt="2020-12-06T12:05:49.959" v="361" actId="478"/>
          <ac:spMkLst>
            <pc:docMk/>
            <pc:sldMk cId="256864527" sldId="305"/>
            <ac:spMk id="2" creationId="{30B3AAAF-BDDF-405D-AD08-D91776DA9A2C}"/>
          </ac:spMkLst>
        </pc:spChg>
        <pc:spChg chg="add">
          <ac:chgData name="Amalia Spiliakou" userId="f4bd6b91a0b5818a" providerId="LiveId" clId="{EDA627B0-B758-4B00-BA19-6628AABF6E8F}" dt="2020-12-06T12:08:24.698" v="377" actId="26606"/>
          <ac:spMkLst>
            <pc:docMk/>
            <pc:sldMk cId="256864527" sldId="305"/>
            <ac:spMk id="75" creationId="{4F7B9026-36AD-42E4-B172-8D68F3A339B4}"/>
          </ac:spMkLst>
        </pc:spChg>
        <pc:picChg chg="add mod ord">
          <ac:chgData name="Amalia Spiliakou" userId="f4bd6b91a0b5818a" providerId="LiveId" clId="{EDA627B0-B758-4B00-BA19-6628AABF6E8F}" dt="2020-12-06T12:08:24.698" v="377" actId="26606"/>
          <ac:picMkLst>
            <pc:docMk/>
            <pc:sldMk cId="256864527" sldId="305"/>
            <ac:picMk id="3074" creationId="{7715574C-5776-473C-9D24-F6228E61114C}"/>
          </ac:picMkLst>
        </pc:picChg>
        <pc:picChg chg="add mod">
          <ac:chgData name="Amalia Spiliakou" userId="f4bd6b91a0b5818a" providerId="LiveId" clId="{EDA627B0-B758-4B00-BA19-6628AABF6E8F}" dt="2020-12-06T12:08:24.698" v="377" actId="26606"/>
          <ac:picMkLst>
            <pc:docMk/>
            <pc:sldMk cId="256864527" sldId="305"/>
            <ac:picMk id="3076" creationId="{E4245FFA-0B8F-4D38-886E-3C0DA0D4433E}"/>
          </ac:picMkLst>
        </pc:picChg>
        <pc:picChg chg="add mod">
          <ac:chgData name="Amalia Spiliakou" userId="f4bd6b91a0b5818a" providerId="LiveId" clId="{EDA627B0-B758-4B00-BA19-6628AABF6E8F}" dt="2020-12-06T12:08:24.698" v="377" actId="26606"/>
          <ac:picMkLst>
            <pc:docMk/>
            <pc:sldMk cId="256864527" sldId="305"/>
            <ac:picMk id="3078" creationId="{64418C0B-44BA-436B-B527-4A3BBC8FAFA9}"/>
          </ac:picMkLst>
        </pc:picChg>
      </pc:sldChg>
      <pc:sldChg chg="modSp add setBg">
        <pc:chgData name="Amalia Spiliakou" userId="f4bd6b91a0b5818a" providerId="LiveId" clId="{EDA627B0-B758-4B00-BA19-6628AABF6E8F}" dt="2020-12-06T21:06:38.554" v="878" actId="5793"/>
        <pc:sldMkLst>
          <pc:docMk/>
          <pc:sldMk cId="1979946296" sldId="306"/>
        </pc:sldMkLst>
        <pc:spChg chg="mod">
          <ac:chgData name="Amalia Spiliakou" userId="f4bd6b91a0b5818a" providerId="LiveId" clId="{EDA627B0-B758-4B00-BA19-6628AABF6E8F}" dt="2020-12-06T21:06:38.554" v="878" actId="5793"/>
          <ac:spMkLst>
            <pc:docMk/>
            <pc:sldMk cId="1979946296" sldId="306"/>
            <ac:spMk id="3" creationId="{5B5CE5EC-A214-4F17-998E-E2089042847F}"/>
          </ac:spMkLst>
        </pc:spChg>
      </pc:sldChg>
      <pc:sldChg chg="addSp delSp add setBg">
        <pc:chgData name="Amalia Spiliakou" userId="f4bd6b91a0b5818a" providerId="LiveId" clId="{EDA627B0-B758-4B00-BA19-6628AABF6E8F}" dt="2020-12-07T09:40:02.342" v="884" actId="478"/>
        <pc:sldMkLst>
          <pc:docMk/>
          <pc:sldMk cId="638326897" sldId="307"/>
        </pc:sldMkLst>
        <pc:spChg chg="del">
          <ac:chgData name="Amalia Spiliakou" userId="f4bd6b91a0b5818a" providerId="LiveId" clId="{EDA627B0-B758-4B00-BA19-6628AABF6E8F}" dt="2020-12-07T09:38:43.241" v="880" actId="478"/>
          <ac:spMkLst>
            <pc:docMk/>
            <pc:sldMk cId="638326897" sldId="307"/>
            <ac:spMk id="2" creationId="{4E6040C4-9C68-492A-AFAE-547FC80B60EC}"/>
          </ac:spMkLst>
        </pc:spChg>
        <pc:picChg chg="add">
          <ac:chgData name="Amalia Spiliakou" userId="f4bd6b91a0b5818a" providerId="LiveId" clId="{EDA627B0-B758-4B00-BA19-6628AABF6E8F}" dt="2020-12-07T09:38:45.119" v="881"/>
          <ac:picMkLst>
            <pc:docMk/>
            <pc:sldMk cId="638326897" sldId="307"/>
            <ac:picMk id="1026" creationId="{E6BF0D39-D5BB-43C0-84B4-7DEEC0F76A1D}"/>
          </ac:picMkLst>
        </pc:picChg>
        <pc:picChg chg="add del">
          <ac:chgData name="Amalia Spiliakou" userId="f4bd6b91a0b5818a" providerId="LiveId" clId="{EDA627B0-B758-4B00-BA19-6628AABF6E8F}" dt="2020-12-07T09:40:02.342" v="884" actId="478"/>
          <ac:picMkLst>
            <pc:docMk/>
            <pc:sldMk cId="638326897" sldId="307"/>
            <ac:picMk id="1028" creationId="{1A878783-FD9C-4917-9005-ECCB6A9AB81C}"/>
          </ac:picMkLst>
        </pc:picChg>
      </pc:sldChg>
      <pc:sldChg chg="addSp modSp add setBg">
        <pc:chgData name="Amalia Spiliakou" userId="f4bd6b91a0b5818a" providerId="LiveId" clId="{EDA627B0-B758-4B00-BA19-6628AABF6E8F}" dt="2020-12-08T11:13:46.901" v="1074" actId="20577"/>
        <pc:sldMkLst>
          <pc:docMk/>
          <pc:sldMk cId="1667833990" sldId="308"/>
        </pc:sldMkLst>
        <pc:spChg chg="mod">
          <ac:chgData name="Amalia Spiliakou" userId="f4bd6b91a0b5818a" providerId="LiveId" clId="{EDA627B0-B758-4B00-BA19-6628AABF6E8F}" dt="2020-12-08T11:13:46.901" v="1074" actId="20577"/>
          <ac:spMkLst>
            <pc:docMk/>
            <pc:sldMk cId="1667833990" sldId="308"/>
            <ac:spMk id="2" creationId="{C6D427D6-0B47-48AF-AA96-835CACA33C12}"/>
          </ac:spMkLst>
        </pc:spChg>
        <pc:picChg chg="add mod">
          <ac:chgData name="Amalia Spiliakou" userId="f4bd6b91a0b5818a" providerId="LiveId" clId="{EDA627B0-B758-4B00-BA19-6628AABF6E8F}" dt="2020-12-08T11:06:28.796" v="898" actId="1076"/>
          <ac:picMkLst>
            <pc:docMk/>
            <pc:sldMk cId="1667833990" sldId="308"/>
            <ac:picMk id="1026" creationId="{CDE3CC5A-6323-44A8-A6F7-041A6225E18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F69DC-BAFD-431A-9851-1F680DC566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6533D9-C9A0-4A91-8E8C-4840EF8FB7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582590-EBD8-4E2B-8DBB-59C7142196C1}"/>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5" name="Footer Placeholder 4">
            <a:extLst>
              <a:ext uri="{FF2B5EF4-FFF2-40B4-BE49-F238E27FC236}">
                <a16:creationId xmlns:a16="http://schemas.microsoft.com/office/drawing/2014/main" id="{4BA239C8-540A-4F98-BA0A-26D6A62D09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894997-AF56-4A00-8534-E206A4E0C104}"/>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840630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BF5A3-2CD0-41E8-8A1A-66716A82E8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F8081C-0335-4F3E-BEEA-D6978A7B4A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077626-E5D0-40DF-916B-8A94E9F11A9C}"/>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5" name="Footer Placeholder 4">
            <a:extLst>
              <a:ext uri="{FF2B5EF4-FFF2-40B4-BE49-F238E27FC236}">
                <a16:creationId xmlns:a16="http://schemas.microsoft.com/office/drawing/2014/main" id="{080F4DC5-0995-427B-A43E-00112D09F9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B11CC1-C132-45F5-AB66-606F1A5B05D1}"/>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2500747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354FE-F6CF-4597-AD4F-E56D6A8B26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E32B69-B846-4551-A5B5-B64422727E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1AD7A3-316B-46DF-A22D-A6938CC53D1F}"/>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5" name="Footer Placeholder 4">
            <a:extLst>
              <a:ext uri="{FF2B5EF4-FFF2-40B4-BE49-F238E27FC236}">
                <a16:creationId xmlns:a16="http://schemas.microsoft.com/office/drawing/2014/main" id="{5A7F371A-47A3-4CA3-8C74-8FF861E940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AA7EE6-3E26-4AFB-A1B4-12995C7DB65B}"/>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3603783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6AEA5-127D-4FE4-9124-A61E295BCC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800A5B-EFE3-462E-9601-6E26D03CDD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DE4B06-C64C-4747-94EF-8E218EC70C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6E8166-0817-494D-8D1A-2C69CBBBCEB8}"/>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6" name="Footer Placeholder 5">
            <a:extLst>
              <a:ext uri="{FF2B5EF4-FFF2-40B4-BE49-F238E27FC236}">
                <a16:creationId xmlns:a16="http://schemas.microsoft.com/office/drawing/2014/main" id="{C8F0C896-FAD1-42C8-A582-F42795435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98D525-E631-4C4F-BB72-8C36ACB01E73}"/>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936909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6C7D8-405B-4443-84A7-9243061C8D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99048B-63B9-43BF-BD24-5CFB9B2D99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BFFB38-5139-4AC1-86DB-5A00E09A81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557A1A-42DE-4DE4-902C-801B8445AF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D5C0D4-0C8A-48DF-8451-ED3A0A6B01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267868-6D5F-4289-96B6-CE27BA56E571}"/>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8" name="Footer Placeholder 7">
            <a:extLst>
              <a:ext uri="{FF2B5EF4-FFF2-40B4-BE49-F238E27FC236}">
                <a16:creationId xmlns:a16="http://schemas.microsoft.com/office/drawing/2014/main" id="{4A39557E-3EA9-4A39-A5E7-751D4CA65E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58C5C3-A772-4596-89BE-21524487BDC5}"/>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3362116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83FF1-84A7-400D-A9B3-CD2F41E059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944101-BDDA-4D41-B061-91DDD79CF2D2}"/>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4" name="Footer Placeholder 3">
            <a:extLst>
              <a:ext uri="{FF2B5EF4-FFF2-40B4-BE49-F238E27FC236}">
                <a16:creationId xmlns:a16="http://schemas.microsoft.com/office/drawing/2014/main" id="{D7AE0395-7E43-466B-B3E4-5808E7AD70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67280D-5793-417C-8F07-EEBBF7299A92}"/>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2166110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FBC50C-5B8B-4DCB-8214-BF96841B75C3}"/>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3" name="Footer Placeholder 2">
            <a:extLst>
              <a:ext uri="{FF2B5EF4-FFF2-40B4-BE49-F238E27FC236}">
                <a16:creationId xmlns:a16="http://schemas.microsoft.com/office/drawing/2014/main" id="{E8884539-6287-4862-9B36-8BE17D7634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CFD560-3C51-457F-9E7F-995CB6E8DCCC}"/>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371006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B3443-EF38-4C61-A07E-0247531055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70ECBA-1DF6-4EE3-9C35-25FEBCC149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31F59E-7B0B-464A-8653-3562D6CE5E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066831-5F87-4BA2-8E43-44918DFFD5AF}"/>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6" name="Footer Placeholder 5">
            <a:extLst>
              <a:ext uri="{FF2B5EF4-FFF2-40B4-BE49-F238E27FC236}">
                <a16:creationId xmlns:a16="http://schemas.microsoft.com/office/drawing/2014/main" id="{893655BE-7941-4A60-B368-4B2D00369B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5DF030-FC03-4260-9A6A-8FE78835D6E5}"/>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3569278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BAD50-C96C-4C69-886D-BFD9571EEA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0F3125-A465-49E4-BA2E-21DEEF1D09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9B2CFA-23D5-47ED-B3B4-4B2E93A6D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2E4806-574C-435B-8369-5CC19DD94302}"/>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6" name="Footer Placeholder 5">
            <a:extLst>
              <a:ext uri="{FF2B5EF4-FFF2-40B4-BE49-F238E27FC236}">
                <a16:creationId xmlns:a16="http://schemas.microsoft.com/office/drawing/2014/main" id="{B51DC059-380E-4D5D-9C02-5EC7CE68DB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2DC8C-DDF3-4508-A39D-BC49E05D8CDA}"/>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850020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642BF-629A-4C6D-A861-6DB012C37B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F6AA8D-035B-430F-9851-FD2220512A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F15A28-8311-4C44-85B4-988BFCC6446B}"/>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5" name="Footer Placeholder 4">
            <a:extLst>
              <a:ext uri="{FF2B5EF4-FFF2-40B4-BE49-F238E27FC236}">
                <a16:creationId xmlns:a16="http://schemas.microsoft.com/office/drawing/2014/main" id="{B9C116BB-74DA-4D64-BD60-CF198D10B0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B079DA-B0A7-4597-859D-B33670DE9B29}"/>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365999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C47843-B90E-4176-B1A0-6A7FF618E2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857AF2-3483-49FB-B605-831B006EFA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4794C4-9612-4DF6-BDF8-896C8AE4D432}"/>
              </a:ext>
            </a:extLst>
          </p:cNvPr>
          <p:cNvSpPr>
            <a:spLocks noGrp="1"/>
          </p:cNvSpPr>
          <p:nvPr>
            <p:ph type="dt" sz="half" idx="10"/>
          </p:nvPr>
        </p:nvSpPr>
        <p:spPr/>
        <p:txBody>
          <a:bodyPr/>
          <a:lstStyle/>
          <a:p>
            <a:fld id="{20D8CC2E-3240-4CC7-8CB4-9F84C699B8F1}" type="datetimeFigureOut">
              <a:rPr lang="en-US" smtClean="0"/>
              <a:t>12/8/2020</a:t>
            </a:fld>
            <a:endParaRPr lang="en-US"/>
          </a:p>
        </p:txBody>
      </p:sp>
      <p:sp>
        <p:nvSpPr>
          <p:cNvPr id="5" name="Footer Placeholder 4">
            <a:extLst>
              <a:ext uri="{FF2B5EF4-FFF2-40B4-BE49-F238E27FC236}">
                <a16:creationId xmlns:a16="http://schemas.microsoft.com/office/drawing/2014/main" id="{5C8508A4-D14A-4733-980C-68FE4CB5B3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D6428B-932C-4E68-94AC-3A970F17E37D}"/>
              </a:ext>
            </a:extLst>
          </p:cNvPr>
          <p:cNvSpPr>
            <a:spLocks noGrp="1"/>
          </p:cNvSpPr>
          <p:nvPr>
            <p:ph type="sldNum" sz="quarter" idx="12"/>
          </p:nvPr>
        </p:nvSpPr>
        <p:spPr/>
        <p:txBody>
          <a:bodyPr/>
          <a:lstStyle/>
          <a:p>
            <a:fld id="{67899F0F-DD70-4E97-AB3C-9BED886B98F2}" type="slidenum">
              <a:rPr lang="en-US" smtClean="0"/>
              <a:t>‹#›</a:t>
            </a:fld>
            <a:endParaRPr lang="en-US"/>
          </a:p>
        </p:txBody>
      </p:sp>
    </p:spTree>
    <p:extLst>
      <p:ext uri="{BB962C8B-B14F-4D97-AF65-F5344CB8AC3E}">
        <p14:creationId xmlns:p14="http://schemas.microsoft.com/office/powerpoint/2010/main" val="2706908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B319EE-0479-454F-A2E1-70B163C2D0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34D2A3-FF6F-4952-A343-E03004DCC7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5B649C-054C-4207-AA4A-47B6ADF95D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D8CC2E-3240-4CC7-8CB4-9F84C699B8F1}" type="datetimeFigureOut">
              <a:rPr lang="en-US" smtClean="0"/>
              <a:t>12/8/2020</a:t>
            </a:fld>
            <a:endParaRPr lang="en-US"/>
          </a:p>
        </p:txBody>
      </p:sp>
      <p:sp>
        <p:nvSpPr>
          <p:cNvPr id="5" name="Footer Placeholder 4">
            <a:extLst>
              <a:ext uri="{FF2B5EF4-FFF2-40B4-BE49-F238E27FC236}">
                <a16:creationId xmlns:a16="http://schemas.microsoft.com/office/drawing/2014/main" id="{13344269-E4F9-4C3E-8F6B-544A50A666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D8E3325-18A8-4959-9007-BE5C1C747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899F0F-DD70-4E97-AB3C-9BED886B98F2}" type="slidenum">
              <a:rPr lang="en-US" smtClean="0"/>
              <a:t>‹#›</a:t>
            </a:fld>
            <a:endParaRPr lang="en-US"/>
          </a:p>
        </p:txBody>
      </p:sp>
    </p:spTree>
    <p:extLst>
      <p:ext uri="{BB962C8B-B14F-4D97-AF65-F5344CB8AC3E}">
        <p14:creationId xmlns:p14="http://schemas.microsoft.com/office/powerpoint/2010/main" val="700465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itatti.harvard.edu/berensons"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nationalgallery.org.uk/research/research-resources/exhibition-catalogues/building-the-picture/place-making/place-making-2" TargetMode="External"/><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 name="Ribbon: Curved and Tilted Up 2">
            <a:extLst>
              <a:ext uri="{FF2B5EF4-FFF2-40B4-BE49-F238E27FC236}">
                <a16:creationId xmlns:a16="http://schemas.microsoft.com/office/drawing/2014/main" id="{5B5CE5EC-A214-4F17-998E-E2089042847F}"/>
              </a:ext>
            </a:extLst>
          </p:cNvPr>
          <p:cNvSpPr/>
          <p:nvPr/>
        </p:nvSpPr>
        <p:spPr>
          <a:xfrm>
            <a:off x="609600" y="576262"/>
            <a:ext cx="10972800" cy="5705475"/>
          </a:xfrm>
          <a:prstGeom prst="ellipseRibbon2">
            <a:avLst/>
          </a:prstGeom>
          <a:solidFill>
            <a:schemeClr val="accent6">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schemeClr val="bg2">
                    <a:lumMod val="50000"/>
                  </a:schemeClr>
                </a:solidFill>
                <a:latin typeface="Lucida Calligraphy" panose="03010101010101010101" pitchFamily="66" charset="0"/>
              </a:rPr>
              <a:t>Domenico Veneziano,</a:t>
            </a:r>
            <a:br>
              <a:rPr lang="en-US" sz="6000" dirty="0">
                <a:solidFill>
                  <a:schemeClr val="bg2">
                    <a:lumMod val="50000"/>
                  </a:schemeClr>
                </a:solidFill>
                <a:latin typeface="Lucida Calligraphy" panose="03010101010101010101" pitchFamily="66" charset="0"/>
              </a:rPr>
            </a:br>
            <a:r>
              <a:rPr lang="en-US" sz="6000" dirty="0">
                <a:solidFill>
                  <a:schemeClr val="bg2">
                    <a:lumMod val="50000"/>
                  </a:schemeClr>
                </a:solidFill>
                <a:latin typeface="Lucida Calligraphy" panose="03010101010101010101" pitchFamily="66" charset="0"/>
              </a:rPr>
              <a:t> c. 1410-1461</a:t>
            </a:r>
          </a:p>
        </p:txBody>
      </p:sp>
    </p:spTree>
    <p:extLst>
      <p:ext uri="{BB962C8B-B14F-4D97-AF65-F5344CB8AC3E}">
        <p14:creationId xmlns:p14="http://schemas.microsoft.com/office/powerpoint/2010/main" val="3607037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87CF5-A50D-4B83-99D2-F15B16BB1C00}"/>
              </a:ext>
            </a:extLst>
          </p:cNvPr>
          <p:cNvSpPr>
            <a:spLocks noGrp="1"/>
          </p:cNvSpPr>
          <p:nvPr>
            <p:ph type="title"/>
          </p:nvPr>
        </p:nvSpPr>
        <p:spPr>
          <a:xfrm>
            <a:off x="7050088" y="365125"/>
            <a:ext cx="4468813" cy="1325563"/>
          </a:xfrm>
        </p:spPr>
        <p:txBody>
          <a:bodyPr>
            <a:normAutofit fontScale="90000"/>
          </a:bodyPr>
          <a:lstStyle/>
          <a:p>
            <a:pPr algn="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r>
              <a:rPr lang="it-IT" altLang="en-US" sz="2400" b="1" dirty="0">
                <a:solidFill>
                  <a:schemeClr val="accent6">
                    <a:lumMod val="20000"/>
                    <a:lumOff val="80000"/>
                  </a:schemeClr>
                </a:solidFill>
                <a:latin typeface="Lucida Calligraphy" panose="03010101010101010101" pitchFamily="66" charset="0"/>
              </a:rPr>
              <a:t>Domenico Veneziano,</a:t>
            </a:r>
            <a:br>
              <a:rPr lang="it-IT" altLang="en-US" sz="2400" b="1" dirty="0">
                <a:solidFill>
                  <a:schemeClr val="accent6">
                    <a:lumMod val="20000"/>
                    <a:lumOff val="80000"/>
                  </a:schemeClr>
                </a:solidFill>
                <a:latin typeface="Lucida Calligraphy" panose="03010101010101010101" pitchFamily="66" charset="0"/>
              </a:rPr>
            </a:br>
            <a:r>
              <a:rPr lang="it-IT" altLang="en-US" sz="2400" dirty="0">
                <a:solidFill>
                  <a:schemeClr val="accent6">
                    <a:lumMod val="20000"/>
                    <a:lumOff val="80000"/>
                  </a:schemeClr>
                </a:solidFill>
                <a:latin typeface="Lucida Calligraphy" panose="03010101010101010101" pitchFamily="66" charset="0"/>
              </a:rPr>
              <a:t> c. 1410-1461</a:t>
            </a:r>
            <a:br>
              <a:rPr lang="en-US" sz="2400" dirty="0">
                <a:solidFill>
                  <a:schemeClr val="accent6">
                    <a:lumMod val="20000"/>
                    <a:lumOff val="80000"/>
                  </a:schemeClr>
                </a:solidFill>
                <a:latin typeface="Lucida Calligraphy" panose="03010101010101010101" pitchFamily="66" charset="0"/>
              </a:rPr>
            </a:br>
            <a:r>
              <a:rPr lang="en-US" sz="2400" b="1" dirty="0">
                <a:solidFill>
                  <a:schemeClr val="accent6">
                    <a:lumMod val="20000"/>
                    <a:lumOff val="80000"/>
                  </a:schemeClr>
                </a:solidFill>
                <a:latin typeface="Lucida Calligraphy" panose="03010101010101010101" pitchFamily="66" charset="0"/>
              </a:rPr>
              <a:t>The Adoration </a:t>
            </a:r>
            <a:br>
              <a:rPr lang="en-US" sz="2400" b="1" dirty="0">
                <a:solidFill>
                  <a:schemeClr val="accent6">
                    <a:lumMod val="20000"/>
                    <a:lumOff val="80000"/>
                  </a:schemeClr>
                </a:solidFill>
                <a:latin typeface="Lucida Calligraphy" panose="03010101010101010101" pitchFamily="66" charset="0"/>
              </a:rPr>
            </a:br>
            <a:r>
              <a:rPr lang="en-US" sz="2400" b="1" dirty="0">
                <a:solidFill>
                  <a:schemeClr val="accent6">
                    <a:lumMod val="20000"/>
                    <a:lumOff val="80000"/>
                  </a:schemeClr>
                </a:solidFill>
                <a:latin typeface="Lucida Calligraphy" panose="03010101010101010101" pitchFamily="66" charset="0"/>
              </a:rPr>
              <a:t>of the Magi</a:t>
            </a:r>
            <a:r>
              <a:rPr lang="en-US" sz="2400" dirty="0">
                <a:solidFill>
                  <a:schemeClr val="accent6">
                    <a:lumMod val="20000"/>
                    <a:lumOff val="80000"/>
                  </a:schemeClr>
                </a:solidFill>
                <a:latin typeface="Lucida Calligraphy" panose="03010101010101010101" pitchFamily="66" charset="0"/>
              </a:rPr>
              <a:t>, 1435, </a:t>
            </a:r>
            <a:br>
              <a:rPr lang="en-US" sz="2400" dirty="0">
                <a:solidFill>
                  <a:schemeClr val="accent6">
                    <a:lumMod val="20000"/>
                    <a:lumOff val="80000"/>
                  </a:schemeClr>
                </a:solidFill>
                <a:latin typeface="Lucida Calligraphy" panose="03010101010101010101" pitchFamily="66" charset="0"/>
              </a:rPr>
            </a:br>
            <a:r>
              <a:rPr lang="en-US" sz="2400" dirty="0">
                <a:solidFill>
                  <a:schemeClr val="accent6">
                    <a:lumMod val="20000"/>
                    <a:lumOff val="80000"/>
                  </a:schemeClr>
                </a:solidFill>
                <a:latin typeface="Lucida Calligraphy" panose="03010101010101010101" pitchFamily="66" charset="0"/>
              </a:rPr>
              <a:t>tempera on panel, </a:t>
            </a:r>
            <a:br>
              <a:rPr lang="en-US" sz="2400" dirty="0">
                <a:solidFill>
                  <a:schemeClr val="accent6">
                    <a:lumMod val="20000"/>
                    <a:lumOff val="80000"/>
                  </a:schemeClr>
                </a:solidFill>
                <a:latin typeface="Lucida Calligraphy" panose="03010101010101010101" pitchFamily="66" charset="0"/>
              </a:rPr>
            </a:br>
            <a:r>
              <a:rPr lang="en-US" sz="2400" dirty="0">
                <a:solidFill>
                  <a:schemeClr val="accent6">
                    <a:lumMod val="20000"/>
                    <a:lumOff val="80000"/>
                  </a:schemeClr>
                </a:solidFill>
                <a:latin typeface="Lucida Calligraphy" panose="03010101010101010101" pitchFamily="66" charset="0"/>
              </a:rPr>
              <a:t>90 cm diameter, </a:t>
            </a:r>
            <a:r>
              <a:rPr lang="en-US" sz="2400" dirty="0" err="1">
                <a:solidFill>
                  <a:schemeClr val="accent6">
                    <a:lumMod val="20000"/>
                    <a:lumOff val="80000"/>
                  </a:schemeClr>
                </a:solidFill>
                <a:latin typeface="Lucida Calligraphy" panose="03010101010101010101" pitchFamily="66" charset="0"/>
              </a:rPr>
              <a:t>Gemäldegalerie</a:t>
            </a:r>
            <a:r>
              <a:rPr lang="en-US" sz="2400" dirty="0">
                <a:solidFill>
                  <a:schemeClr val="accent6">
                    <a:lumMod val="20000"/>
                    <a:lumOff val="80000"/>
                  </a:schemeClr>
                </a:solidFill>
                <a:latin typeface="Lucida Calligraphy" panose="03010101010101010101" pitchFamily="66" charset="0"/>
              </a:rPr>
              <a:t>, Berlin</a:t>
            </a:r>
          </a:p>
        </p:txBody>
      </p:sp>
      <p:pic>
        <p:nvPicPr>
          <p:cNvPr id="1028" name="Picture 4">
            <a:extLst>
              <a:ext uri="{FF2B5EF4-FFF2-40B4-BE49-F238E27FC236}">
                <a16:creationId xmlns:a16="http://schemas.microsoft.com/office/drawing/2014/main" id="{978216D4-E2C2-4A98-A0DD-B57A7A411C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099" y="0"/>
            <a:ext cx="6807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638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E4245FFA-0B8F-4D38-886E-3C0DA0D443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11" r="8355" b="-3"/>
          <a:stretch/>
        </p:blipFill>
        <p:spPr bwMode="auto">
          <a:xfrm>
            <a:off x="192528" y="171716"/>
            <a:ext cx="3793268" cy="651456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omenico Veneziano, Adorazione dei Magi (dettaglio), 1439-41 circa,  Gemäldegalerie, Berlin | Tempera">
            <a:extLst>
              <a:ext uri="{FF2B5EF4-FFF2-40B4-BE49-F238E27FC236}">
                <a16:creationId xmlns:a16="http://schemas.microsoft.com/office/drawing/2014/main" id="{64418C0B-44BA-436B-B527-4A3BBC8FAF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219" r="40383" b="1"/>
          <a:stretch/>
        </p:blipFill>
        <p:spPr bwMode="auto">
          <a:xfrm>
            <a:off x="4184538" y="171716"/>
            <a:ext cx="3822924" cy="651456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7715574C-5776-473C-9D24-F6228E6111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46" r="12088" b="-3"/>
          <a:stretch/>
        </p:blipFill>
        <p:spPr bwMode="auto">
          <a:xfrm>
            <a:off x="8188032" y="171716"/>
            <a:ext cx="3799007" cy="6514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64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B9B2-942F-49AB-956A-73F2CC6E4179}"/>
              </a:ext>
            </a:extLst>
          </p:cNvPr>
          <p:cNvSpPr>
            <a:spLocks noGrp="1"/>
          </p:cNvSpPr>
          <p:nvPr>
            <p:ph type="title"/>
          </p:nvPr>
        </p:nvSpPr>
        <p:spPr>
          <a:xfrm>
            <a:off x="8718291" y="365125"/>
            <a:ext cx="3316546" cy="1325563"/>
          </a:xfrm>
        </p:spPr>
        <p:txBody>
          <a:bodyPr>
            <a:normAutofit fontScale="90000"/>
          </a:bodyPr>
          <a:lstStyle/>
          <a:p>
            <a:pPr algn="ct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r>
              <a:rPr lang="en-US" sz="2400" b="1" dirty="0">
                <a:solidFill>
                  <a:schemeClr val="accent2">
                    <a:lumMod val="20000"/>
                    <a:lumOff val="80000"/>
                  </a:schemeClr>
                </a:solidFill>
                <a:latin typeface="Lucida Calligraphy" panose="03010101010101010101" pitchFamily="66" charset="0"/>
              </a:rPr>
              <a:t>Madonna and Child, </a:t>
            </a:r>
            <a:r>
              <a:rPr lang="en-US" sz="2400" dirty="0">
                <a:solidFill>
                  <a:schemeClr val="accent2">
                    <a:lumMod val="20000"/>
                    <a:lumOff val="80000"/>
                  </a:schemeClr>
                </a:solidFill>
                <a:latin typeface="Lucida Calligraphy" panose="03010101010101010101" pitchFamily="66" charset="0"/>
              </a:rPr>
              <a:t>1435-37, tempera on panel, </a:t>
            </a:r>
            <a:r>
              <a:rPr lang="de-DE" sz="2400" dirty="0">
                <a:solidFill>
                  <a:schemeClr val="accent2">
                    <a:lumMod val="20000"/>
                    <a:lumOff val="80000"/>
                  </a:schemeClr>
                </a:solidFill>
                <a:latin typeface="Lucida Calligraphy" panose="03010101010101010101" pitchFamily="66" charset="0"/>
              </a:rPr>
              <a:t>86x61 cm, Harvard University Center for Italian Renaissance Studies</a:t>
            </a:r>
            <a:endParaRPr lang="en-US" sz="2400" b="1" dirty="0">
              <a:solidFill>
                <a:schemeClr val="accent2">
                  <a:lumMod val="20000"/>
                  <a:lumOff val="80000"/>
                </a:schemeClr>
              </a:solidFill>
              <a:latin typeface="Lucida Calligraphy" panose="03010101010101010101" pitchFamily="66" charset="0"/>
            </a:endParaRPr>
          </a:p>
        </p:txBody>
      </p:sp>
      <p:pic>
        <p:nvPicPr>
          <p:cNvPr id="2050" name="Picture 2">
            <a:extLst>
              <a:ext uri="{FF2B5EF4-FFF2-40B4-BE49-F238E27FC236}">
                <a16:creationId xmlns:a16="http://schemas.microsoft.com/office/drawing/2014/main" id="{22A1D9BB-5FE4-4095-B784-B2C696E488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3" y="123825"/>
            <a:ext cx="4681537" cy="654760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squaleTotaro @alecoscino @Hakflak @PatriziaRametta @fra852 Madonna And Child  Domenico Veneziano | Middeleeuwen">
            <a:extLst>
              <a:ext uri="{FF2B5EF4-FFF2-40B4-BE49-F238E27FC236}">
                <a16:creationId xmlns:a16="http://schemas.microsoft.com/office/drawing/2014/main" id="{0E7898AC-D112-4CE8-96FE-2A48EBA503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950" y="155198"/>
            <a:ext cx="3689090" cy="6547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486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427D6-0B47-48AF-AA96-835CACA33C12}"/>
              </a:ext>
            </a:extLst>
          </p:cNvPr>
          <p:cNvSpPr>
            <a:spLocks noGrp="1"/>
          </p:cNvSpPr>
          <p:nvPr>
            <p:ph type="title"/>
          </p:nvPr>
        </p:nvSpPr>
        <p:spPr>
          <a:xfrm>
            <a:off x="145915" y="365125"/>
            <a:ext cx="11926111" cy="1325563"/>
          </a:xfrm>
        </p:spPr>
        <p:txBody>
          <a:bodyPr>
            <a:normAutofit/>
          </a:bodyPr>
          <a:lstStyle/>
          <a:p>
            <a:pPr algn="ctr"/>
            <a:r>
              <a:rPr lang="en-US" sz="2000" dirty="0">
                <a:solidFill>
                  <a:schemeClr val="accent2">
                    <a:lumMod val="20000"/>
                    <a:lumOff val="80000"/>
                  </a:schemeClr>
                </a:solidFill>
                <a:latin typeface="Lucida Calligraphy" panose="03010101010101010101" pitchFamily="66" charset="0"/>
              </a:rPr>
              <a:t>Bernard Berenson was one of the most famous and influential connoisseurs of Italian Renaissance paintings and drawings. The Photograph shows him standing in front of Domenico </a:t>
            </a:r>
            <a:r>
              <a:rPr lang="en-US" sz="2000" dirty="0" err="1">
                <a:solidFill>
                  <a:schemeClr val="accent2">
                    <a:lumMod val="20000"/>
                    <a:lumOff val="80000"/>
                  </a:schemeClr>
                </a:solidFill>
                <a:latin typeface="Lucida Calligraphy" panose="03010101010101010101" pitchFamily="66" charset="0"/>
              </a:rPr>
              <a:t>Veneziano’s</a:t>
            </a:r>
            <a:r>
              <a:rPr lang="en-US" sz="2000" dirty="0">
                <a:solidFill>
                  <a:schemeClr val="accent2">
                    <a:lumMod val="20000"/>
                    <a:lumOff val="80000"/>
                  </a:schemeClr>
                </a:solidFill>
                <a:latin typeface="Lucida Calligraphy" panose="03010101010101010101" pitchFamily="66" charset="0"/>
              </a:rPr>
              <a:t> painting of the Madonna and Child, in his Villa I </a:t>
            </a:r>
            <a:r>
              <a:rPr lang="en-US" sz="2000" dirty="0" err="1">
                <a:solidFill>
                  <a:schemeClr val="accent2">
                    <a:lumMod val="20000"/>
                    <a:lumOff val="80000"/>
                  </a:schemeClr>
                </a:solidFill>
                <a:latin typeface="Lucida Calligraphy" panose="03010101010101010101" pitchFamily="66" charset="0"/>
              </a:rPr>
              <a:t>Tatti</a:t>
            </a:r>
            <a:r>
              <a:rPr lang="en-US" sz="2000" dirty="0">
                <a:solidFill>
                  <a:schemeClr val="accent2">
                    <a:lumMod val="20000"/>
                    <a:lumOff val="80000"/>
                  </a:schemeClr>
                </a:solidFill>
                <a:latin typeface="Lucida Calligraphy" panose="03010101010101010101" pitchFamily="66" charset="0"/>
              </a:rPr>
              <a:t>, near Florence - </a:t>
            </a:r>
            <a:r>
              <a:rPr lang="en-US" sz="2000" dirty="0">
                <a:solidFill>
                  <a:schemeClr val="accent2">
                    <a:lumMod val="20000"/>
                    <a:lumOff val="80000"/>
                  </a:schemeClr>
                </a:solidFill>
                <a:latin typeface="Lucida Calligraphy" panose="03010101010101010101" pitchFamily="66" charset="0"/>
                <a:hlinkClick r:id="rId2"/>
              </a:rPr>
              <a:t>http://itatti.harvard.edu/berensons</a:t>
            </a:r>
            <a:r>
              <a:rPr lang="en-US" sz="2000" dirty="0">
                <a:solidFill>
                  <a:schemeClr val="accent2">
                    <a:lumMod val="20000"/>
                    <a:lumOff val="80000"/>
                  </a:schemeClr>
                </a:solidFill>
                <a:latin typeface="Lucida Calligraphy" panose="03010101010101010101" pitchFamily="66" charset="0"/>
              </a:rPr>
              <a:t> </a:t>
            </a:r>
          </a:p>
        </p:txBody>
      </p:sp>
      <p:pic>
        <p:nvPicPr>
          <p:cNvPr id="1026" name="Picture 2">
            <a:extLst>
              <a:ext uri="{FF2B5EF4-FFF2-40B4-BE49-F238E27FC236}">
                <a16:creationId xmlns:a16="http://schemas.microsoft.com/office/drawing/2014/main" id="{CDE3CC5A-6323-44A8-A6F7-041A6225E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0034" y="1690688"/>
            <a:ext cx="7431932" cy="4958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833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DB011B-B9D5-46E3-AF6A-285A814522F8}"/>
              </a:ext>
            </a:extLst>
          </p:cNvPr>
          <p:cNvSpPr>
            <a:spLocks noGrp="1"/>
          </p:cNvSpPr>
          <p:nvPr>
            <p:ph type="title"/>
          </p:nvPr>
        </p:nvSpPr>
        <p:spPr/>
        <p:txBody>
          <a:bodyPr>
            <a:normAutofit/>
          </a:bodyPr>
          <a:lstStyle/>
          <a:p>
            <a:pPr algn="ctr"/>
            <a:r>
              <a:rPr lang="it-IT" sz="2400" b="1" dirty="0">
                <a:solidFill>
                  <a:schemeClr val="tx2">
                    <a:lumMod val="20000"/>
                    <a:lumOff val="80000"/>
                  </a:schemeClr>
                </a:solidFill>
                <a:latin typeface="Lucida Calligraphy" panose="03010101010101010101" pitchFamily="66" charset="0"/>
              </a:rPr>
              <a:t>Tabernacolo Carnesecchi</a:t>
            </a:r>
            <a:r>
              <a:rPr lang="it-IT" sz="2400" dirty="0">
                <a:solidFill>
                  <a:schemeClr val="tx2">
                    <a:lumMod val="20000"/>
                    <a:lumOff val="80000"/>
                  </a:schemeClr>
                </a:solidFill>
                <a:latin typeface="Lucida Calligraphy" panose="03010101010101010101" pitchFamily="66" charset="0"/>
              </a:rPr>
              <a:t>, c. 1440-1444, Fresco, transferred to canvas, 241 x 120.5 cm, National Gallery, London</a:t>
            </a:r>
            <a:br>
              <a:rPr lang="it-IT" sz="2400" dirty="0">
                <a:solidFill>
                  <a:schemeClr val="tx2">
                    <a:lumMod val="20000"/>
                    <a:lumOff val="80000"/>
                  </a:schemeClr>
                </a:solidFill>
                <a:latin typeface="Lucida Calligraphy" panose="03010101010101010101" pitchFamily="66" charset="0"/>
              </a:rPr>
            </a:br>
            <a:endParaRPr lang="en-US" sz="2400" dirty="0">
              <a:solidFill>
                <a:schemeClr val="tx2">
                  <a:lumMod val="20000"/>
                  <a:lumOff val="80000"/>
                </a:schemeClr>
              </a:solidFill>
              <a:latin typeface="Lucida Calligraphy" panose="03010101010101010101" pitchFamily="66" charset="0"/>
            </a:endParaRPr>
          </a:p>
        </p:txBody>
      </p:sp>
      <p:pic>
        <p:nvPicPr>
          <p:cNvPr id="6146" name="Picture 2">
            <a:extLst>
              <a:ext uri="{FF2B5EF4-FFF2-40B4-BE49-F238E27FC236}">
                <a16:creationId xmlns:a16="http://schemas.microsoft.com/office/drawing/2014/main" id="{8C9C6AE8-62EB-4F57-859A-39C3451C3D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977" y="1446039"/>
            <a:ext cx="2894045" cy="528637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5D64A213-7451-4750-9BDA-ED42DA49B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709" y="1426989"/>
            <a:ext cx="4162425" cy="53054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ACB4AC22-F4A8-4DF6-9CA3-13D63F0CC7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2016" y="1426989"/>
            <a:ext cx="4105275" cy="528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269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C1307"/>
        </a:solidFill>
        <a:effectLst/>
      </p:bgPr>
    </p:bg>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430C9CA0-47F8-4F58-A2F3-D60450AE8426}"/>
              </a:ext>
            </a:extLst>
          </p:cNvPr>
          <p:cNvSpPr>
            <a:spLocks noGrp="1"/>
          </p:cNvSpPr>
          <p:nvPr>
            <p:ph type="title"/>
          </p:nvPr>
        </p:nvSpPr>
        <p:spPr>
          <a:xfrm>
            <a:off x="7432676" y="274638"/>
            <a:ext cx="4597831" cy="1143000"/>
          </a:xfrm>
        </p:spPr>
        <p:txBody>
          <a:bodyPr>
            <a:normAutofit fontScale="90000"/>
          </a:bodyPr>
          <a:lstStyle/>
          <a:p>
            <a:pPr algn="r">
              <a:defRPr/>
            </a:pP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br>
              <a:rPr lang="it-IT" altLang="en-US" sz="2000" dirty="0"/>
            </a:br>
            <a:r>
              <a:rPr lang="it-IT" altLang="en-US" sz="2700" b="1" dirty="0">
                <a:solidFill>
                  <a:schemeClr val="accent6">
                    <a:lumMod val="20000"/>
                    <a:lumOff val="80000"/>
                  </a:schemeClr>
                </a:solidFill>
                <a:latin typeface="Lucida Calligraphy" panose="03010101010101010101" pitchFamily="66" charset="0"/>
              </a:rPr>
              <a:t>Domenico Veneziano,</a:t>
            </a:r>
            <a:br>
              <a:rPr lang="it-IT" altLang="en-US" sz="2700" b="1" dirty="0">
                <a:solidFill>
                  <a:schemeClr val="accent6">
                    <a:lumMod val="20000"/>
                    <a:lumOff val="80000"/>
                  </a:schemeClr>
                </a:solidFill>
                <a:latin typeface="Lucida Calligraphy" panose="03010101010101010101" pitchFamily="66" charset="0"/>
              </a:rPr>
            </a:br>
            <a:r>
              <a:rPr lang="it-IT" altLang="en-US" sz="2700" dirty="0">
                <a:solidFill>
                  <a:schemeClr val="accent6">
                    <a:lumMod val="20000"/>
                    <a:lumOff val="80000"/>
                  </a:schemeClr>
                </a:solidFill>
                <a:latin typeface="Lucida Calligraphy" panose="03010101010101010101" pitchFamily="66" charset="0"/>
              </a:rPr>
              <a:t> c. 1410-1461</a:t>
            </a:r>
            <a:br>
              <a:rPr lang="it-IT" altLang="en-US" sz="2700" b="1" dirty="0">
                <a:solidFill>
                  <a:schemeClr val="accent6">
                    <a:lumMod val="20000"/>
                    <a:lumOff val="80000"/>
                  </a:schemeClr>
                </a:solidFill>
                <a:latin typeface="Lucida Calligraphy" panose="03010101010101010101" pitchFamily="66" charset="0"/>
              </a:rPr>
            </a:br>
            <a:r>
              <a:rPr lang="en-US" altLang="en-US" sz="2700" b="1" dirty="0">
                <a:solidFill>
                  <a:schemeClr val="accent6">
                    <a:lumMod val="20000"/>
                    <a:lumOff val="80000"/>
                  </a:schemeClr>
                </a:solidFill>
                <a:latin typeface="Lucida Calligraphy" panose="03010101010101010101" pitchFamily="66" charset="0"/>
              </a:rPr>
              <a:t> Madonna and Child enthroned with St. Francis, John the Baptist, St. </a:t>
            </a:r>
            <a:r>
              <a:rPr lang="en-US" altLang="en-US" sz="2700" b="1" dirty="0" err="1">
                <a:solidFill>
                  <a:schemeClr val="accent6">
                    <a:lumMod val="20000"/>
                    <a:lumOff val="80000"/>
                  </a:schemeClr>
                </a:solidFill>
                <a:latin typeface="Lucida Calligraphy" panose="03010101010101010101" pitchFamily="66" charset="0"/>
              </a:rPr>
              <a:t>Zenobius</a:t>
            </a:r>
            <a:r>
              <a:rPr lang="en-US" altLang="en-US" sz="2700" b="1" dirty="0">
                <a:solidFill>
                  <a:schemeClr val="accent6">
                    <a:lumMod val="20000"/>
                    <a:lumOff val="80000"/>
                  </a:schemeClr>
                </a:solidFill>
                <a:latin typeface="Lucida Calligraphy" panose="03010101010101010101" pitchFamily="66" charset="0"/>
              </a:rPr>
              <a:t> and St. Lucy, </a:t>
            </a:r>
            <a:r>
              <a:rPr lang="en-US" altLang="en-US" sz="2700" dirty="0">
                <a:solidFill>
                  <a:schemeClr val="accent6">
                    <a:lumMod val="20000"/>
                    <a:lumOff val="80000"/>
                  </a:schemeClr>
                </a:solidFill>
                <a:latin typeface="Lucida Calligraphy" panose="03010101010101010101" pitchFamily="66" charset="0"/>
              </a:rPr>
              <a:t>c. 1445, tempera on panel, 209 x 216 cm, Galleria </a:t>
            </a:r>
            <a:r>
              <a:rPr lang="en-US" altLang="en-US" sz="2700" dirty="0" err="1">
                <a:solidFill>
                  <a:schemeClr val="accent6">
                    <a:lumMod val="20000"/>
                    <a:lumOff val="80000"/>
                  </a:schemeClr>
                </a:solidFill>
                <a:latin typeface="Lucida Calligraphy" panose="03010101010101010101" pitchFamily="66" charset="0"/>
              </a:rPr>
              <a:t>degli</a:t>
            </a:r>
            <a:r>
              <a:rPr lang="en-US" altLang="en-US" sz="2700" dirty="0">
                <a:solidFill>
                  <a:schemeClr val="accent6">
                    <a:lumMod val="20000"/>
                    <a:lumOff val="80000"/>
                  </a:schemeClr>
                </a:solidFill>
                <a:latin typeface="Lucida Calligraphy" panose="03010101010101010101" pitchFamily="66" charset="0"/>
              </a:rPr>
              <a:t> Uffizi, Florence</a:t>
            </a:r>
            <a:br>
              <a:rPr lang="en-US" altLang="en-US" sz="2700" dirty="0">
                <a:solidFill>
                  <a:schemeClr val="accent6">
                    <a:lumMod val="20000"/>
                    <a:lumOff val="80000"/>
                  </a:schemeClr>
                </a:solidFill>
                <a:latin typeface="Lucida Calligraphy" panose="03010101010101010101" pitchFamily="66" charset="0"/>
              </a:rPr>
            </a:br>
            <a:endParaRPr lang="en-US" altLang="en-US" sz="1600" dirty="0">
              <a:solidFill>
                <a:schemeClr val="accent6">
                  <a:lumMod val="20000"/>
                  <a:lumOff val="80000"/>
                </a:schemeClr>
              </a:solidFill>
            </a:endParaRPr>
          </a:p>
        </p:txBody>
      </p:sp>
      <p:pic>
        <p:nvPicPr>
          <p:cNvPr id="2050" name="Picture 2">
            <a:extLst>
              <a:ext uri="{FF2B5EF4-FFF2-40B4-BE49-F238E27FC236}">
                <a16:creationId xmlns:a16="http://schemas.microsoft.com/office/drawing/2014/main" id="{889676B6-6CE2-4536-A4EE-8CAF136335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68" y="141082"/>
            <a:ext cx="6706743" cy="65758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2226" name="Picture 2" descr="4magnol1.jpg">
            <a:extLst>
              <a:ext uri="{FF2B5EF4-FFF2-40B4-BE49-F238E27FC236}">
                <a16:creationId xmlns:a16="http://schemas.microsoft.com/office/drawing/2014/main" id="{D584132B-FAE8-43C7-BED9-903D0978B0F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613" y="465807"/>
            <a:ext cx="4180179" cy="592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3" descr="4magnol2.jpg">
            <a:extLst>
              <a:ext uri="{FF2B5EF4-FFF2-40B4-BE49-F238E27FC236}">
                <a16:creationId xmlns:a16="http://schemas.microsoft.com/office/drawing/2014/main" id="{8F0C5A84-0C0C-4DD2-A4A9-06CEE294FE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60037" y="484901"/>
            <a:ext cx="3606212" cy="592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4" descr="4magnol3.jpg">
            <a:extLst>
              <a:ext uri="{FF2B5EF4-FFF2-40B4-BE49-F238E27FC236}">
                <a16:creationId xmlns:a16="http://schemas.microsoft.com/office/drawing/2014/main" id="{8C9C79CA-64A7-44E7-A7C5-762D133570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9494" y="484901"/>
            <a:ext cx="3845893" cy="5907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9218" name="Picture 2" descr="Veneziano, Saint Lucy Altarpiece, detail | Domenico Venezian… | Flickr">
            <a:extLst>
              <a:ext uri="{FF2B5EF4-FFF2-40B4-BE49-F238E27FC236}">
                <a16:creationId xmlns:a16="http://schemas.microsoft.com/office/drawing/2014/main" id="{9934A4F0-5800-4B56-AD4F-9BFE24C7B7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685" y="411010"/>
            <a:ext cx="10730629" cy="6035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756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C1307"/>
        </a:solidFill>
        <a:effectLst/>
      </p:bgPr>
    </p:bg>
    <p:spTree>
      <p:nvGrpSpPr>
        <p:cNvPr id="1" name=""/>
        <p:cNvGrpSpPr/>
        <p:nvPr/>
      </p:nvGrpSpPr>
      <p:grpSpPr>
        <a:xfrm>
          <a:off x="0" y="0"/>
          <a:ext cx="0" cy="0"/>
          <a:chOff x="0" y="0"/>
          <a:chExt cx="0" cy="0"/>
        </a:xfrm>
      </p:grpSpPr>
      <p:pic>
        <p:nvPicPr>
          <p:cNvPr id="3074" name="Picture 2" descr="Domenico Veneziano: 'Saint Lucy Altarpiece' reconstruction.">
            <a:extLst>
              <a:ext uri="{FF2B5EF4-FFF2-40B4-BE49-F238E27FC236}">
                <a16:creationId xmlns:a16="http://schemas.microsoft.com/office/drawing/2014/main" id="{F833083C-F132-407D-A89D-24236F4393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38" y="162239"/>
            <a:ext cx="5660679" cy="65517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4E6E4EE-2F7C-49C6-B9F7-1CCEF2EC44DD}"/>
              </a:ext>
            </a:extLst>
          </p:cNvPr>
          <p:cNvSpPr>
            <a:spLocks noGrp="1"/>
          </p:cNvSpPr>
          <p:nvPr>
            <p:ph type="title"/>
          </p:nvPr>
        </p:nvSpPr>
        <p:spPr>
          <a:xfrm>
            <a:off x="5999966" y="365125"/>
            <a:ext cx="6029195" cy="1325563"/>
          </a:xfrm>
        </p:spPr>
        <p:txBody>
          <a:bodyPr>
            <a:normAutofit fontScale="90000"/>
          </a:bodyPr>
          <a:lstStyle/>
          <a:p>
            <a:pPr algn="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r>
              <a:rPr lang="en-US" sz="2000" dirty="0">
                <a:solidFill>
                  <a:schemeClr val="accent6">
                    <a:lumMod val="20000"/>
                    <a:lumOff val="80000"/>
                  </a:schemeClr>
                </a:solidFill>
                <a:latin typeface="Lucida Calligraphy" panose="03010101010101010101" pitchFamily="66" charset="0"/>
              </a:rPr>
              <a:t>Domenico Veneziano, 'Saint Lucy Altarpiece' reconstruction.</a:t>
            </a:r>
            <a:br>
              <a:rPr lang="en-US" sz="2000" dirty="0">
                <a:solidFill>
                  <a:schemeClr val="accent6">
                    <a:lumMod val="20000"/>
                    <a:lumOff val="80000"/>
                  </a:schemeClr>
                </a:solidFill>
                <a:latin typeface="Lucida Calligraphy" panose="03010101010101010101" pitchFamily="66" charset="0"/>
              </a:rPr>
            </a:br>
            <a:r>
              <a:rPr lang="en-US" sz="2000" dirty="0">
                <a:solidFill>
                  <a:schemeClr val="accent6">
                    <a:lumMod val="20000"/>
                    <a:lumOff val="80000"/>
                  </a:schemeClr>
                </a:solidFill>
                <a:latin typeface="Lucida Calligraphy" panose="03010101010101010101" pitchFamily="66" charset="0"/>
              </a:rPr>
              <a:t>‘Madonna and Child’, Galleria </a:t>
            </a:r>
            <a:r>
              <a:rPr lang="en-US" sz="2000" dirty="0" err="1">
                <a:solidFill>
                  <a:schemeClr val="accent6">
                    <a:lumMod val="20000"/>
                    <a:lumOff val="80000"/>
                  </a:schemeClr>
                </a:solidFill>
                <a:latin typeface="Lucida Calligraphy" panose="03010101010101010101" pitchFamily="66" charset="0"/>
              </a:rPr>
              <a:t>degli</a:t>
            </a:r>
            <a:r>
              <a:rPr lang="en-US" sz="2000" dirty="0">
                <a:solidFill>
                  <a:schemeClr val="accent6">
                    <a:lumMod val="20000"/>
                    <a:lumOff val="80000"/>
                  </a:schemeClr>
                </a:solidFill>
                <a:latin typeface="Lucida Calligraphy" panose="03010101010101010101" pitchFamily="66" charset="0"/>
              </a:rPr>
              <a:t> Uffizi, Florence. © Photo Scala, Florence - courtesy of the </a:t>
            </a:r>
            <a:r>
              <a:rPr lang="en-US" sz="2000" dirty="0" err="1">
                <a:solidFill>
                  <a:schemeClr val="accent6">
                    <a:lumMod val="20000"/>
                    <a:lumOff val="80000"/>
                  </a:schemeClr>
                </a:solidFill>
                <a:latin typeface="Lucida Calligraphy" panose="03010101010101010101" pitchFamily="66" charset="0"/>
              </a:rPr>
              <a:t>Ministero</a:t>
            </a:r>
            <a:r>
              <a:rPr lang="en-US" sz="2000" dirty="0">
                <a:solidFill>
                  <a:schemeClr val="accent6">
                    <a:lumMod val="20000"/>
                    <a:lumOff val="80000"/>
                  </a:schemeClr>
                </a:solidFill>
                <a:latin typeface="Lucida Calligraphy" panose="03010101010101010101" pitchFamily="66" charset="0"/>
              </a:rPr>
              <a:t> Beni e Att. </a:t>
            </a:r>
            <a:r>
              <a:rPr lang="en-US" sz="2000" dirty="0" err="1">
                <a:solidFill>
                  <a:schemeClr val="accent6">
                    <a:lumMod val="20000"/>
                    <a:lumOff val="80000"/>
                  </a:schemeClr>
                </a:solidFill>
                <a:latin typeface="Lucida Calligraphy" panose="03010101010101010101" pitchFamily="66" charset="0"/>
              </a:rPr>
              <a:t>Culturali</a:t>
            </a:r>
            <a:r>
              <a:rPr lang="en-US" sz="2000" dirty="0">
                <a:solidFill>
                  <a:schemeClr val="accent6">
                    <a:lumMod val="20000"/>
                    <a:lumOff val="80000"/>
                  </a:schemeClr>
                </a:solidFill>
                <a:latin typeface="Lucida Calligraphy" panose="03010101010101010101" pitchFamily="66" charset="0"/>
              </a:rPr>
              <a:t>; ‘Saint Francis’. © National Gallery of Art, Washington D.C.; ‘Saint John’. © National Gallery of Art, Washington D.C.; ‘Annunciation’. © The Fitzwilliam Museum, Cambridge / Photo Scala, Florence; 'A Miracle of Saint </a:t>
            </a:r>
            <a:r>
              <a:rPr lang="en-US" sz="2000" dirty="0" err="1">
                <a:solidFill>
                  <a:schemeClr val="accent6">
                    <a:lumMod val="20000"/>
                    <a:lumOff val="80000"/>
                  </a:schemeClr>
                </a:solidFill>
                <a:latin typeface="Lucida Calligraphy" panose="03010101010101010101" pitchFamily="66" charset="0"/>
              </a:rPr>
              <a:t>Zenobius</a:t>
            </a:r>
            <a:r>
              <a:rPr lang="en-US" sz="2000" dirty="0">
                <a:solidFill>
                  <a:schemeClr val="accent6">
                    <a:lumMod val="20000"/>
                    <a:lumOff val="80000"/>
                  </a:schemeClr>
                </a:solidFill>
                <a:latin typeface="Lucida Calligraphy" panose="03010101010101010101" pitchFamily="66" charset="0"/>
              </a:rPr>
              <a:t>.' © The Fitzwilliam Museum, Cambridge. ‘The Martyrdom of Saint Lucy’, Berlin, Staatliche </a:t>
            </a:r>
            <a:r>
              <a:rPr lang="en-US" sz="2000" dirty="0" err="1">
                <a:solidFill>
                  <a:schemeClr val="accent6">
                    <a:lumMod val="20000"/>
                    <a:lumOff val="80000"/>
                  </a:schemeClr>
                </a:solidFill>
                <a:latin typeface="Lucida Calligraphy" panose="03010101010101010101" pitchFamily="66" charset="0"/>
              </a:rPr>
              <a:t>Museen</a:t>
            </a:r>
            <a:r>
              <a:rPr lang="en-US" sz="2000" dirty="0">
                <a:solidFill>
                  <a:schemeClr val="accent6">
                    <a:lumMod val="20000"/>
                    <a:lumOff val="80000"/>
                  </a:schemeClr>
                </a:solidFill>
                <a:latin typeface="Lucida Calligraphy" panose="03010101010101010101" pitchFamily="66" charset="0"/>
              </a:rPr>
              <a:t> </a:t>
            </a:r>
            <a:r>
              <a:rPr lang="en-US" sz="2000" dirty="0" err="1">
                <a:solidFill>
                  <a:schemeClr val="accent6">
                    <a:lumMod val="20000"/>
                    <a:lumOff val="80000"/>
                  </a:schemeClr>
                </a:solidFill>
                <a:latin typeface="Lucida Calligraphy" panose="03010101010101010101" pitchFamily="66" charset="0"/>
              </a:rPr>
              <a:t>Preussischer</a:t>
            </a:r>
            <a:r>
              <a:rPr lang="en-US" sz="2000" dirty="0">
                <a:solidFill>
                  <a:schemeClr val="accent6">
                    <a:lumMod val="20000"/>
                    <a:lumOff val="80000"/>
                  </a:schemeClr>
                </a:solidFill>
                <a:latin typeface="Lucida Calligraphy" panose="03010101010101010101" pitchFamily="66" charset="0"/>
              </a:rPr>
              <a:t> </a:t>
            </a:r>
            <a:r>
              <a:rPr lang="en-US" sz="2000" dirty="0" err="1">
                <a:solidFill>
                  <a:schemeClr val="accent6">
                    <a:lumMod val="20000"/>
                    <a:lumOff val="80000"/>
                  </a:schemeClr>
                </a:solidFill>
                <a:latin typeface="Lucida Calligraphy" panose="03010101010101010101" pitchFamily="66" charset="0"/>
              </a:rPr>
              <a:t>Kulturbesitz</a:t>
            </a:r>
            <a:r>
              <a:rPr lang="en-US" sz="2000" dirty="0">
                <a:solidFill>
                  <a:schemeClr val="accent6">
                    <a:lumMod val="20000"/>
                    <a:lumOff val="80000"/>
                  </a:schemeClr>
                </a:solidFill>
                <a:latin typeface="Lucida Calligraphy" panose="03010101010101010101" pitchFamily="66" charset="0"/>
              </a:rPr>
              <a:t>, </a:t>
            </a:r>
            <a:r>
              <a:rPr lang="en-US" sz="2000" dirty="0" err="1">
                <a:solidFill>
                  <a:schemeClr val="accent6">
                    <a:lumMod val="20000"/>
                    <a:lumOff val="80000"/>
                  </a:schemeClr>
                </a:solidFill>
                <a:latin typeface="Lucida Calligraphy" panose="03010101010101010101" pitchFamily="66" charset="0"/>
              </a:rPr>
              <a:t>Gemäldegalerie</a:t>
            </a:r>
            <a:r>
              <a:rPr lang="en-US" sz="2000" dirty="0">
                <a:solidFill>
                  <a:schemeClr val="accent6">
                    <a:lumMod val="20000"/>
                    <a:lumOff val="80000"/>
                  </a:schemeClr>
                </a:solidFill>
                <a:latin typeface="Lucida Calligraphy" panose="03010101010101010101" pitchFamily="66" charset="0"/>
              </a:rPr>
              <a:t>. © Photo Scala, Florence / BPK, </a:t>
            </a:r>
            <a:r>
              <a:rPr lang="en-US" sz="2000" dirty="0" err="1">
                <a:solidFill>
                  <a:schemeClr val="accent6">
                    <a:lumMod val="20000"/>
                    <a:lumOff val="80000"/>
                  </a:schemeClr>
                </a:solidFill>
                <a:latin typeface="Lucida Calligraphy" panose="03010101010101010101" pitchFamily="66" charset="0"/>
              </a:rPr>
              <a:t>Bildagentur</a:t>
            </a:r>
            <a:r>
              <a:rPr lang="en-US" sz="2000" dirty="0">
                <a:solidFill>
                  <a:schemeClr val="accent6">
                    <a:lumMod val="20000"/>
                    <a:lumOff val="80000"/>
                  </a:schemeClr>
                </a:solidFill>
                <a:latin typeface="Lucida Calligraphy" panose="03010101010101010101" pitchFamily="66" charset="0"/>
              </a:rPr>
              <a:t> </a:t>
            </a:r>
            <a:r>
              <a:rPr lang="en-US" sz="2000" dirty="0" err="1">
                <a:solidFill>
                  <a:schemeClr val="accent6">
                    <a:lumMod val="20000"/>
                    <a:lumOff val="80000"/>
                  </a:schemeClr>
                </a:solidFill>
                <a:latin typeface="Lucida Calligraphy" panose="03010101010101010101" pitchFamily="66" charset="0"/>
              </a:rPr>
              <a:t>für</a:t>
            </a:r>
            <a:r>
              <a:rPr lang="en-US" sz="2000" dirty="0">
                <a:solidFill>
                  <a:schemeClr val="accent6">
                    <a:lumMod val="20000"/>
                    <a:lumOff val="80000"/>
                  </a:schemeClr>
                </a:solidFill>
                <a:latin typeface="Lucida Calligraphy" panose="03010101010101010101" pitchFamily="66" charset="0"/>
              </a:rPr>
              <a:t> Kunst, Kultur und </a:t>
            </a:r>
            <a:r>
              <a:rPr lang="en-US" sz="2000" dirty="0" err="1">
                <a:solidFill>
                  <a:schemeClr val="accent6">
                    <a:lumMod val="20000"/>
                    <a:lumOff val="80000"/>
                  </a:schemeClr>
                </a:solidFill>
                <a:latin typeface="Lucida Calligraphy" panose="03010101010101010101" pitchFamily="66" charset="0"/>
              </a:rPr>
              <a:t>Geschichte</a:t>
            </a:r>
            <a:r>
              <a:rPr lang="en-US" sz="2000" dirty="0">
                <a:solidFill>
                  <a:schemeClr val="accent6">
                    <a:lumMod val="20000"/>
                    <a:lumOff val="80000"/>
                  </a:schemeClr>
                </a:solidFill>
                <a:latin typeface="Lucida Calligraphy" panose="03010101010101010101" pitchFamily="66" charset="0"/>
              </a:rPr>
              <a:t>, Berlin.</a:t>
            </a:r>
            <a:br>
              <a:rPr lang="en-US" sz="2000" dirty="0">
                <a:solidFill>
                  <a:schemeClr val="accent6">
                    <a:lumMod val="20000"/>
                    <a:lumOff val="80000"/>
                  </a:schemeClr>
                </a:solidFill>
                <a:latin typeface="Lucida Calligraphy" panose="03010101010101010101" pitchFamily="66" charset="0"/>
              </a:rPr>
            </a:br>
            <a:r>
              <a:rPr lang="en-US" sz="2000" dirty="0">
                <a:solidFill>
                  <a:schemeClr val="accent6">
                    <a:lumMod val="20000"/>
                    <a:lumOff val="80000"/>
                  </a:schemeClr>
                </a:solidFill>
                <a:latin typeface="Lucida Calligraphy" panose="03010101010101010101" pitchFamily="66" charset="0"/>
                <a:hlinkClick r:id="rId3"/>
              </a:rPr>
              <a:t>https://www.nationalgallery.org.uk/research/research-resources/exhibition-catalogues/building-the-picture/place-making/place-making-2</a:t>
            </a:r>
            <a:r>
              <a:rPr lang="en-US" sz="2000" dirty="0">
                <a:solidFill>
                  <a:schemeClr val="accent6">
                    <a:lumMod val="20000"/>
                    <a:lumOff val="80000"/>
                  </a:schemeClr>
                </a:solidFill>
                <a:latin typeface="Lucida Calligraphy" panose="03010101010101010101" pitchFamily="66" charset="0"/>
              </a:rPr>
              <a:t> </a:t>
            </a:r>
          </a:p>
        </p:txBody>
      </p:sp>
    </p:spTree>
    <p:extLst>
      <p:ext uri="{BB962C8B-B14F-4D97-AF65-F5344CB8AC3E}">
        <p14:creationId xmlns:p14="http://schemas.microsoft.com/office/powerpoint/2010/main" val="2479687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269D7-FC01-4DC1-835B-8B6B66C26841}"/>
              </a:ext>
            </a:extLst>
          </p:cNvPr>
          <p:cNvSpPr>
            <a:spLocks noGrp="1"/>
          </p:cNvSpPr>
          <p:nvPr>
            <p:ph type="title"/>
          </p:nvPr>
        </p:nvSpPr>
        <p:spPr>
          <a:xfrm>
            <a:off x="9086850" y="365125"/>
            <a:ext cx="2981324" cy="1325563"/>
          </a:xfrm>
        </p:spPr>
        <p:txBody>
          <a:bodyPr>
            <a:normAutofit fontScale="90000"/>
          </a:bodyPr>
          <a:lstStyle/>
          <a:p>
            <a:pPr algn="ct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r>
              <a:rPr lang="en-US" sz="2700" dirty="0">
                <a:solidFill>
                  <a:schemeClr val="accent6">
                    <a:lumMod val="20000"/>
                    <a:lumOff val="80000"/>
                  </a:schemeClr>
                </a:solidFill>
                <a:latin typeface="Lucida Calligraphy" panose="03010101010101010101" pitchFamily="66" charset="0"/>
              </a:rPr>
              <a:t>Saint Francis Receiving the Stigmata, </a:t>
            </a:r>
            <a:br>
              <a:rPr lang="en-US" sz="2700" dirty="0">
                <a:solidFill>
                  <a:schemeClr val="accent6">
                    <a:lumMod val="20000"/>
                    <a:lumOff val="80000"/>
                  </a:schemeClr>
                </a:solidFill>
                <a:latin typeface="Lucida Calligraphy" panose="03010101010101010101" pitchFamily="66" charset="0"/>
              </a:rPr>
            </a:br>
            <a:r>
              <a:rPr lang="en-US" sz="2700" dirty="0">
                <a:solidFill>
                  <a:schemeClr val="accent6">
                    <a:lumMod val="20000"/>
                    <a:lumOff val="80000"/>
                  </a:schemeClr>
                </a:solidFill>
                <a:latin typeface="Lucida Calligraphy" panose="03010101010101010101" pitchFamily="66" charset="0"/>
              </a:rPr>
              <a:t>c. 1445/1450, tempera on panel, </a:t>
            </a:r>
            <a:br>
              <a:rPr lang="en-US" sz="2700" dirty="0">
                <a:solidFill>
                  <a:schemeClr val="accent6">
                    <a:lumMod val="20000"/>
                    <a:lumOff val="80000"/>
                  </a:schemeClr>
                </a:solidFill>
                <a:latin typeface="Lucida Calligraphy" panose="03010101010101010101" pitchFamily="66" charset="0"/>
              </a:rPr>
            </a:br>
            <a:r>
              <a:rPr lang="en-US" sz="2700" dirty="0">
                <a:solidFill>
                  <a:schemeClr val="accent6">
                    <a:lumMod val="20000"/>
                    <a:lumOff val="80000"/>
                  </a:schemeClr>
                </a:solidFill>
                <a:latin typeface="Lucida Calligraphy" panose="03010101010101010101" pitchFamily="66" charset="0"/>
              </a:rPr>
              <a:t>27.5 x 30.5 cm, National Gallery of Art, Washington DC</a:t>
            </a:r>
            <a:br>
              <a:rPr lang="en-US" sz="2700" dirty="0">
                <a:solidFill>
                  <a:schemeClr val="accent6">
                    <a:lumMod val="20000"/>
                    <a:lumOff val="80000"/>
                  </a:schemeClr>
                </a:solidFill>
                <a:latin typeface="Lucida Calligraphy" panose="03010101010101010101" pitchFamily="66" charset="0"/>
              </a:rPr>
            </a:br>
            <a:br>
              <a:rPr lang="en-US" sz="2700" dirty="0">
                <a:latin typeface="Lucida Calligraphy" panose="03010101010101010101" pitchFamily="66" charset="0"/>
              </a:rPr>
            </a:br>
            <a:endParaRPr lang="en-US" sz="2700" dirty="0">
              <a:latin typeface="Lucida Calligraphy" panose="03010101010101010101" pitchFamily="66" charset="0"/>
            </a:endParaRPr>
          </a:p>
        </p:txBody>
      </p:sp>
      <p:pic>
        <p:nvPicPr>
          <p:cNvPr id="5122" name="Picture 2" descr="Domenico Veneziano: Saint Francis receiving the stigmata, 26.7 × 30.5 cm, Washington, National Gallery of Art">
            <a:extLst>
              <a:ext uri="{FF2B5EF4-FFF2-40B4-BE49-F238E27FC236}">
                <a16:creationId xmlns:a16="http://schemas.microsoft.com/office/drawing/2014/main" id="{8074DBF2-4F98-4777-BFBB-44D9E903F5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118101"/>
            <a:ext cx="8880998" cy="6621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20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1DD7A-BC70-4462-BF48-BC2A8EFDED00}"/>
              </a:ext>
            </a:extLst>
          </p:cNvPr>
          <p:cNvSpPr>
            <a:spLocks noGrp="1"/>
          </p:cNvSpPr>
          <p:nvPr>
            <p:ph type="title"/>
          </p:nvPr>
        </p:nvSpPr>
        <p:spPr>
          <a:xfrm>
            <a:off x="7741084" y="365125"/>
            <a:ext cx="4309801" cy="1325563"/>
          </a:xfrm>
        </p:spPr>
        <p:txBody>
          <a:bodyPr>
            <a:normAutofit fontScale="90000"/>
          </a:bodyPr>
          <a:lstStyle/>
          <a:p>
            <a:pPr algn="ct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br>
              <a:rPr lang="en-US" sz="2000" dirty="0">
                <a:solidFill>
                  <a:schemeClr val="accent6">
                    <a:lumMod val="20000"/>
                    <a:lumOff val="80000"/>
                  </a:schemeClr>
                </a:solidFill>
                <a:latin typeface="Lucida Calligraphy" panose="03010101010101010101" pitchFamily="66" charset="0"/>
              </a:rPr>
            </a:br>
            <a:r>
              <a:rPr lang="en-US" sz="2700" dirty="0">
                <a:solidFill>
                  <a:schemeClr val="accent6">
                    <a:lumMod val="20000"/>
                    <a:lumOff val="80000"/>
                  </a:schemeClr>
                </a:solidFill>
                <a:latin typeface="Lucida Calligraphy" panose="03010101010101010101" pitchFamily="66" charset="0"/>
              </a:rPr>
              <a:t>Saint John in the Dessert, c. 1445/1450, </a:t>
            </a:r>
            <a:br>
              <a:rPr lang="en-US" sz="2700" dirty="0">
                <a:solidFill>
                  <a:schemeClr val="accent6">
                    <a:lumMod val="20000"/>
                    <a:lumOff val="80000"/>
                  </a:schemeClr>
                </a:solidFill>
                <a:latin typeface="Lucida Calligraphy" panose="03010101010101010101" pitchFamily="66" charset="0"/>
              </a:rPr>
            </a:br>
            <a:r>
              <a:rPr lang="en-US" sz="2700" dirty="0">
                <a:solidFill>
                  <a:schemeClr val="accent6">
                    <a:lumMod val="20000"/>
                    <a:lumOff val="80000"/>
                  </a:schemeClr>
                </a:solidFill>
                <a:latin typeface="Lucida Calligraphy" panose="03010101010101010101" pitchFamily="66" charset="0"/>
              </a:rPr>
              <a:t>tempera on panel, </a:t>
            </a:r>
            <a:br>
              <a:rPr lang="en-US" sz="2700" dirty="0">
                <a:solidFill>
                  <a:schemeClr val="accent6">
                    <a:lumMod val="20000"/>
                    <a:lumOff val="80000"/>
                  </a:schemeClr>
                </a:solidFill>
                <a:latin typeface="Lucida Calligraphy" panose="03010101010101010101" pitchFamily="66" charset="0"/>
              </a:rPr>
            </a:br>
            <a:r>
              <a:rPr lang="en-US" sz="2700" dirty="0">
                <a:solidFill>
                  <a:schemeClr val="accent6">
                    <a:lumMod val="20000"/>
                    <a:lumOff val="80000"/>
                  </a:schemeClr>
                </a:solidFill>
                <a:latin typeface="Lucida Calligraphy" panose="03010101010101010101" pitchFamily="66" charset="0"/>
              </a:rPr>
              <a:t>28.4 x 31.8 cm, </a:t>
            </a:r>
            <a:br>
              <a:rPr lang="en-US" sz="2700" dirty="0">
                <a:solidFill>
                  <a:schemeClr val="accent6">
                    <a:lumMod val="20000"/>
                    <a:lumOff val="80000"/>
                  </a:schemeClr>
                </a:solidFill>
                <a:latin typeface="Lucida Calligraphy" panose="03010101010101010101" pitchFamily="66" charset="0"/>
              </a:rPr>
            </a:br>
            <a:r>
              <a:rPr lang="en-US" sz="2700" dirty="0">
                <a:solidFill>
                  <a:schemeClr val="accent6">
                    <a:lumMod val="20000"/>
                    <a:lumOff val="80000"/>
                  </a:schemeClr>
                </a:solidFill>
                <a:latin typeface="Lucida Calligraphy" panose="03010101010101010101" pitchFamily="66" charset="0"/>
              </a:rPr>
              <a:t>National Gallery of Art, Washington DC</a:t>
            </a:r>
          </a:p>
        </p:txBody>
      </p:sp>
      <p:pic>
        <p:nvPicPr>
          <p:cNvPr id="6146" name="Picture 2">
            <a:extLst>
              <a:ext uri="{FF2B5EF4-FFF2-40B4-BE49-F238E27FC236}">
                <a16:creationId xmlns:a16="http://schemas.microsoft.com/office/drawing/2014/main" id="{EB2FFF34-1961-4E69-A48B-17C62DD161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114" y="143462"/>
            <a:ext cx="7480075" cy="6571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702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89B1F-E80A-4990-A974-21492B769FF0}"/>
              </a:ext>
            </a:extLst>
          </p:cNvPr>
          <p:cNvSpPr>
            <a:spLocks noGrp="1"/>
          </p:cNvSpPr>
          <p:nvPr>
            <p:ph type="title"/>
          </p:nvPr>
        </p:nvSpPr>
        <p:spPr>
          <a:xfrm>
            <a:off x="216665" y="365125"/>
            <a:ext cx="11758669" cy="1325563"/>
          </a:xfrm>
        </p:spPr>
        <p:txBody>
          <a:bodyPr>
            <a:normAutofit fontScale="90000"/>
          </a:bodyPr>
          <a:lstStyle/>
          <a:p>
            <a:pPr algn="ctr"/>
            <a:r>
              <a:rPr lang="en-US" sz="2200" dirty="0">
                <a:solidFill>
                  <a:schemeClr val="tx2">
                    <a:lumMod val="20000"/>
                    <a:lumOff val="80000"/>
                  </a:schemeClr>
                </a:solidFill>
                <a:latin typeface="Lucida Calligraphy" panose="03010101010101010101" pitchFamily="66" charset="0"/>
              </a:rPr>
              <a:t>The Annunciation, c. 1445/1448, tempera on panel, 27.3 x 54 cm, The Fitzwilliam Museum, Cambridge</a:t>
            </a:r>
            <a:br>
              <a:rPr lang="en-US" sz="2400" dirty="0">
                <a:solidFill>
                  <a:schemeClr val="tx2">
                    <a:lumMod val="20000"/>
                    <a:lumOff val="80000"/>
                  </a:schemeClr>
                </a:solidFill>
                <a:latin typeface="Lucida Calligraphy" panose="03010101010101010101" pitchFamily="66" charset="0"/>
              </a:rPr>
            </a:br>
            <a:br>
              <a:rPr lang="en-US" sz="2400" dirty="0">
                <a:solidFill>
                  <a:schemeClr val="tx2">
                    <a:lumMod val="20000"/>
                    <a:lumOff val="80000"/>
                  </a:schemeClr>
                </a:solidFill>
                <a:latin typeface="Lucida Calligraphy" panose="03010101010101010101" pitchFamily="66" charset="0"/>
              </a:rPr>
            </a:br>
            <a:br>
              <a:rPr lang="en-US" sz="2400" dirty="0">
                <a:solidFill>
                  <a:schemeClr val="tx2">
                    <a:lumMod val="20000"/>
                    <a:lumOff val="80000"/>
                  </a:schemeClr>
                </a:solidFill>
                <a:latin typeface="Lucida Calligraphy" panose="03010101010101010101" pitchFamily="66" charset="0"/>
              </a:rPr>
            </a:br>
            <a:br>
              <a:rPr lang="en-US" sz="2400" dirty="0">
                <a:solidFill>
                  <a:schemeClr val="tx2">
                    <a:lumMod val="20000"/>
                    <a:lumOff val="80000"/>
                  </a:schemeClr>
                </a:solidFill>
                <a:latin typeface="Lucida Calligraphy" panose="03010101010101010101" pitchFamily="66" charset="0"/>
              </a:rPr>
            </a:br>
            <a:endParaRPr lang="en-US" sz="2400" dirty="0">
              <a:solidFill>
                <a:schemeClr val="tx2">
                  <a:lumMod val="20000"/>
                  <a:lumOff val="80000"/>
                </a:schemeClr>
              </a:solidFill>
              <a:latin typeface="Lucida Calligraphy" panose="03010101010101010101" pitchFamily="66" charset="0"/>
            </a:endParaRPr>
          </a:p>
        </p:txBody>
      </p:sp>
      <p:pic>
        <p:nvPicPr>
          <p:cNvPr id="4098" name="Picture 2" descr="Annunciazione di Domenico Veneziano">
            <a:extLst>
              <a:ext uri="{FF2B5EF4-FFF2-40B4-BE49-F238E27FC236}">
                <a16:creationId xmlns:a16="http://schemas.microsoft.com/office/drawing/2014/main" id="{7DDE061C-6A80-456A-AD3E-E81B18CBE9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665" y="757585"/>
            <a:ext cx="11758669" cy="5948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129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6BF0D39-D5BB-43C0-84B4-7DEEC0F76A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326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125D-09F5-41F1-8AC7-259521BDC8F7}"/>
              </a:ext>
            </a:extLst>
          </p:cNvPr>
          <p:cNvSpPr>
            <a:spLocks noGrp="1"/>
          </p:cNvSpPr>
          <p:nvPr>
            <p:ph type="title"/>
          </p:nvPr>
        </p:nvSpPr>
        <p:spPr>
          <a:xfrm>
            <a:off x="7766136" y="365125"/>
            <a:ext cx="4263937" cy="1325563"/>
          </a:xfrm>
        </p:spPr>
        <p:txBody>
          <a:bodyPr>
            <a:normAutofit fontScale="90000"/>
          </a:bodyPr>
          <a:lstStyle/>
          <a:p>
            <a:pPr algn="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br>
              <a:rPr lang="en-US" sz="2400" dirty="0">
                <a:solidFill>
                  <a:schemeClr val="accent6">
                    <a:lumMod val="20000"/>
                    <a:lumOff val="80000"/>
                  </a:schemeClr>
                </a:solidFill>
                <a:latin typeface="Lucida Calligraphy" panose="03010101010101010101" pitchFamily="66" charset="0"/>
              </a:rPr>
            </a:br>
            <a:r>
              <a:rPr lang="en-US" sz="2400" dirty="0">
                <a:solidFill>
                  <a:schemeClr val="accent2">
                    <a:lumMod val="20000"/>
                    <a:lumOff val="80000"/>
                  </a:schemeClr>
                </a:solidFill>
                <a:latin typeface="Lucida Calligraphy" panose="03010101010101010101" pitchFamily="66" charset="0"/>
              </a:rPr>
              <a:t>A Miracle of Saint </a:t>
            </a:r>
            <a:r>
              <a:rPr lang="en-US" sz="2400" dirty="0" err="1">
                <a:solidFill>
                  <a:schemeClr val="accent2">
                    <a:lumMod val="20000"/>
                    <a:lumOff val="80000"/>
                  </a:schemeClr>
                </a:solidFill>
                <a:latin typeface="Lucida Calligraphy" panose="03010101010101010101" pitchFamily="66" charset="0"/>
              </a:rPr>
              <a:t>Zenobius</a:t>
            </a:r>
            <a:r>
              <a:rPr lang="en-US" sz="2400" dirty="0">
                <a:solidFill>
                  <a:schemeClr val="accent2">
                    <a:lumMod val="20000"/>
                    <a:lumOff val="80000"/>
                  </a:schemeClr>
                </a:solidFill>
                <a:latin typeface="Lucida Calligraphy" panose="03010101010101010101" pitchFamily="66" charset="0"/>
              </a:rPr>
              <a:t>’, c. 1445/1450,</a:t>
            </a:r>
            <a:br>
              <a:rPr lang="en-US" sz="2400" dirty="0">
                <a:solidFill>
                  <a:schemeClr val="accent2">
                    <a:lumMod val="20000"/>
                    <a:lumOff val="80000"/>
                  </a:schemeClr>
                </a:solidFill>
                <a:latin typeface="Lucida Calligraphy" panose="03010101010101010101" pitchFamily="66" charset="0"/>
              </a:rPr>
            </a:br>
            <a:r>
              <a:rPr lang="en-US" sz="2400" dirty="0">
                <a:solidFill>
                  <a:schemeClr val="accent2">
                    <a:lumMod val="20000"/>
                    <a:lumOff val="80000"/>
                  </a:schemeClr>
                </a:solidFill>
                <a:latin typeface="Lucida Calligraphy" panose="03010101010101010101" pitchFamily="66" charset="0"/>
              </a:rPr>
              <a:t>tempera on panel, </a:t>
            </a:r>
            <a:br>
              <a:rPr lang="en-US" sz="2400" dirty="0">
                <a:solidFill>
                  <a:schemeClr val="accent2">
                    <a:lumMod val="20000"/>
                    <a:lumOff val="80000"/>
                  </a:schemeClr>
                </a:solidFill>
                <a:latin typeface="Lucida Calligraphy" panose="03010101010101010101" pitchFamily="66" charset="0"/>
              </a:rPr>
            </a:br>
            <a:r>
              <a:rPr lang="en-US" sz="2400" dirty="0">
                <a:solidFill>
                  <a:schemeClr val="accent2">
                    <a:lumMod val="20000"/>
                    <a:lumOff val="80000"/>
                  </a:schemeClr>
                </a:solidFill>
                <a:latin typeface="Lucida Calligraphy" panose="03010101010101010101" pitchFamily="66" charset="0"/>
              </a:rPr>
              <a:t>28.6 x 32.5 cm,</a:t>
            </a:r>
            <a:br>
              <a:rPr lang="en-US" sz="2400" dirty="0">
                <a:solidFill>
                  <a:schemeClr val="accent2">
                    <a:lumMod val="20000"/>
                    <a:lumOff val="80000"/>
                  </a:schemeClr>
                </a:solidFill>
                <a:latin typeface="Lucida Calligraphy" panose="03010101010101010101" pitchFamily="66" charset="0"/>
              </a:rPr>
            </a:br>
            <a:r>
              <a:rPr lang="en-US" sz="2400" dirty="0">
                <a:solidFill>
                  <a:schemeClr val="accent2">
                    <a:lumMod val="20000"/>
                    <a:lumOff val="80000"/>
                  </a:schemeClr>
                </a:solidFill>
                <a:latin typeface="Lucida Calligraphy" panose="03010101010101010101" pitchFamily="66" charset="0"/>
              </a:rPr>
              <a:t>The Fitzwilliam Museum, Cambridge</a:t>
            </a:r>
          </a:p>
        </p:txBody>
      </p:sp>
      <p:pic>
        <p:nvPicPr>
          <p:cNvPr id="7170" name="Picture 2" descr="Building the Picture | Domenico Veneziano | A Miracle of Saint Zenobius |  The National Gallery, London">
            <a:extLst>
              <a:ext uri="{FF2B5EF4-FFF2-40B4-BE49-F238E27FC236}">
                <a16:creationId xmlns:a16="http://schemas.microsoft.com/office/drawing/2014/main" id="{CD8D6A37-D4D1-45DA-8033-A81D5B4FA7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188150"/>
            <a:ext cx="7416321" cy="648928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9513AD11-5F1B-4BAF-80DB-29D2AD3BFA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8282" y="1529598"/>
            <a:ext cx="5051791" cy="1721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711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730D2-3E9D-48E1-8AE3-BDC499200A8E}"/>
              </a:ext>
            </a:extLst>
          </p:cNvPr>
          <p:cNvSpPr>
            <a:spLocks noGrp="1"/>
          </p:cNvSpPr>
          <p:nvPr>
            <p:ph type="title"/>
          </p:nvPr>
        </p:nvSpPr>
        <p:spPr>
          <a:xfrm>
            <a:off x="171580" y="365125"/>
            <a:ext cx="4375368" cy="1325563"/>
          </a:xfrm>
        </p:spPr>
        <p:txBody>
          <a:bodyPr>
            <a:normAutofit fontScale="90000"/>
          </a:bodyPr>
          <a:lstStyle/>
          <a:p>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r>
              <a:rPr lang="en-US" sz="2700" dirty="0">
                <a:solidFill>
                  <a:schemeClr val="accent2">
                    <a:lumMod val="20000"/>
                    <a:lumOff val="80000"/>
                  </a:schemeClr>
                </a:solidFill>
                <a:latin typeface="Lucida Calligraphy" panose="03010101010101010101" pitchFamily="66" charset="0"/>
              </a:rPr>
              <a:t>Martyrdom of St Lucy, </a:t>
            </a:r>
            <a:br>
              <a:rPr lang="en-US" sz="2700" dirty="0">
                <a:solidFill>
                  <a:schemeClr val="accent2">
                    <a:lumMod val="20000"/>
                    <a:lumOff val="80000"/>
                  </a:schemeClr>
                </a:solidFill>
                <a:latin typeface="Lucida Calligraphy" panose="03010101010101010101" pitchFamily="66" charset="0"/>
              </a:rPr>
            </a:br>
            <a:r>
              <a:rPr lang="en-US" sz="2700" dirty="0">
                <a:solidFill>
                  <a:schemeClr val="accent2">
                    <a:lumMod val="20000"/>
                    <a:lumOff val="80000"/>
                  </a:schemeClr>
                </a:solidFill>
                <a:latin typeface="Lucida Calligraphy" panose="03010101010101010101" pitchFamily="66" charset="0"/>
              </a:rPr>
              <a:t>c. 1445/1450, </a:t>
            </a:r>
            <a:br>
              <a:rPr lang="en-US" sz="2700" dirty="0">
                <a:solidFill>
                  <a:schemeClr val="accent2">
                    <a:lumMod val="20000"/>
                    <a:lumOff val="80000"/>
                  </a:schemeClr>
                </a:solidFill>
                <a:latin typeface="Lucida Calligraphy" panose="03010101010101010101" pitchFamily="66" charset="0"/>
              </a:rPr>
            </a:br>
            <a:r>
              <a:rPr lang="en-US" sz="2700" dirty="0">
                <a:solidFill>
                  <a:schemeClr val="accent2">
                    <a:lumMod val="20000"/>
                    <a:lumOff val="80000"/>
                  </a:schemeClr>
                </a:solidFill>
                <a:latin typeface="Lucida Calligraphy" panose="03010101010101010101" pitchFamily="66" charset="0"/>
              </a:rPr>
              <a:t>tempera on panel, </a:t>
            </a:r>
            <a:br>
              <a:rPr lang="en-US" sz="2700" dirty="0">
                <a:solidFill>
                  <a:schemeClr val="accent2">
                    <a:lumMod val="20000"/>
                    <a:lumOff val="80000"/>
                  </a:schemeClr>
                </a:solidFill>
                <a:latin typeface="Lucida Calligraphy" panose="03010101010101010101" pitchFamily="66" charset="0"/>
              </a:rPr>
            </a:br>
            <a:r>
              <a:rPr lang="en-US" sz="2700" dirty="0">
                <a:solidFill>
                  <a:schemeClr val="accent2">
                    <a:lumMod val="20000"/>
                    <a:lumOff val="80000"/>
                  </a:schemeClr>
                </a:solidFill>
                <a:latin typeface="Lucida Calligraphy" panose="03010101010101010101" pitchFamily="66" charset="0"/>
              </a:rPr>
              <a:t>25 x 29 cm, </a:t>
            </a:r>
            <a:br>
              <a:rPr lang="en-US" sz="2700" dirty="0">
                <a:solidFill>
                  <a:schemeClr val="accent2">
                    <a:lumMod val="20000"/>
                    <a:lumOff val="80000"/>
                  </a:schemeClr>
                </a:solidFill>
                <a:latin typeface="Lucida Calligraphy" panose="03010101010101010101" pitchFamily="66" charset="0"/>
              </a:rPr>
            </a:br>
            <a:r>
              <a:rPr lang="en-US" sz="2700" dirty="0">
                <a:solidFill>
                  <a:schemeClr val="accent2">
                    <a:lumMod val="20000"/>
                    <a:lumOff val="80000"/>
                  </a:schemeClr>
                </a:solidFill>
                <a:latin typeface="Lucida Calligraphy" panose="03010101010101010101" pitchFamily="66" charset="0"/>
              </a:rPr>
              <a:t>Staatliche </a:t>
            </a:r>
            <a:r>
              <a:rPr lang="en-US" sz="2700" dirty="0" err="1">
                <a:solidFill>
                  <a:schemeClr val="accent2">
                    <a:lumMod val="20000"/>
                    <a:lumOff val="80000"/>
                  </a:schemeClr>
                </a:solidFill>
                <a:latin typeface="Lucida Calligraphy" panose="03010101010101010101" pitchFamily="66" charset="0"/>
              </a:rPr>
              <a:t>Museen</a:t>
            </a:r>
            <a:r>
              <a:rPr lang="en-US" sz="2700" dirty="0">
                <a:solidFill>
                  <a:schemeClr val="accent2">
                    <a:lumMod val="20000"/>
                    <a:lumOff val="80000"/>
                  </a:schemeClr>
                </a:solidFill>
                <a:latin typeface="Lucida Calligraphy" panose="03010101010101010101" pitchFamily="66" charset="0"/>
              </a:rPr>
              <a:t>, Berlin</a:t>
            </a:r>
          </a:p>
        </p:txBody>
      </p:sp>
      <p:pic>
        <p:nvPicPr>
          <p:cNvPr id="8196" name="Picture 4" descr="Martyrdom of St. Lucy, c.1445 - c.1448 - Domenico Veneziano - WikiArt.org">
            <a:extLst>
              <a:ext uri="{FF2B5EF4-FFF2-40B4-BE49-F238E27FC236}">
                <a16:creationId xmlns:a16="http://schemas.microsoft.com/office/drawing/2014/main" id="{8D933295-0815-43DB-9191-AAB454384B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6117" y="222337"/>
            <a:ext cx="7204303" cy="6413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020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83F2B-1A08-46AA-BB19-760C7F6E5899}"/>
              </a:ext>
            </a:extLst>
          </p:cNvPr>
          <p:cNvSpPr>
            <a:spLocks noGrp="1"/>
          </p:cNvSpPr>
          <p:nvPr>
            <p:ph type="title"/>
          </p:nvPr>
        </p:nvSpPr>
        <p:spPr>
          <a:xfrm>
            <a:off x="4509369" y="365125"/>
            <a:ext cx="2239145" cy="1325563"/>
          </a:xfrm>
        </p:spPr>
        <p:txBody>
          <a:bodyPr>
            <a:normAutofit fontScale="90000"/>
          </a:bodyPr>
          <a:lstStyle/>
          <a:p>
            <a:pPr algn="ct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br>
              <a:rPr lang="en-US" sz="2400" b="1" dirty="0">
                <a:latin typeface="Lucida Calligraphy" panose="03010101010101010101" pitchFamily="66" charset="0"/>
              </a:rPr>
            </a:br>
            <a:r>
              <a:rPr lang="en-US" sz="2400" b="1" dirty="0">
                <a:solidFill>
                  <a:schemeClr val="accent6">
                    <a:lumMod val="20000"/>
                    <a:lumOff val="80000"/>
                  </a:schemeClr>
                </a:solidFill>
                <a:latin typeface="Lucida Calligraphy" panose="03010101010101010101" pitchFamily="66" charset="0"/>
              </a:rPr>
              <a:t>Madonna and Child, </a:t>
            </a:r>
            <a:r>
              <a:rPr lang="en-US" sz="2400" dirty="0">
                <a:solidFill>
                  <a:schemeClr val="accent6">
                    <a:lumMod val="20000"/>
                    <a:lumOff val="80000"/>
                  </a:schemeClr>
                </a:solidFill>
                <a:latin typeface="Lucida Calligraphy" panose="03010101010101010101" pitchFamily="66" charset="0"/>
              </a:rPr>
              <a:t>1447, tempera on panel, </a:t>
            </a:r>
            <a:br>
              <a:rPr lang="en-US" sz="2400" dirty="0">
                <a:solidFill>
                  <a:schemeClr val="accent6">
                    <a:lumMod val="20000"/>
                    <a:lumOff val="80000"/>
                  </a:schemeClr>
                </a:solidFill>
                <a:latin typeface="Lucida Calligraphy" panose="03010101010101010101" pitchFamily="66" charset="0"/>
              </a:rPr>
            </a:br>
            <a:r>
              <a:rPr lang="de-DE" sz="2400" dirty="0">
                <a:solidFill>
                  <a:schemeClr val="accent6">
                    <a:lumMod val="20000"/>
                    <a:lumOff val="80000"/>
                  </a:schemeClr>
                </a:solidFill>
                <a:latin typeface="Lucida Calligraphy" panose="03010101010101010101" pitchFamily="66" charset="0"/>
              </a:rPr>
              <a:t>83x57 cm, National Gallery of Art, Washington, DC</a:t>
            </a:r>
            <a:endParaRPr lang="en-US" sz="2400" dirty="0">
              <a:solidFill>
                <a:schemeClr val="accent6">
                  <a:lumMod val="20000"/>
                  <a:lumOff val="80000"/>
                </a:schemeClr>
              </a:solidFill>
              <a:latin typeface="Lucida Calligraphy" panose="03010101010101010101" pitchFamily="66" charset="0"/>
            </a:endParaRPr>
          </a:p>
        </p:txBody>
      </p:sp>
      <p:pic>
        <p:nvPicPr>
          <p:cNvPr id="5124" name="Picture 4">
            <a:extLst>
              <a:ext uri="{FF2B5EF4-FFF2-40B4-BE49-F238E27FC236}">
                <a16:creationId xmlns:a16="http://schemas.microsoft.com/office/drawing/2014/main" id="{0112DDBC-5DBA-4CDB-BBA2-8228D7E2F7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18" y="145614"/>
            <a:ext cx="4351751" cy="652762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1332481B-478A-4F05-9CA7-6EEEE81C42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8514" y="145614"/>
            <a:ext cx="5285868" cy="6522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694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2FC07-1D54-4DBA-B3A0-32C61A2C18B2}"/>
              </a:ext>
            </a:extLst>
          </p:cNvPr>
          <p:cNvSpPr>
            <a:spLocks noGrp="1"/>
          </p:cNvSpPr>
          <p:nvPr>
            <p:ph type="title"/>
          </p:nvPr>
        </p:nvSpPr>
        <p:spPr>
          <a:xfrm>
            <a:off x="5162550" y="365125"/>
            <a:ext cx="6667500" cy="1325563"/>
          </a:xfrm>
        </p:spPr>
        <p:txBody>
          <a:bodyPr>
            <a:normAutofit fontScale="90000"/>
          </a:bodyPr>
          <a:lstStyle/>
          <a:p>
            <a:pPr algn="ctr"/>
            <a:r>
              <a:rPr lang="en-US" sz="2400" b="1" dirty="0">
                <a:solidFill>
                  <a:schemeClr val="accent4">
                    <a:lumMod val="20000"/>
                    <a:lumOff val="80000"/>
                  </a:schemeClr>
                </a:solidFill>
                <a:latin typeface="Lucida Calligraphy" panose="03010101010101010101" pitchFamily="66" charset="0"/>
              </a:rPr>
              <a:t>St John the Baptist and St Francis, </a:t>
            </a:r>
            <a:r>
              <a:rPr lang="en-US" sz="2400" dirty="0">
                <a:solidFill>
                  <a:schemeClr val="accent4">
                    <a:lumMod val="20000"/>
                    <a:lumOff val="80000"/>
                  </a:schemeClr>
                </a:solidFill>
                <a:latin typeface="Lucida Calligraphy" panose="03010101010101010101" pitchFamily="66" charset="0"/>
              </a:rPr>
              <a:t>1454, detached fresco, 190 x 115 cm, Museo dell’ Opera di Santa Croce, Florence</a:t>
            </a:r>
          </a:p>
        </p:txBody>
      </p:sp>
      <p:pic>
        <p:nvPicPr>
          <p:cNvPr id="4098" name="Picture 2">
            <a:extLst>
              <a:ext uri="{FF2B5EF4-FFF2-40B4-BE49-F238E27FC236}">
                <a16:creationId xmlns:a16="http://schemas.microsoft.com/office/drawing/2014/main" id="{A046A86D-F383-4B8F-90A9-6AF565BDBB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 y="182562"/>
            <a:ext cx="3677793" cy="64928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omenico Veneziano, St John the Baptist and St Francis">
            <a:extLst>
              <a:ext uri="{FF2B5EF4-FFF2-40B4-BE49-F238E27FC236}">
                <a16:creationId xmlns:a16="http://schemas.microsoft.com/office/drawing/2014/main" id="{218329BE-86E3-465C-BB81-2ABD9AE0F4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2550" y="1703387"/>
            <a:ext cx="6667500" cy="497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490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 name="Ribbon: Curved and Tilted Up 2">
            <a:extLst>
              <a:ext uri="{FF2B5EF4-FFF2-40B4-BE49-F238E27FC236}">
                <a16:creationId xmlns:a16="http://schemas.microsoft.com/office/drawing/2014/main" id="{5B5CE5EC-A214-4F17-998E-E2089042847F}"/>
              </a:ext>
            </a:extLst>
          </p:cNvPr>
          <p:cNvSpPr/>
          <p:nvPr/>
        </p:nvSpPr>
        <p:spPr>
          <a:xfrm>
            <a:off x="609600" y="576262"/>
            <a:ext cx="10972800" cy="5705475"/>
          </a:xfrm>
          <a:prstGeom prst="ellipseRibbon2">
            <a:avLst/>
          </a:prstGeom>
          <a:solidFill>
            <a:schemeClr val="accent6">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schemeClr val="bg2">
                    <a:lumMod val="50000"/>
                  </a:schemeClr>
                </a:solidFill>
                <a:latin typeface="Lucida Calligraphy" panose="03010101010101010101" pitchFamily="66" charset="0"/>
              </a:rPr>
              <a:t>The End…</a:t>
            </a:r>
          </a:p>
        </p:txBody>
      </p:sp>
    </p:spTree>
    <p:extLst>
      <p:ext uri="{BB962C8B-B14F-4D97-AF65-F5344CB8AC3E}">
        <p14:creationId xmlns:p14="http://schemas.microsoft.com/office/powerpoint/2010/main" val="19799462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662</TotalTime>
  <Words>756</Words>
  <Application>Microsoft Office PowerPoint</Application>
  <PresentationFormat>Widescreen</PresentationFormat>
  <Paragraphs>15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Lucida Calligraphy</vt:lpstr>
      <vt:lpstr>Office Theme</vt:lpstr>
      <vt:lpstr>PowerPoint Presentation</vt:lpstr>
      <vt:lpstr>                     Domenico Veneziano,  c. 1410-1461 The Adoration  of the Magi, 1435,  tempera on panel,  90 cm diameter, Gemäldegalerie, Berlin</vt:lpstr>
      <vt:lpstr>PowerPoint Presentation</vt:lpstr>
      <vt:lpstr>                            Madonna and Child, 1435-37, tempera on panel, 86x61 cm, Harvard University Center for Italian Renaissance Studies</vt:lpstr>
      <vt:lpstr>Bernard Berenson was one of the most famous and influential connoisseurs of Italian Renaissance paintings and drawings. The Photograph shows him standing in front of Domenico Veneziano’s painting of the Madonna and Child, in his Villa I Tatti, near Florence - http://itatti.harvard.edu/berensons </vt:lpstr>
      <vt:lpstr>Tabernacolo Carnesecchi, c. 1440-1444, Fresco, transferred to canvas, 241 x 120.5 cm, National Gallery, London </vt:lpstr>
      <vt:lpstr>                            Domenico Veneziano,  c. 1410-1461  Madonna and Child enthroned with St. Francis, John the Baptist, St. Zenobius and St. Lucy, c. 1445, tempera on panel, 209 x 216 cm, Galleria degli Uffizi, Florence </vt:lpstr>
      <vt:lpstr>PowerPoint Presentation</vt:lpstr>
      <vt:lpstr>PowerPoint Presentation</vt:lpstr>
      <vt:lpstr>                       Domenico Veneziano, 'Saint Lucy Altarpiece' reconstruction. ‘Madonna and Child’, Galleria degli Uffizi, Florence. © Photo Scala, Florence - courtesy of the Ministero Beni e Att. Culturali; ‘Saint Francis’. © National Gallery of Art, Washington D.C.; ‘Saint John’. © National Gallery of Art, Washington D.C.; ‘Annunciation’. © The Fitzwilliam Museum, Cambridge / Photo Scala, Florence; 'A Miracle of Saint Zenobius.' © The Fitzwilliam Museum, Cambridge. ‘The Martyrdom of Saint Lucy’, Berlin, Staatliche Museen Preussischer Kulturbesitz, Gemäldegalerie. © Photo Scala, Florence / BPK, Bildagentur für Kunst, Kultur und Geschichte, Berlin. https://www.nationalgallery.org.uk/research/research-resources/exhibition-catalogues/building-the-picture/place-making/place-making-2 </vt:lpstr>
      <vt:lpstr>                           Saint Francis Receiving the Stigmata,  c. 1445/1450, tempera on panel,  27.5 x 30.5 cm, National Gallery of Art, Washington DC  </vt:lpstr>
      <vt:lpstr>                               Saint John in the Dessert, c. 1445/1450,  tempera on panel,  28.4 x 31.8 cm,  National Gallery of Art, Washington DC</vt:lpstr>
      <vt:lpstr>The Annunciation, c. 1445/1448, tempera on panel, 27.3 x 54 cm, The Fitzwilliam Museum, Cambridge    </vt:lpstr>
      <vt:lpstr>PowerPoint Presentation</vt:lpstr>
      <vt:lpstr>                         A Miracle of Saint Zenobius’, c. 1445/1450, tempera on panel,  28.6 x 32.5 cm, The Fitzwilliam Museum, Cambridge</vt:lpstr>
      <vt:lpstr>                         Martyrdom of St Lucy,  c. 1445/1450,  tempera on panel,  25 x 29 cm,  Staatliche Museen, Berlin</vt:lpstr>
      <vt:lpstr>                       Madonna and Child, 1447, tempera on panel,  83x57 cm, National Gallery of Art, Washington, DC</vt:lpstr>
      <vt:lpstr>St John the Baptist and St Francis, 1454, detached fresco, 190 x 115 cm, Museo dell’ Opera di Santa Croce, Florence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2020-12-06T12:08:24Z</dcterms:created>
  <dcterms:modified xsi:type="dcterms:W3CDTF">2020-12-08T11:13:56Z</dcterms:modified>
</cp:coreProperties>
</file>