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04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CFC926-4838-486A-A94E-9FDA46DBF6F9}" v="6" dt="2020-12-28T16:03:22.2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1FE83466-CBFC-4D2A-9A3B-4BC5D5EF6F95}"/>
    <pc:docChg chg="addSld delSld modSld">
      <pc:chgData name="Amalia Spiliakou" userId="f4bd6b91a0b5818a" providerId="LiveId" clId="{1FE83466-CBFC-4D2A-9A3B-4BC5D5EF6F95}" dt="2020-01-21T07:31:40.056" v="8"/>
      <pc:docMkLst>
        <pc:docMk/>
      </pc:docMkLst>
      <pc:sldChg chg="modSp">
        <pc:chgData name="Amalia Spiliakou" userId="f4bd6b91a0b5818a" providerId="LiveId" clId="{1FE83466-CBFC-4D2A-9A3B-4BC5D5EF6F95}" dt="2020-01-21T07:28:35.204" v="0" actId="14100"/>
        <pc:sldMkLst>
          <pc:docMk/>
          <pc:sldMk cId="3728207778" sldId="257"/>
        </pc:sldMkLst>
        <pc:picChg chg="mod">
          <ac:chgData name="Amalia Spiliakou" userId="f4bd6b91a0b5818a" providerId="LiveId" clId="{1FE83466-CBFC-4D2A-9A3B-4BC5D5EF6F95}" dt="2020-01-21T07:28:35.204" v="0" actId="14100"/>
          <ac:picMkLst>
            <pc:docMk/>
            <pc:sldMk cId="3728207778" sldId="257"/>
            <ac:picMk id="5" creationId="{3547BA27-7E31-4596-8CAE-FC8D6FC369BA}"/>
          </ac:picMkLst>
        </pc:picChg>
      </pc:sldChg>
      <pc:sldChg chg="modSp setBg">
        <pc:chgData name="Amalia Spiliakou" userId="f4bd6b91a0b5818a" providerId="LiveId" clId="{1FE83466-CBFC-4D2A-9A3B-4BC5D5EF6F95}" dt="2020-01-21T07:31:40.056" v="8"/>
        <pc:sldMkLst>
          <pc:docMk/>
          <pc:sldMk cId="2044477484" sldId="261"/>
        </pc:sldMkLst>
        <pc:picChg chg="mod">
          <ac:chgData name="Amalia Spiliakou" userId="f4bd6b91a0b5818a" providerId="LiveId" clId="{1FE83466-CBFC-4D2A-9A3B-4BC5D5EF6F95}" dt="2020-01-21T07:31:30.415" v="7" actId="14100"/>
          <ac:picMkLst>
            <pc:docMk/>
            <pc:sldMk cId="2044477484" sldId="261"/>
            <ac:picMk id="5" creationId="{9550D29F-855F-483C-A821-7BFBBCAAC3CB}"/>
          </ac:picMkLst>
        </pc:picChg>
      </pc:sldChg>
      <pc:sldChg chg="add del">
        <pc:chgData name="Amalia Spiliakou" userId="f4bd6b91a0b5818a" providerId="LiveId" clId="{1FE83466-CBFC-4D2A-9A3B-4BC5D5EF6F95}" dt="2020-01-21T07:28:50.919" v="3" actId="2696"/>
        <pc:sldMkLst>
          <pc:docMk/>
          <pc:sldMk cId="2030893409" sldId="262"/>
        </pc:sldMkLst>
      </pc:sldChg>
      <pc:sldChg chg="add del">
        <pc:chgData name="Amalia Spiliakou" userId="f4bd6b91a0b5818a" providerId="LiveId" clId="{1FE83466-CBFC-4D2A-9A3B-4BC5D5EF6F95}" dt="2020-01-21T07:28:51.783" v="4" actId="2696"/>
        <pc:sldMkLst>
          <pc:docMk/>
          <pc:sldMk cId="2582132566" sldId="263"/>
        </pc:sldMkLst>
      </pc:sldChg>
    </pc:docChg>
  </pc:docChgLst>
  <pc:docChgLst>
    <pc:chgData name="Amalia Spiliakou" userId="f4bd6b91a0b5818a" providerId="LiveId" clId="{54CFC926-4838-486A-A94E-9FDA46DBF6F9}"/>
    <pc:docChg chg="custSel addSld delSld modSld sldOrd">
      <pc:chgData name="Amalia Spiliakou" userId="f4bd6b91a0b5818a" providerId="LiveId" clId="{54CFC926-4838-486A-A94E-9FDA46DBF6F9}" dt="2020-12-28T16:02:44.448" v="37" actId="207"/>
      <pc:docMkLst>
        <pc:docMk/>
      </pc:docMkLst>
      <pc:sldChg chg="modSp add ord setBg">
        <pc:chgData name="Amalia Spiliakou" userId="f4bd6b91a0b5818a" providerId="LiveId" clId="{54CFC926-4838-486A-A94E-9FDA46DBF6F9}" dt="2020-12-28T16:02:44.448" v="37" actId="207"/>
        <pc:sldMkLst>
          <pc:docMk/>
          <pc:sldMk cId="36411578" sldId="256"/>
        </pc:sldMkLst>
        <pc:spChg chg="mod">
          <ac:chgData name="Amalia Spiliakou" userId="f4bd6b91a0b5818a" providerId="LiveId" clId="{54CFC926-4838-486A-A94E-9FDA46DBF6F9}" dt="2020-12-28T16:02:44.448" v="37" actId="207"/>
          <ac:spMkLst>
            <pc:docMk/>
            <pc:sldMk cId="36411578" sldId="256"/>
            <ac:spMk id="3" creationId="{20545F61-C666-43AE-B17D-8F2053ED71D9}"/>
          </ac:spMkLst>
        </pc:spChg>
      </pc:sldChg>
      <pc:sldChg chg="delSp add del">
        <pc:chgData name="Amalia Spiliakou" userId="f4bd6b91a0b5818a" providerId="LiveId" clId="{54CFC926-4838-486A-A94E-9FDA46DBF6F9}" dt="2020-12-28T16:01:37.359" v="4" actId="2696"/>
        <pc:sldMkLst>
          <pc:docMk/>
          <pc:sldMk cId="1912821037" sldId="262"/>
        </pc:sldMkLst>
        <pc:spChg chg="del">
          <ac:chgData name="Amalia Spiliakou" userId="f4bd6b91a0b5818a" providerId="LiveId" clId="{54CFC926-4838-486A-A94E-9FDA46DBF6F9}" dt="2020-12-28T16:01:06.826" v="1" actId="478"/>
          <ac:spMkLst>
            <pc:docMk/>
            <pc:sldMk cId="1912821037" sldId="262"/>
            <ac:spMk id="2" creationId="{9A48E46B-892C-42AF-A7E6-0D17CC68FDE4}"/>
          </ac:spMkLst>
        </pc:spChg>
        <pc:spChg chg="del">
          <ac:chgData name="Amalia Spiliakou" userId="f4bd6b91a0b5818a" providerId="LiveId" clId="{54CFC926-4838-486A-A94E-9FDA46DBF6F9}" dt="2020-12-28T16:01:08.400" v="2" actId="478"/>
          <ac:spMkLst>
            <pc:docMk/>
            <pc:sldMk cId="1912821037" sldId="262"/>
            <ac:spMk id="3" creationId="{AB8A853F-4EA5-41E7-9C0C-8F0DCD44D36B}"/>
          </ac:spMkLst>
        </pc:spChg>
      </pc:sldChg>
    </pc:docChg>
  </pc:docChgLst>
  <pc:docChgLst>
    <pc:chgData name="Amalia Spiliakou" userId="f4bd6b91a0b5818a" providerId="LiveId" clId="{2E19513E-06F0-4427-B12C-BF069121E76A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044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626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221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30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203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780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08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65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938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77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215B-F616-4705-830F-43094C21A97C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245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F215B-F616-4705-830F-43094C21A97C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7A58B-20FB-4A30-A24C-467DE01B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09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F04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20545F61-C666-43AE-B17D-8F2053ED71D9}"/>
              </a:ext>
            </a:extLst>
          </p:cNvPr>
          <p:cNvSpPr/>
          <p:nvPr/>
        </p:nvSpPr>
        <p:spPr>
          <a:xfrm>
            <a:off x="350668" y="1178511"/>
            <a:ext cx="8442664" cy="4500979"/>
          </a:xfrm>
          <a:prstGeom prst="flowChartConnecto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lgerian" panose="04020705040A02060702" pitchFamily="82" charset="0"/>
              </a:rPr>
              <a:t>The Shield of Achilles Inspires my Grade 3 Students!</a:t>
            </a:r>
            <a:endParaRPr lang="en-US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1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47BA27-7E31-4596-8CAE-FC8D6FC36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207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red, colorful, wall&#10;&#10;Description automatically generated">
            <a:extLst>
              <a:ext uri="{FF2B5EF4-FFF2-40B4-BE49-F238E27FC236}">
                <a16:creationId xmlns:a16="http://schemas.microsoft.com/office/drawing/2014/main" id="{9550D29F-855F-483C-A821-7BFBBCAAC3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8" r="-2" b="-2"/>
          <a:stretch/>
        </p:blipFill>
        <p:spPr>
          <a:xfrm>
            <a:off x="241299" y="232957"/>
            <a:ext cx="8661401" cy="636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477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&#10;&#10;Description automatically generated">
            <a:extLst>
              <a:ext uri="{FF2B5EF4-FFF2-40B4-BE49-F238E27FC236}">
                <a16:creationId xmlns:a16="http://schemas.microsoft.com/office/drawing/2014/main" id="{411D7708-029D-4055-BEAD-B91E64AD77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8" r="659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61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515C69F5-46E9-404D-8B3C-A4E9005D7A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3" r="7356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167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</Words>
  <Application>Microsoft Office PowerPoint</Application>
  <PresentationFormat>On-screen Show (4:3)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Algerian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2</cp:revision>
  <dcterms:created xsi:type="dcterms:W3CDTF">2019-05-27T13:55:01Z</dcterms:created>
  <dcterms:modified xsi:type="dcterms:W3CDTF">2020-12-28T16:03:31Z</dcterms:modified>
</cp:coreProperties>
</file>