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70" r:id="rId4"/>
    <p:sldId id="271" r:id="rId5"/>
    <p:sldId id="269" r:id="rId6"/>
    <p:sldId id="275" r:id="rId7"/>
    <p:sldId id="273" r:id="rId8"/>
    <p:sldId id="263" r:id="rId9"/>
    <p:sldId id="284" r:id="rId10"/>
    <p:sldId id="265" r:id="rId11"/>
    <p:sldId id="268" r:id="rId12"/>
    <p:sldId id="276" r:id="rId13"/>
    <p:sldId id="266" r:id="rId14"/>
    <p:sldId id="282" r:id="rId15"/>
    <p:sldId id="261" r:id="rId16"/>
    <p:sldId id="277" r:id="rId17"/>
    <p:sldId id="278" r:id="rId18"/>
    <p:sldId id="281" r:id="rId19"/>
    <p:sldId id="264" r:id="rId20"/>
    <p:sldId id="262" r:id="rId21"/>
    <p:sldId id="279" r:id="rId22"/>
    <p:sldId id="283"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EFDD"/>
    <a:srgbClr val="EECD9C"/>
    <a:srgbClr val="E2A954"/>
    <a:srgbClr val="F1A6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E7E166-11BC-4976-8F60-04096980E6B1}" v="281" dt="2020-12-27T12:20:48.6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660"/>
  </p:normalViewPr>
  <p:slideViewPr>
    <p:cSldViewPr snapToGrid="0">
      <p:cViewPr varScale="1">
        <p:scale>
          <a:sx n="78" d="100"/>
          <a:sy n="78" d="100"/>
        </p:scale>
        <p:origin x="77" y="23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40E7E166-11BC-4976-8F60-04096980E6B1}"/>
    <pc:docChg chg="undo redo custSel mod addSld delSld modSld sldOrd">
      <pc:chgData name="Amalia Spiliakou" userId="f4bd6b91a0b5818a" providerId="LiveId" clId="{40E7E166-11BC-4976-8F60-04096980E6B1}" dt="2020-12-27T12:20:55.733" v="1562" actId="20577"/>
      <pc:docMkLst>
        <pc:docMk/>
      </pc:docMkLst>
      <pc:sldChg chg="addSp delSp modSp setBg">
        <pc:chgData name="Amalia Spiliakou" userId="f4bd6b91a0b5818a" providerId="LiveId" clId="{40E7E166-11BC-4976-8F60-04096980E6B1}" dt="2020-12-26T07:43:21.843" v="178" actId="255"/>
        <pc:sldMkLst>
          <pc:docMk/>
          <pc:sldMk cId="36411578" sldId="256"/>
        </pc:sldMkLst>
        <pc:spChg chg="del mod">
          <ac:chgData name="Amalia Spiliakou" userId="f4bd6b91a0b5818a" providerId="LiveId" clId="{40E7E166-11BC-4976-8F60-04096980E6B1}" dt="2020-12-26T07:41:20.042" v="166" actId="478"/>
          <ac:spMkLst>
            <pc:docMk/>
            <pc:sldMk cId="36411578" sldId="256"/>
            <ac:spMk id="2" creationId="{00000000-0000-0000-0000-000000000000}"/>
          </ac:spMkLst>
        </pc:spChg>
        <pc:spChg chg="add mod">
          <ac:chgData name="Amalia Spiliakou" userId="f4bd6b91a0b5818a" providerId="LiveId" clId="{40E7E166-11BC-4976-8F60-04096980E6B1}" dt="2020-12-26T07:43:21.843" v="178" actId="255"/>
          <ac:spMkLst>
            <pc:docMk/>
            <pc:sldMk cId="36411578" sldId="256"/>
            <ac:spMk id="3" creationId="{20545F61-C666-43AE-B17D-8F2053ED71D9}"/>
          </ac:spMkLst>
        </pc:spChg>
      </pc:sldChg>
      <pc:sldChg chg="modSp del setBg">
        <pc:chgData name="Amalia Spiliakou" userId="f4bd6b91a0b5818a" providerId="LiveId" clId="{40E7E166-11BC-4976-8F60-04096980E6B1}" dt="2020-12-26T10:49:23.715" v="1165" actId="2696"/>
        <pc:sldMkLst>
          <pc:docMk/>
          <pc:sldMk cId="84574400" sldId="257"/>
        </pc:sldMkLst>
        <pc:spChg chg="mod">
          <ac:chgData name="Amalia Spiliakou" userId="f4bd6b91a0b5818a" providerId="LiveId" clId="{40E7E166-11BC-4976-8F60-04096980E6B1}" dt="2020-12-26T07:21:36.164" v="26" actId="113"/>
          <ac:spMkLst>
            <pc:docMk/>
            <pc:sldMk cId="84574400" sldId="257"/>
            <ac:spMk id="4" creationId="{00000000-0000-0000-0000-000000000000}"/>
          </ac:spMkLst>
        </pc:spChg>
      </pc:sldChg>
      <pc:sldChg chg="del setBg">
        <pc:chgData name="Amalia Spiliakou" userId="f4bd6b91a0b5818a" providerId="LiveId" clId="{40E7E166-11BC-4976-8F60-04096980E6B1}" dt="2020-12-26T11:38:38.735" v="1247" actId="2696"/>
        <pc:sldMkLst>
          <pc:docMk/>
          <pc:sldMk cId="1934935922" sldId="258"/>
        </pc:sldMkLst>
      </pc:sldChg>
      <pc:sldChg chg="del setBg">
        <pc:chgData name="Amalia Spiliakou" userId="f4bd6b91a0b5818a" providerId="LiveId" clId="{40E7E166-11BC-4976-8F60-04096980E6B1}" dt="2020-12-26T11:38:43.292" v="1248" actId="2696"/>
        <pc:sldMkLst>
          <pc:docMk/>
          <pc:sldMk cId="114377721" sldId="259"/>
        </pc:sldMkLst>
      </pc:sldChg>
      <pc:sldChg chg="del setBg">
        <pc:chgData name="Amalia Spiliakou" userId="f4bd6b91a0b5818a" providerId="LiveId" clId="{40E7E166-11BC-4976-8F60-04096980E6B1}" dt="2020-12-26T10:46:12.278" v="1113" actId="2696"/>
        <pc:sldMkLst>
          <pc:docMk/>
          <pc:sldMk cId="2037825522" sldId="260"/>
        </pc:sldMkLst>
      </pc:sldChg>
      <pc:sldChg chg="modSp ord setBg">
        <pc:chgData name="Amalia Spiliakou" userId="f4bd6b91a0b5818a" providerId="LiveId" clId="{40E7E166-11BC-4976-8F60-04096980E6B1}" dt="2020-12-26T09:06:29.513" v="959" actId="207"/>
        <pc:sldMkLst>
          <pc:docMk/>
          <pc:sldMk cId="2053860839" sldId="261"/>
        </pc:sldMkLst>
        <pc:spChg chg="mod">
          <ac:chgData name="Amalia Spiliakou" userId="f4bd6b91a0b5818a" providerId="LiveId" clId="{40E7E166-11BC-4976-8F60-04096980E6B1}" dt="2020-12-26T09:06:29.513" v="959" actId="207"/>
          <ac:spMkLst>
            <pc:docMk/>
            <pc:sldMk cId="2053860839" sldId="261"/>
            <ac:spMk id="2" creationId="{00000000-0000-0000-0000-000000000000}"/>
          </ac:spMkLst>
        </pc:spChg>
      </pc:sldChg>
      <pc:sldChg chg="addSp delSp modSp setBg">
        <pc:chgData name="Amalia Spiliakou" userId="f4bd6b91a0b5818a" providerId="LiveId" clId="{40E7E166-11BC-4976-8F60-04096980E6B1}" dt="2020-12-26T11:17:36.852" v="1246" actId="478"/>
        <pc:sldMkLst>
          <pc:docMk/>
          <pc:sldMk cId="2997728013" sldId="262"/>
        </pc:sldMkLst>
        <pc:spChg chg="add mod">
          <ac:chgData name="Amalia Spiliakou" userId="f4bd6b91a0b5818a" providerId="LiveId" clId="{40E7E166-11BC-4976-8F60-04096980E6B1}" dt="2020-12-26T11:16:40.702" v="1244" actId="20577"/>
          <ac:spMkLst>
            <pc:docMk/>
            <pc:sldMk cId="2997728013" sldId="262"/>
            <ac:spMk id="2" creationId="{04677347-63E3-4CE1-A14D-F2CC720CDDF9}"/>
          </ac:spMkLst>
        </pc:spChg>
        <pc:picChg chg="mod">
          <ac:chgData name="Amalia Spiliakou" userId="f4bd6b91a0b5818a" providerId="LiveId" clId="{40E7E166-11BC-4976-8F60-04096980E6B1}" dt="2020-12-26T11:15:32.178" v="1198" actId="14100"/>
          <ac:picMkLst>
            <pc:docMk/>
            <pc:sldMk cId="2997728013" sldId="262"/>
            <ac:picMk id="6146" creationId="{00000000-0000-0000-0000-000000000000}"/>
          </ac:picMkLst>
        </pc:picChg>
        <pc:picChg chg="del mod">
          <ac:chgData name="Amalia Spiliakou" userId="f4bd6b91a0b5818a" providerId="LiveId" clId="{40E7E166-11BC-4976-8F60-04096980E6B1}" dt="2020-12-26T11:13:46.922" v="1196" actId="478"/>
          <ac:picMkLst>
            <pc:docMk/>
            <pc:sldMk cId="2997728013" sldId="262"/>
            <ac:picMk id="6148" creationId="{00000000-0000-0000-0000-000000000000}"/>
          </ac:picMkLst>
        </pc:picChg>
        <pc:picChg chg="add del">
          <ac:chgData name="Amalia Spiliakou" userId="f4bd6b91a0b5818a" providerId="LiveId" clId="{40E7E166-11BC-4976-8F60-04096980E6B1}" dt="2020-12-26T11:17:36.852" v="1246" actId="478"/>
          <ac:picMkLst>
            <pc:docMk/>
            <pc:sldMk cId="2997728013" sldId="262"/>
            <ac:picMk id="13314" creationId="{BDFDCA3D-7E24-4E44-B4E9-724599AF5E3B}"/>
          </ac:picMkLst>
        </pc:picChg>
      </pc:sldChg>
      <pc:sldChg chg="addSp delSp modSp setBg">
        <pc:chgData name="Amalia Spiliakou" userId="f4bd6b91a0b5818a" providerId="LiveId" clId="{40E7E166-11BC-4976-8F60-04096980E6B1}" dt="2020-12-26T08:27:46.786" v="603" actId="20577"/>
        <pc:sldMkLst>
          <pc:docMk/>
          <pc:sldMk cId="2109147015" sldId="263"/>
        </pc:sldMkLst>
        <pc:spChg chg="mod">
          <ac:chgData name="Amalia Spiliakou" userId="f4bd6b91a0b5818a" providerId="LiveId" clId="{40E7E166-11BC-4976-8F60-04096980E6B1}" dt="2020-12-26T08:27:46.786" v="603" actId="20577"/>
          <ac:spMkLst>
            <pc:docMk/>
            <pc:sldMk cId="2109147015" sldId="263"/>
            <ac:spMk id="4" creationId="{00000000-0000-0000-0000-000000000000}"/>
          </ac:spMkLst>
        </pc:spChg>
        <pc:picChg chg="add del">
          <ac:chgData name="Amalia Spiliakou" userId="f4bd6b91a0b5818a" providerId="LiveId" clId="{40E7E166-11BC-4976-8F60-04096980E6B1}" dt="2020-12-26T08:26:11.347" v="536" actId="478"/>
          <ac:picMkLst>
            <pc:docMk/>
            <pc:sldMk cId="2109147015" sldId="263"/>
            <ac:picMk id="4098" creationId="{CF761217-8F87-416E-99F0-FFB20D828532}"/>
          </ac:picMkLst>
        </pc:picChg>
        <pc:picChg chg="mod">
          <ac:chgData name="Amalia Spiliakou" userId="f4bd6b91a0b5818a" providerId="LiveId" clId="{40E7E166-11BC-4976-8F60-04096980E6B1}" dt="2020-12-26T08:26:05.284" v="534" actId="14100"/>
          <ac:picMkLst>
            <pc:docMk/>
            <pc:sldMk cId="2109147015" sldId="263"/>
            <ac:picMk id="7172" creationId="{00000000-0000-0000-0000-000000000000}"/>
          </ac:picMkLst>
        </pc:picChg>
      </pc:sldChg>
      <pc:sldChg chg="modSp setBg">
        <pc:chgData name="Amalia Spiliakou" userId="f4bd6b91a0b5818a" providerId="LiveId" clId="{40E7E166-11BC-4976-8F60-04096980E6B1}" dt="2020-12-26T10:55:56.263" v="1195" actId="20577"/>
        <pc:sldMkLst>
          <pc:docMk/>
          <pc:sldMk cId="3387981000" sldId="264"/>
        </pc:sldMkLst>
        <pc:spChg chg="mod">
          <ac:chgData name="Amalia Spiliakou" userId="f4bd6b91a0b5818a" providerId="LiveId" clId="{40E7E166-11BC-4976-8F60-04096980E6B1}" dt="2020-12-26T10:55:56.263" v="1195" actId="20577"/>
          <ac:spMkLst>
            <pc:docMk/>
            <pc:sldMk cId="3387981000" sldId="264"/>
            <ac:spMk id="2" creationId="{00000000-0000-0000-0000-000000000000}"/>
          </ac:spMkLst>
        </pc:spChg>
      </pc:sldChg>
      <pc:sldChg chg="modSp setBg">
        <pc:chgData name="Amalia Spiliakou" userId="f4bd6b91a0b5818a" providerId="LiveId" clId="{40E7E166-11BC-4976-8F60-04096980E6B1}" dt="2020-12-26T08:31:32.423" v="641" actId="20577"/>
        <pc:sldMkLst>
          <pc:docMk/>
          <pc:sldMk cId="3169449181" sldId="265"/>
        </pc:sldMkLst>
        <pc:spChg chg="mod">
          <ac:chgData name="Amalia Spiliakou" userId="f4bd6b91a0b5818a" providerId="LiveId" clId="{40E7E166-11BC-4976-8F60-04096980E6B1}" dt="2020-12-26T08:31:32.423" v="641" actId="20577"/>
          <ac:spMkLst>
            <pc:docMk/>
            <pc:sldMk cId="3169449181" sldId="265"/>
            <ac:spMk id="2" creationId="{00000000-0000-0000-0000-000000000000}"/>
          </ac:spMkLst>
        </pc:spChg>
      </pc:sldChg>
      <pc:sldChg chg="addSp delSp modSp setBg">
        <pc:chgData name="Amalia Spiliakou" userId="f4bd6b91a0b5818a" providerId="LiveId" clId="{40E7E166-11BC-4976-8F60-04096980E6B1}" dt="2020-12-26T08:58:43.459" v="742" actId="20577"/>
        <pc:sldMkLst>
          <pc:docMk/>
          <pc:sldMk cId="2081313917" sldId="266"/>
        </pc:sldMkLst>
        <pc:spChg chg="mod">
          <ac:chgData name="Amalia Spiliakou" userId="f4bd6b91a0b5818a" providerId="LiveId" clId="{40E7E166-11BC-4976-8F60-04096980E6B1}" dt="2020-12-26T08:58:43.459" v="742" actId="20577"/>
          <ac:spMkLst>
            <pc:docMk/>
            <pc:sldMk cId="2081313917" sldId="266"/>
            <ac:spMk id="2" creationId="{00000000-0000-0000-0000-000000000000}"/>
          </ac:spMkLst>
        </pc:spChg>
        <pc:picChg chg="add mod">
          <ac:chgData name="Amalia Spiliakou" userId="f4bd6b91a0b5818a" providerId="LiveId" clId="{40E7E166-11BC-4976-8F60-04096980E6B1}" dt="2020-12-26T08:46:16.832" v="663" actId="1076"/>
          <ac:picMkLst>
            <pc:docMk/>
            <pc:sldMk cId="2081313917" sldId="266"/>
            <ac:picMk id="5122" creationId="{6FA95B2E-574C-4612-B2F6-65CE6AC2814D}"/>
          </ac:picMkLst>
        </pc:picChg>
        <pc:picChg chg="add mod">
          <ac:chgData name="Amalia Spiliakou" userId="f4bd6b91a0b5818a" providerId="LiveId" clId="{40E7E166-11BC-4976-8F60-04096980E6B1}" dt="2020-12-26T08:52:14.624" v="712" actId="1076"/>
          <ac:picMkLst>
            <pc:docMk/>
            <pc:sldMk cId="2081313917" sldId="266"/>
            <ac:picMk id="5124" creationId="{D6C2060B-5BA0-4B0D-82B1-73126AC3866B}"/>
          </ac:picMkLst>
        </pc:picChg>
        <pc:picChg chg="del">
          <ac:chgData name="Amalia Spiliakou" userId="f4bd6b91a0b5818a" providerId="LiveId" clId="{40E7E166-11BC-4976-8F60-04096980E6B1}" dt="2020-12-26T08:46:01.192" v="661" actId="478"/>
          <ac:picMkLst>
            <pc:docMk/>
            <pc:sldMk cId="2081313917" sldId="266"/>
            <ac:picMk id="11266" creationId="{00000000-0000-0000-0000-000000000000}"/>
          </ac:picMkLst>
        </pc:picChg>
      </pc:sldChg>
      <pc:sldChg chg="modSp setBg">
        <pc:chgData name="Amalia Spiliakou" userId="f4bd6b91a0b5818a" providerId="LiveId" clId="{40E7E166-11BC-4976-8F60-04096980E6B1}" dt="2020-12-26T07:27:06.074" v="117" actId="20577"/>
        <pc:sldMkLst>
          <pc:docMk/>
          <pc:sldMk cId="3333805424" sldId="267"/>
        </pc:sldMkLst>
        <pc:spChg chg="mod">
          <ac:chgData name="Amalia Spiliakou" userId="f4bd6b91a0b5818a" providerId="LiveId" clId="{40E7E166-11BC-4976-8F60-04096980E6B1}" dt="2020-12-26T07:27:06.074" v="117" actId="20577"/>
          <ac:spMkLst>
            <pc:docMk/>
            <pc:sldMk cId="3333805424" sldId="267"/>
            <ac:spMk id="4" creationId="{00000000-0000-0000-0000-000000000000}"/>
          </ac:spMkLst>
        </pc:spChg>
      </pc:sldChg>
      <pc:sldChg chg="modSp ord setBg">
        <pc:chgData name="Amalia Spiliakou" userId="f4bd6b91a0b5818a" providerId="LiveId" clId="{40E7E166-11BC-4976-8F60-04096980E6B1}" dt="2020-12-26T08:39:42.815" v="658" actId="20577"/>
        <pc:sldMkLst>
          <pc:docMk/>
          <pc:sldMk cId="3658874901" sldId="268"/>
        </pc:sldMkLst>
        <pc:spChg chg="mod">
          <ac:chgData name="Amalia Spiliakou" userId="f4bd6b91a0b5818a" providerId="LiveId" clId="{40E7E166-11BC-4976-8F60-04096980E6B1}" dt="2020-12-26T08:39:42.815" v="658" actId="20577"/>
          <ac:spMkLst>
            <pc:docMk/>
            <pc:sldMk cId="3658874901" sldId="268"/>
            <ac:spMk id="2" creationId="{00000000-0000-0000-0000-000000000000}"/>
          </ac:spMkLst>
        </pc:spChg>
      </pc:sldChg>
      <pc:sldChg chg="modSp ord setBg">
        <pc:chgData name="Amalia Spiliakou" userId="f4bd6b91a0b5818a" providerId="LiveId" clId="{40E7E166-11BC-4976-8F60-04096980E6B1}" dt="2020-12-26T08:08:59.837" v="403"/>
        <pc:sldMkLst>
          <pc:docMk/>
          <pc:sldMk cId="2146091916" sldId="269"/>
        </pc:sldMkLst>
        <pc:spChg chg="mod">
          <ac:chgData name="Amalia Spiliakou" userId="f4bd6b91a0b5818a" providerId="LiveId" clId="{40E7E166-11BC-4976-8F60-04096980E6B1}" dt="2020-12-26T08:08:59.837" v="403"/>
          <ac:spMkLst>
            <pc:docMk/>
            <pc:sldMk cId="2146091916" sldId="269"/>
            <ac:spMk id="2" creationId="{00000000-0000-0000-0000-000000000000}"/>
          </ac:spMkLst>
        </pc:spChg>
      </pc:sldChg>
      <pc:sldChg chg="addSp delSp modSp ord setBg">
        <pc:chgData name="Amalia Spiliakou" userId="f4bd6b91a0b5818a" providerId="LiveId" clId="{40E7E166-11BC-4976-8F60-04096980E6B1}" dt="2020-12-26T07:50:41.539" v="310" actId="207"/>
        <pc:sldMkLst>
          <pc:docMk/>
          <pc:sldMk cId="3965537836" sldId="270"/>
        </pc:sldMkLst>
        <pc:spChg chg="mod">
          <ac:chgData name="Amalia Spiliakou" userId="f4bd6b91a0b5818a" providerId="LiveId" clId="{40E7E166-11BC-4976-8F60-04096980E6B1}" dt="2020-12-26T07:50:41.539" v="310" actId="207"/>
          <ac:spMkLst>
            <pc:docMk/>
            <pc:sldMk cId="3965537836" sldId="270"/>
            <ac:spMk id="2" creationId="{00000000-0000-0000-0000-000000000000}"/>
          </ac:spMkLst>
        </pc:spChg>
        <pc:picChg chg="add del">
          <ac:chgData name="Amalia Spiliakou" userId="f4bd6b91a0b5818a" providerId="LiveId" clId="{40E7E166-11BC-4976-8F60-04096980E6B1}" dt="2020-12-26T07:38:57.735" v="162" actId="478"/>
          <ac:picMkLst>
            <pc:docMk/>
            <pc:sldMk cId="3965537836" sldId="270"/>
            <ac:picMk id="1026" creationId="{109CC764-E9CB-4B21-9D8C-ABC32F1FE2FF}"/>
          </ac:picMkLst>
        </pc:picChg>
        <pc:picChg chg="del">
          <ac:chgData name="Amalia Spiliakou" userId="f4bd6b91a0b5818a" providerId="LiveId" clId="{40E7E166-11BC-4976-8F60-04096980E6B1}" dt="2020-12-26T07:49:34.871" v="266" actId="478"/>
          <ac:picMkLst>
            <pc:docMk/>
            <pc:sldMk cId="3965537836" sldId="270"/>
            <ac:picMk id="15362" creationId="{00000000-0000-0000-0000-000000000000}"/>
          </ac:picMkLst>
        </pc:picChg>
        <pc:picChg chg="mod">
          <ac:chgData name="Amalia Spiliakou" userId="f4bd6b91a0b5818a" providerId="LiveId" clId="{40E7E166-11BC-4976-8F60-04096980E6B1}" dt="2020-12-26T07:49:57.098" v="269" actId="1076"/>
          <ac:picMkLst>
            <pc:docMk/>
            <pc:sldMk cId="3965537836" sldId="270"/>
            <ac:picMk id="15364" creationId="{00000000-0000-0000-0000-000000000000}"/>
          </ac:picMkLst>
        </pc:picChg>
      </pc:sldChg>
      <pc:sldChg chg="addSp delSp modSp ord setBg">
        <pc:chgData name="Amalia Spiliakou" userId="f4bd6b91a0b5818a" providerId="LiveId" clId="{40E7E166-11BC-4976-8F60-04096980E6B1}" dt="2020-12-26T07:48:17.407" v="237"/>
        <pc:sldMkLst>
          <pc:docMk/>
          <pc:sldMk cId="2184809623" sldId="271"/>
        </pc:sldMkLst>
        <pc:spChg chg="mod">
          <ac:chgData name="Amalia Spiliakou" userId="f4bd6b91a0b5818a" providerId="LiveId" clId="{40E7E166-11BC-4976-8F60-04096980E6B1}" dt="2020-12-26T07:48:17.407" v="237"/>
          <ac:spMkLst>
            <pc:docMk/>
            <pc:sldMk cId="2184809623" sldId="271"/>
            <ac:spMk id="2" creationId="{00000000-0000-0000-0000-000000000000}"/>
          </ac:spMkLst>
        </pc:spChg>
        <pc:picChg chg="add mod">
          <ac:chgData name="Amalia Spiliakou" userId="f4bd6b91a0b5818a" providerId="LiveId" clId="{40E7E166-11BC-4976-8F60-04096980E6B1}" dt="2020-12-26T07:46:30.396" v="183" actId="1076"/>
          <ac:picMkLst>
            <pc:docMk/>
            <pc:sldMk cId="2184809623" sldId="271"/>
            <ac:picMk id="1026" creationId="{83A39188-9B78-4B25-BFC3-D6C87FD75F9B}"/>
          </ac:picMkLst>
        </pc:picChg>
        <pc:picChg chg="del">
          <ac:chgData name="Amalia Spiliakou" userId="f4bd6b91a0b5818a" providerId="LiveId" clId="{40E7E166-11BC-4976-8F60-04096980E6B1}" dt="2020-12-26T07:46:12.680" v="179" actId="478"/>
          <ac:picMkLst>
            <pc:docMk/>
            <pc:sldMk cId="2184809623" sldId="271"/>
            <ac:picMk id="16386" creationId="{00000000-0000-0000-0000-000000000000}"/>
          </ac:picMkLst>
        </pc:picChg>
        <pc:picChg chg="del">
          <ac:chgData name="Amalia Spiliakou" userId="f4bd6b91a0b5818a" providerId="LiveId" clId="{40E7E166-11BC-4976-8F60-04096980E6B1}" dt="2020-12-26T07:46:14.753" v="180" actId="478"/>
          <ac:picMkLst>
            <pc:docMk/>
            <pc:sldMk cId="2184809623" sldId="271"/>
            <ac:picMk id="16388" creationId="{00000000-0000-0000-0000-000000000000}"/>
          </ac:picMkLst>
        </pc:picChg>
      </pc:sldChg>
      <pc:sldChg chg="del setBg">
        <pc:chgData name="Amalia Spiliakou" userId="f4bd6b91a0b5818a" providerId="LiveId" clId="{40E7E166-11BC-4976-8F60-04096980E6B1}" dt="2020-12-26T11:38:46.272" v="1249" actId="2696"/>
        <pc:sldMkLst>
          <pc:docMk/>
          <pc:sldMk cId="1267660647" sldId="272"/>
        </pc:sldMkLst>
      </pc:sldChg>
      <pc:sldChg chg="addSp delSp modSp setBg">
        <pc:chgData name="Amalia Spiliakou" userId="f4bd6b91a0b5818a" providerId="LiveId" clId="{40E7E166-11BC-4976-8F60-04096980E6B1}" dt="2020-12-26T08:23:30.799" v="532" actId="1076"/>
        <pc:sldMkLst>
          <pc:docMk/>
          <pc:sldMk cId="1101154548" sldId="273"/>
        </pc:sldMkLst>
        <pc:spChg chg="mod">
          <ac:chgData name="Amalia Spiliakou" userId="f4bd6b91a0b5818a" providerId="LiveId" clId="{40E7E166-11BC-4976-8F60-04096980E6B1}" dt="2020-12-26T08:22:23.320" v="527" actId="20577"/>
          <ac:spMkLst>
            <pc:docMk/>
            <pc:sldMk cId="1101154548" sldId="273"/>
            <ac:spMk id="2" creationId="{00000000-0000-0000-0000-000000000000}"/>
          </ac:spMkLst>
        </pc:spChg>
        <pc:picChg chg="add mod">
          <ac:chgData name="Amalia Spiliakou" userId="f4bd6b91a0b5818a" providerId="LiveId" clId="{40E7E166-11BC-4976-8F60-04096980E6B1}" dt="2020-12-26T08:22:18.814" v="525" actId="14100"/>
          <ac:picMkLst>
            <pc:docMk/>
            <pc:sldMk cId="1101154548" sldId="273"/>
            <ac:picMk id="3074" creationId="{55879D6B-8463-449A-A413-665EFC520B30}"/>
          </ac:picMkLst>
        </pc:picChg>
        <pc:picChg chg="add mod">
          <ac:chgData name="Amalia Spiliakou" userId="f4bd6b91a0b5818a" providerId="LiveId" clId="{40E7E166-11BC-4976-8F60-04096980E6B1}" dt="2020-12-26T08:23:30.799" v="532" actId="1076"/>
          <ac:picMkLst>
            <pc:docMk/>
            <pc:sldMk cId="1101154548" sldId="273"/>
            <ac:picMk id="3076" creationId="{706FA727-CA11-4A1E-A9CD-90E2ACC25CE6}"/>
          </ac:picMkLst>
        </pc:picChg>
        <pc:picChg chg="del">
          <ac:chgData name="Amalia Spiliakou" userId="f4bd6b91a0b5818a" providerId="LiveId" clId="{40E7E166-11BC-4976-8F60-04096980E6B1}" dt="2020-12-26T08:23:09.199" v="528" actId="478"/>
          <ac:picMkLst>
            <pc:docMk/>
            <pc:sldMk cId="1101154548" sldId="273"/>
            <ac:picMk id="18434" creationId="{00000000-0000-0000-0000-000000000000}"/>
          </ac:picMkLst>
        </pc:picChg>
      </pc:sldChg>
      <pc:sldChg chg="addSp modSp del ord setBg">
        <pc:chgData name="Amalia Spiliakou" userId="f4bd6b91a0b5818a" providerId="LiveId" clId="{40E7E166-11BC-4976-8F60-04096980E6B1}" dt="2020-12-26T11:45:14.440" v="1414" actId="2696"/>
        <pc:sldMkLst>
          <pc:docMk/>
          <pc:sldMk cId="3626615604" sldId="274"/>
        </pc:sldMkLst>
        <pc:spChg chg="mod">
          <ac:chgData name="Amalia Spiliakou" userId="f4bd6b91a0b5818a" providerId="LiveId" clId="{40E7E166-11BC-4976-8F60-04096980E6B1}" dt="2020-12-26T11:39:47.035" v="1250" actId="6549"/>
          <ac:spMkLst>
            <pc:docMk/>
            <pc:sldMk cId="3626615604" sldId="274"/>
            <ac:spMk id="2" creationId="{00000000-0000-0000-0000-000000000000}"/>
          </ac:spMkLst>
        </pc:spChg>
        <pc:picChg chg="add mod">
          <ac:chgData name="Amalia Spiliakou" userId="f4bd6b91a0b5818a" providerId="LiveId" clId="{40E7E166-11BC-4976-8F60-04096980E6B1}" dt="2020-12-26T11:40:39.644" v="1255" actId="1076"/>
          <ac:picMkLst>
            <pc:docMk/>
            <pc:sldMk cId="3626615604" sldId="274"/>
            <ac:picMk id="4" creationId="{CC030D9E-2693-4558-8C17-EDD86AF73E19}"/>
          </ac:picMkLst>
        </pc:picChg>
      </pc:sldChg>
      <pc:sldChg chg="addSp modSp add setBg">
        <pc:chgData name="Amalia Spiliakou" userId="f4bd6b91a0b5818a" providerId="LiveId" clId="{40E7E166-11BC-4976-8F60-04096980E6B1}" dt="2020-12-26T08:16:35.696" v="464" actId="6549"/>
        <pc:sldMkLst>
          <pc:docMk/>
          <pc:sldMk cId="1783176292" sldId="275"/>
        </pc:sldMkLst>
        <pc:spChg chg="mod">
          <ac:chgData name="Amalia Spiliakou" userId="f4bd6b91a0b5818a" providerId="LiveId" clId="{40E7E166-11BC-4976-8F60-04096980E6B1}" dt="2020-12-26T08:16:35.696" v="464" actId="6549"/>
          <ac:spMkLst>
            <pc:docMk/>
            <pc:sldMk cId="1783176292" sldId="275"/>
            <ac:spMk id="2" creationId="{CE7367E3-F83F-4479-A0E9-86A246FDEDE2}"/>
          </ac:spMkLst>
        </pc:spChg>
        <pc:picChg chg="add mod">
          <ac:chgData name="Amalia Spiliakou" userId="f4bd6b91a0b5818a" providerId="LiveId" clId="{40E7E166-11BC-4976-8F60-04096980E6B1}" dt="2020-12-26T08:11:21.506" v="409" actId="1076"/>
          <ac:picMkLst>
            <pc:docMk/>
            <pc:sldMk cId="1783176292" sldId="275"/>
            <ac:picMk id="2050" creationId="{B68DA8A9-A794-4B70-A53D-BD01CA7B3FA1}"/>
          </ac:picMkLst>
        </pc:picChg>
      </pc:sldChg>
      <pc:sldChg chg="addSp add del">
        <pc:chgData name="Amalia Spiliakou" userId="f4bd6b91a0b5818a" providerId="LiveId" clId="{40E7E166-11BC-4976-8F60-04096980E6B1}" dt="2020-12-26T07:41:26.895" v="167" actId="2696"/>
        <pc:sldMkLst>
          <pc:docMk/>
          <pc:sldMk cId="3478350476" sldId="275"/>
        </pc:sldMkLst>
        <pc:picChg chg="add">
          <ac:chgData name="Amalia Spiliakou" userId="f4bd6b91a0b5818a" providerId="LiveId" clId="{40E7E166-11BC-4976-8F60-04096980E6B1}" dt="2020-12-26T07:39:50.204" v="164"/>
          <ac:picMkLst>
            <pc:docMk/>
            <pc:sldMk cId="3478350476" sldId="275"/>
            <ac:picMk id="2050" creationId="{529FECA4-6C4B-4B3D-B90D-3B3236A011CD}"/>
          </ac:picMkLst>
        </pc:picChg>
      </pc:sldChg>
      <pc:sldChg chg="addSp modSp add ord setBg">
        <pc:chgData name="Amalia Spiliakou" userId="f4bd6b91a0b5818a" providerId="LiveId" clId="{40E7E166-11BC-4976-8F60-04096980E6B1}" dt="2020-12-26T09:03:51.868" v="832"/>
        <pc:sldMkLst>
          <pc:docMk/>
          <pc:sldMk cId="4175792256" sldId="276"/>
        </pc:sldMkLst>
        <pc:spChg chg="mod">
          <ac:chgData name="Amalia Spiliakou" userId="f4bd6b91a0b5818a" providerId="LiveId" clId="{40E7E166-11BC-4976-8F60-04096980E6B1}" dt="2020-12-26T09:03:41.763" v="831" actId="255"/>
          <ac:spMkLst>
            <pc:docMk/>
            <pc:sldMk cId="4175792256" sldId="276"/>
            <ac:spMk id="2" creationId="{CD021905-B765-4A47-BA87-50D5A71D4BAB}"/>
          </ac:spMkLst>
        </pc:spChg>
        <pc:picChg chg="add mod">
          <ac:chgData name="Amalia Spiliakou" userId="f4bd6b91a0b5818a" providerId="LiveId" clId="{40E7E166-11BC-4976-8F60-04096980E6B1}" dt="2020-12-26T09:03:10.880" v="798" actId="1076"/>
          <ac:picMkLst>
            <pc:docMk/>
            <pc:sldMk cId="4175792256" sldId="276"/>
            <ac:picMk id="6146" creationId="{B3EF1386-D5AC-4D97-BF63-86E06C56BD03}"/>
          </ac:picMkLst>
        </pc:picChg>
      </pc:sldChg>
      <pc:sldChg chg="addSp delSp modSp add mod setBg">
        <pc:chgData name="Amalia Spiliakou" userId="f4bd6b91a0b5818a" providerId="LiveId" clId="{40E7E166-11BC-4976-8F60-04096980E6B1}" dt="2020-12-26T09:07:16.319" v="963" actId="26606"/>
        <pc:sldMkLst>
          <pc:docMk/>
          <pc:sldMk cId="679364757" sldId="277"/>
        </pc:sldMkLst>
        <pc:spChg chg="del">
          <ac:chgData name="Amalia Spiliakou" userId="f4bd6b91a0b5818a" providerId="LiveId" clId="{40E7E166-11BC-4976-8F60-04096980E6B1}" dt="2020-12-26T09:06:47.654" v="961" actId="478"/>
          <ac:spMkLst>
            <pc:docMk/>
            <pc:sldMk cId="679364757" sldId="277"/>
            <ac:spMk id="2" creationId="{24E88562-86C4-402B-B212-398AEB85A599}"/>
          </ac:spMkLst>
        </pc:spChg>
        <pc:spChg chg="add">
          <ac:chgData name="Amalia Spiliakou" userId="f4bd6b91a0b5818a" providerId="LiveId" clId="{40E7E166-11BC-4976-8F60-04096980E6B1}" dt="2020-12-26T09:07:16.319" v="963" actId="26606"/>
          <ac:spMkLst>
            <pc:docMk/>
            <pc:sldMk cId="679364757" sldId="277"/>
            <ac:spMk id="71" creationId="{42A4FC2C-047E-45A5-965D-8E1E3BF09BC6}"/>
          </ac:spMkLst>
        </pc:spChg>
        <pc:picChg chg="add mod">
          <ac:chgData name="Amalia Spiliakou" userId="f4bd6b91a0b5818a" providerId="LiveId" clId="{40E7E166-11BC-4976-8F60-04096980E6B1}" dt="2020-12-26T09:07:16.319" v="963" actId="26606"/>
          <ac:picMkLst>
            <pc:docMk/>
            <pc:sldMk cId="679364757" sldId="277"/>
            <ac:picMk id="7170" creationId="{8EBD5A51-FFA4-43FA-B992-F884C17AE8C1}"/>
          </ac:picMkLst>
        </pc:picChg>
      </pc:sldChg>
      <pc:sldChg chg="addSp delSp modSp add mod setBg">
        <pc:chgData name="Amalia Spiliakou" userId="f4bd6b91a0b5818a" providerId="LiveId" clId="{40E7E166-11BC-4976-8F60-04096980E6B1}" dt="2020-12-26T09:07:40.251" v="967" actId="26606"/>
        <pc:sldMkLst>
          <pc:docMk/>
          <pc:sldMk cId="3627706096" sldId="278"/>
        </pc:sldMkLst>
        <pc:spChg chg="del">
          <ac:chgData name="Amalia Spiliakou" userId="f4bd6b91a0b5818a" providerId="LiveId" clId="{40E7E166-11BC-4976-8F60-04096980E6B1}" dt="2020-12-26T09:07:23.444" v="965" actId="478"/>
          <ac:spMkLst>
            <pc:docMk/>
            <pc:sldMk cId="3627706096" sldId="278"/>
            <ac:spMk id="2" creationId="{F7480E3D-AA0D-404F-907A-45874A6C92C8}"/>
          </ac:spMkLst>
        </pc:spChg>
        <pc:spChg chg="add">
          <ac:chgData name="Amalia Spiliakou" userId="f4bd6b91a0b5818a" providerId="LiveId" clId="{40E7E166-11BC-4976-8F60-04096980E6B1}" dt="2020-12-26T09:07:40.251" v="967" actId="26606"/>
          <ac:spMkLst>
            <pc:docMk/>
            <pc:sldMk cId="3627706096" sldId="278"/>
            <ac:spMk id="71" creationId="{42A4FC2C-047E-45A5-965D-8E1E3BF09BC6}"/>
          </ac:spMkLst>
        </pc:spChg>
        <pc:picChg chg="add mod">
          <ac:chgData name="Amalia Spiliakou" userId="f4bd6b91a0b5818a" providerId="LiveId" clId="{40E7E166-11BC-4976-8F60-04096980E6B1}" dt="2020-12-26T09:07:40.251" v="967" actId="26606"/>
          <ac:picMkLst>
            <pc:docMk/>
            <pc:sldMk cId="3627706096" sldId="278"/>
            <ac:picMk id="8194" creationId="{B3C39FD5-B583-4903-AD5B-A9330D042C78}"/>
          </ac:picMkLst>
        </pc:picChg>
      </pc:sldChg>
      <pc:sldChg chg="addSp delSp modSp add setBg">
        <pc:chgData name="Amalia Spiliakou" userId="f4bd6b91a0b5818a" providerId="LiveId" clId="{40E7E166-11BC-4976-8F60-04096980E6B1}" dt="2020-12-26T11:46:21.176" v="1417"/>
        <pc:sldMkLst>
          <pc:docMk/>
          <pc:sldMk cId="3265708165" sldId="279"/>
        </pc:sldMkLst>
        <pc:spChg chg="mod">
          <ac:chgData name="Amalia Spiliakou" userId="f4bd6b91a0b5818a" providerId="LiveId" clId="{40E7E166-11BC-4976-8F60-04096980E6B1}" dt="2020-12-26T11:46:21.176" v="1417"/>
          <ac:spMkLst>
            <pc:docMk/>
            <pc:sldMk cId="3265708165" sldId="279"/>
            <ac:spMk id="2" creationId="{3F43F46D-77AC-4474-84B0-ADCCA22AF515}"/>
          </ac:spMkLst>
        </pc:spChg>
        <pc:spChg chg="add del">
          <ac:chgData name="Amalia Spiliakou" userId="f4bd6b91a0b5818a" providerId="LiveId" clId="{40E7E166-11BC-4976-8F60-04096980E6B1}" dt="2020-12-26T10:20:38.974" v="972"/>
          <ac:spMkLst>
            <pc:docMk/>
            <pc:sldMk cId="3265708165" sldId="279"/>
            <ac:spMk id="3" creationId="{994BA25D-A0D5-482B-B55D-7E7867420E72}"/>
          </ac:spMkLst>
        </pc:spChg>
        <pc:picChg chg="add mod">
          <ac:chgData name="Amalia Spiliakou" userId="f4bd6b91a0b5818a" providerId="LiveId" clId="{40E7E166-11BC-4976-8F60-04096980E6B1}" dt="2020-12-26T10:20:47.273" v="974" actId="1076"/>
          <ac:picMkLst>
            <pc:docMk/>
            <pc:sldMk cId="3265708165" sldId="279"/>
            <ac:picMk id="4" creationId="{D0CD0920-DD6B-415F-8F2B-0A2D7268568F}"/>
          </ac:picMkLst>
        </pc:picChg>
      </pc:sldChg>
      <pc:sldChg chg="addSp modSp add del setBg">
        <pc:chgData name="Amalia Spiliakou" userId="f4bd6b91a0b5818a" providerId="LiveId" clId="{40E7E166-11BC-4976-8F60-04096980E6B1}" dt="2020-12-26T10:46:04.277" v="1112" actId="2696"/>
        <pc:sldMkLst>
          <pc:docMk/>
          <pc:sldMk cId="1175972279" sldId="280"/>
        </pc:sldMkLst>
        <pc:spChg chg="mod">
          <ac:chgData name="Amalia Spiliakou" userId="f4bd6b91a0b5818a" providerId="LiveId" clId="{40E7E166-11BC-4976-8F60-04096980E6B1}" dt="2020-12-26T10:30:26.845" v="1076" actId="6549"/>
          <ac:spMkLst>
            <pc:docMk/>
            <pc:sldMk cId="1175972279" sldId="280"/>
            <ac:spMk id="2" creationId="{0A3B5A84-D511-48C6-AD35-A663786072D7}"/>
          </ac:spMkLst>
        </pc:spChg>
        <pc:picChg chg="add mod">
          <ac:chgData name="Amalia Spiliakou" userId="f4bd6b91a0b5818a" providerId="LiveId" clId="{40E7E166-11BC-4976-8F60-04096980E6B1}" dt="2020-12-26T10:29:20.568" v="1035" actId="1076"/>
          <ac:picMkLst>
            <pc:docMk/>
            <pc:sldMk cId="1175972279" sldId="280"/>
            <ac:picMk id="10242" creationId="{1807C1D4-BB21-4667-B18A-4F23CB7D9C81}"/>
          </ac:picMkLst>
        </pc:picChg>
      </pc:sldChg>
      <pc:sldChg chg="addSp modSp add setBg">
        <pc:chgData name="Amalia Spiliakou" userId="f4bd6b91a0b5818a" providerId="LiveId" clId="{40E7E166-11BC-4976-8F60-04096980E6B1}" dt="2020-12-26T10:39:48.435" v="1111" actId="20577"/>
        <pc:sldMkLst>
          <pc:docMk/>
          <pc:sldMk cId="1910664378" sldId="281"/>
        </pc:sldMkLst>
        <pc:spChg chg="mod">
          <ac:chgData name="Amalia Spiliakou" userId="f4bd6b91a0b5818a" providerId="LiveId" clId="{40E7E166-11BC-4976-8F60-04096980E6B1}" dt="2020-12-26T10:39:48.435" v="1111" actId="20577"/>
          <ac:spMkLst>
            <pc:docMk/>
            <pc:sldMk cId="1910664378" sldId="281"/>
            <ac:spMk id="2" creationId="{002402A5-6D8A-4026-BB0B-8F1B75ABD3E9}"/>
          </ac:spMkLst>
        </pc:spChg>
        <pc:picChg chg="add mod">
          <ac:chgData name="Amalia Spiliakou" userId="f4bd6b91a0b5818a" providerId="LiveId" clId="{40E7E166-11BC-4976-8F60-04096980E6B1}" dt="2020-12-26T10:37:31.137" v="1083" actId="1076"/>
          <ac:picMkLst>
            <pc:docMk/>
            <pc:sldMk cId="1910664378" sldId="281"/>
            <ac:picMk id="11266" creationId="{60A17B06-38C2-4434-938C-3B50CD3DE9EF}"/>
          </ac:picMkLst>
        </pc:picChg>
      </pc:sldChg>
      <pc:sldChg chg="addSp modSp add ord setBg">
        <pc:chgData name="Amalia Spiliakou" userId="f4bd6b91a0b5818a" providerId="LiveId" clId="{40E7E166-11BC-4976-8F60-04096980E6B1}" dt="2020-12-26T10:49:38.809" v="1166"/>
        <pc:sldMkLst>
          <pc:docMk/>
          <pc:sldMk cId="3634155172" sldId="282"/>
        </pc:sldMkLst>
        <pc:spChg chg="mod">
          <ac:chgData name="Amalia Spiliakou" userId="f4bd6b91a0b5818a" providerId="LiveId" clId="{40E7E166-11BC-4976-8F60-04096980E6B1}" dt="2020-12-26T10:49:00.493" v="1163" actId="20577"/>
          <ac:spMkLst>
            <pc:docMk/>
            <pc:sldMk cId="3634155172" sldId="282"/>
            <ac:spMk id="2" creationId="{41DF3C4D-5DD9-4604-BD29-02EF277AE14E}"/>
          </ac:spMkLst>
        </pc:spChg>
        <pc:picChg chg="add mod">
          <ac:chgData name="Amalia Spiliakou" userId="f4bd6b91a0b5818a" providerId="LiveId" clId="{40E7E166-11BC-4976-8F60-04096980E6B1}" dt="2020-12-26T10:47:22.406" v="1117" actId="1076"/>
          <ac:picMkLst>
            <pc:docMk/>
            <pc:sldMk cId="3634155172" sldId="282"/>
            <ac:picMk id="12290" creationId="{15F8758F-C325-457F-94A0-A0325904C6AE}"/>
          </ac:picMkLst>
        </pc:picChg>
      </pc:sldChg>
      <pc:sldChg chg="addSp modSp add setBg">
        <pc:chgData name="Amalia Spiliakou" userId="f4bd6b91a0b5818a" providerId="LiveId" clId="{40E7E166-11BC-4976-8F60-04096980E6B1}" dt="2020-12-26T11:44:58.840" v="1413" actId="255"/>
        <pc:sldMkLst>
          <pc:docMk/>
          <pc:sldMk cId="312006830" sldId="283"/>
        </pc:sldMkLst>
        <pc:spChg chg="mod">
          <ac:chgData name="Amalia Spiliakou" userId="f4bd6b91a0b5818a" providerId="LiveId" clId="{40E7E166-11BC-4976-8F60-04096980E6B1}" dt="2020-12-26T11:44:58.840" v="1413" actId="255"/>
          <ac:spMkLst>
            <pc:docMk/>
            <pc:sldMk cId="312006830" sldId="283"/>
            <ac:spMk id="2" creationId="{FC00FBA3-D0D6-4B0E-99B1-BA4116C856E8}"/>
          </ac:spMkLst>
        </pc:spChg>
        <pc:picChg chg="add mod">
          <ac:chgData name="Amalia Spiliakou" userId="f4bd6b91a0b5818a" providerId="LiveId" clId="{40E7E166-11BC-4976-8F60-04096980E6B1}" dt="2020-12-26T11:44:32.026" v="1410" actId="1076"/>
          <ac:picMkLst>
            <pc:docMk/>
            <pc:sldMk cId="312006830" sldId="283"/>
            <ac:picMk id="4" creationId="{ADA61C96-F887-4EE7-8BA7-E79AC6FF5DB7}"/>
          </ac:picMkLst>
        </pc:picChg>
      </pc:sldChg>
      <pc:sldChg chg="addSp modSp add ord setBg">
        <pc:chgData name="Amalia Spiliakou" userId="f4bd6b91a0b5818a" providerId="LiveId" clId="{40E7E166-11BC-4976-8F60-04096980E6B1}" dt="2020-12-27T12:20:55.733" v="1562" actId="20577"/>
        <pc:sldMkLst>
          <pc:docMk/>
          <pc:sldMk cId="3661358724" sldId="284"/>
        </pc:sldMkLst>
        <pc:spChg chg="mod">
          <ac:chgData name="Amalia Spiliakou" userId="f4bd6b91a0b5818a" providerId="LiveId" clId="{40E7E166-11BC-4976-8F60-04096980E6B1}" dt="2020-12-27T12:20:55.733" v="1562" actId="20577"/>
          <ac:spMkLst>
            <pc:docMk/>
            <pc:sldMk cId="3661358724" sldId="284"/>
            <ac:spMk id="2" creationId="{D6C204D7-DDD5-4A98-A682-6A4FA520305E}"/>
          </ac:spMkLst>
        </pc:spChg>
        <pc:picChg chg="add mod">
          <ac:chgData name="Amalia Spiliakou" userId="f4bd6b91a0b5818a" providerId="LiveId" clId="{40E7E166-11BC-4976-8F60-04096980E6B1}" dt="2020-12-27T12:14:23.722" v="1420" actId="1076"/>
          <ac:picMkLst>
            <pc:docMk/>
            <pc:sldMk cId="3661358724" sldId="284"/>
            <ac:picMk id="1026" creationId="{D2AB6F62-4E7C-4008-B3DB-9646D2E2B6C9}"/>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A7E2A05-9FA7-42AE-8555-C61AB876EFDE}" type="datetimeFigureOut">
              <a:rPr lang="en-GB" smtClean="0"/>
              <a:t>27/12/2020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386C814-6B41-4BA2-A133-3991F3963D8D}" type="slidenum">
              <a:rPr lang="en-GB" smtClean="0"/>
              <a:t>‹#›</a:t>
            </a:fld>
            <a:endParaRPr lang="en-GB"/>
          </a:p>
        </p:txBody>
      </p:sp>
    </p:spTree>
    <p:extLst>
      <p:ext uri="{BB962C8B-B14F-4D97-AF65-F5344CB8AC3E}">
        <p14:creationId xmlns:p14="http://schemas.microsoft.com/office/powerpoint/2010/main" val="1568566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A7E2A05-9FA7-42AE-8555-C61AB876EFDE}" type="datetimeFigureOut">
              <a:rPr lang="en-GB" smtClean="0"/>
              <a:t>27/12/2020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386C814-6B41-4BA2-A133-3991F3963D8D}" type="slidenum">
              <a:rPr lang="en-GB" smtClean="0"/>
              <a:t>‹#›</a:t>
            </a:fld>
            <a:endParaRPr lang="en-GB"/>
          </a:p>
        </p:txBody>
      </p:sp>
    </p:spTree>
    <p:extLst>
      <p:ext uri="{BB962C8B-B14F-4D97-AF65-F5344CB8AC3E}">
        <p14:creationId xmlns:p14="http://schemas.microsoft.com/office/powerpoint/2010/main" val="2883849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A7E2A05-9FA7-42AE-8555-C61AB876EFDE}" type="datetimeFigureOut">
              <a:rPr lang="en-GB" smtClean="0"/>
              <a:t>27/12/2020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386C814-6B41-4BA2-A133-3991F3963D8D}" type="slidenum">
              <a:rPr lang="en-GB" smtClean="0"/>
              <a:t>‹#›</a:t>
            </a:fld>
            <a:endParaRPr lang="en-GB"/>
          </a:p>
        </p:txBody>
      </p:sp>
    </p:spTree>
    <p:extLst>
      <p:ext uri="{BB962C8B-B14F-4D97-AF65-F5344CB8AC3E}">
        <p14:creationId xmlns:p14="http://schemas.microsoft.com/office/powerpoint/2010/main" val="2077191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A7E2A05-9FA7-42AE-8555-C61AB876EFDE}" type="datetimeFigureOut">
              <a:rPr lang="en-GB" smtClean="0"/>
              <a:t>27/12/2020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386C814-6B41-4BA2-A133-3991F3963D8D}" type="slidenum">
              <a:rPr lang="en-GB" smtClean="0"/>
              <a:t>‹#›</a:t>
            </a:fld>
            <a:endParaRPr lang="en-GB"/>
          </a:p>
        </p:txBody>
      </p:sp>
    </p:spTree>
    <p:extLst>
      <p:ext uri="{BB962C8B-B14F-4D97-AF65-F5344CB8AC3E}">
        <p14:creationId xmlns:p14="http://schemas.microsoft.com/office/powerpoint/2010/main" val="2904525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A7E2A05-9FA7-42AE-8555-C61AB876EFDE}" type="datetimeFigureOut">
              <a:rPr lang="en-GB" smtClean="0"/>
              <a:t>27/12/2020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386C814-6B41-4BA2-A133-3991F3963D8D}" type="slidenum">
              <a:rPr lang="en-GB" smtClean="0"/>
              <a:t>‹#›</a:t>
            </a:fld>
            <a:endParaRPr lang="en-GB"/>
          </a:p>
        </p:txBody>
      </p:sp>
    </p:spTree>
    <p:extLst>
      <p:ext uri="{BB962C8B-B14F-4D97-AF65-F5344CB8AC3E}">
        <p14:creationId xmlns:p14="http://schemas.microsoft.com/office/powerpoint/2010/main" val="1568097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A7E2A05-9FA7-42AE-8555-C61AB876EFDE}" type="datetimeFigureOut">
              <a:rPr lang="en-GB" smtClean="0"/>
              <a:t>27/12/2020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386C814-6B41-4BA2-A133-3991F3963D8D}" type="slidenum">
              <a:rPr lang="en-GB" smtClean="0"/>
              <a:t>‹#›</a:t>
            </a:fld>
            <a:endParaRPr lang="en-GB"/>
          </a:p>
        </p:txBody>
      </p:sp>
    </p:spTree>
    <p:extLst>
      <p:ext uri="{BB962C8B-B14F-4D97-AF65-F5344CB8AC3E}">
        <p14:creationId xmlns:p14="http://schemas.microsoft.com/office/powerpoint/2010/main" val="1746167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7E2A05-9FA7-42AE-8555-C61AB876EFDE}" type="datetimeFigureOut">
              <a:rPr lang="en-GB" smtClean="0"/>
              <a:t>27/12/2020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386C814-6B41-4BA2-A133-3991F3963D8D}" type="slidenum">
              <a:rPr lang="en-GB" smtClean="0"/>
              <a:t>‹#›</a:t>
            </a:fld>
            <a:endParaRPr lang="en-GB"/>
          </a:p>
        </p:txBody>
      </p:sp>
    </p:spTree>
    <p:extLst>
      <p:ext uri="{BB962C8B-B14F-4D97-AF65-F5344CB8AC3E}">
        <p14:creationId xmlns:p14="http://schemas.microsoft.com/office/powerpoint/2010/main" val="494022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A7E2A05-9FA7-42AE-8555-C61AB876EFDE}" type="datetimeFigureOut">
              <a:rPr lang="en-GB" smtClean="0"/>
              <a:t>27/12/2020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386C814-6B41-4BA2-A133-3991F3963D8D}" type="slidenum">
              <a:rPr lang="en-GB" smtClean="0"/>
              <a:t>‹#›</a:t>
            </a:fld>
            <a:endParaRPr lang="en-GB"/>
          </a:p>
        </p:txBody>
      </p:sp>
    </p:spTree>
    <p:extLst>
      <p:ext uri="{BB962C8B-B14F-4D97-AF65-F5344CB8AC3E}">
        <p14:creationId xmlns:p14="http://schemas.microsoft.com/office/powerpoint/2010/main" val="3146531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A7E2A05-9FA7-42AE-8555-C61AB876EFDE}" type="datetimeFigureOut">
              <a:rPr lang="en-GB" smtClean="0"/>
              <a:t>27/12/2020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386C814-6B41-4BA2-A133-3991F3963D8D}" type="slidenum">
              <a:rPr lang="en-GB" smtClean="0"/>
              <a:t>‹#›</a:t>
            </a:fld>
            <a:endParaRPr lang="en-GB"/>
          </a:p>
        </p:txBody>
      </p:sp>
    </p:spTree>
    <p:extLst>
      <p:ext uri="{BB962C8B-B14F-4D97-AF65-F5344CB8AC3E}">
        <p14:creationId xmlns:p14="http://schemas.microsoft.com/office/powerpoint/2010/main" val="1545184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A7E2A05-9FA7-42AE-8555-C61AB876EFDE}" type="datetimeFigureOut">
              <a:rPr lang="en-GB" smtClean="0"/>
              <a:t>27/12/2020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386C814-6B41-4BA2-A133-3991F3963D8D}" type="slidenum">
              <a:rPr lang="en-GB" smtClean="0"/>
              <a:t>‹#›</a:t>
            </a:fld>
            <a:endParaRPr lang="en-GB"/>
          </a:p>
        </p:txBody>
      </p:sp>
    </p:spTree>
    <p:extLst>
      <p:ext uri="{BB962C8B-B14F-4D97-AF65-F5344CB8AC3E}">
        <p14:creationId xmlns:p14="http://schemas.microsoft.com/office/powerpoint/2010/main" val="3671048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A7E2A05-9FA7-42AE-8555-C61AB876EFDE}" type="datetimeFigureOut">
              <a:rPr lang="en-GB" smtClean="0"/>
              <a:t>27/12/2020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386C814-6B41-4BA2-A133-3991F3963D8D}" type="slidenum">
              <a:rPr lang="en-GB" smtClean="0"/>
              <a:t>‹#›</a:t>
            </a:fld>
            <a:endParaRPr lang="en-GB"/>
          </a:p>
        </p:txBody>
      </p:sp>
    </p:spTree>
    <p:extLst>
      <p:ext uri="{BB962C8B-B14F-4D97-AF65-F5344CB8AC3E}">
        <p14:creationId xmlns:p14="http://schemas.microsoft.com/office/powerpoint/2010/main" val="596205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7E2A05-9FA7-42AE-8555-C61AB876EFDE}" type="datetimeFigureOut">
              <a:rPr lang="en-GB" smtClean="0"/>
              <a:t>27/12/2020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86C814-6B41-4BA2-A133-3991F3963D8D}" type="slidenum">
              <a:rPr lang="en-GB" smtClean="0"/>
              <a:t>‹#›</a:t>
            </a:fld>
            <a:endParaRPr lang="en-GB"/>
          </a:p>
        </p:txBody>
      </p:sp>
    </p:spTree>
    <p:extLst>
      <p:ext uri="{BB962C8B-B14F-4D97-AF65-F5344CB8AC3E}">
        <p14:creationId xmlns:p14="http://schemas.microsoft.com/office/powerpoint/2010/main" val="20714124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3" name="Flowchart: Connector 2">
            <a:extLst>
              <a:ext uri="{FF2B5EF4-FFF2-40B4-BE49-F238E27FC236}">
                <a16:creationId xmlns:a16="http://schemas.microsoft.com/office/drawing/2014/main" id="{20545F61-C666-43AE-B17D-8F2053ED71D9}"/>
              </a:ext>
            </a:extLst>
          </p:cNvPr>
          <p:cNvSpPr/>
          <p:nvPr/>
        </p:nvSpPr>
        <p:spPr>
          <a:xfrm>
            <a:off x="467557" y="428347"/>
            <a:ext cx="11256885" cy="6001305"/>
          </a:xfrm>
          <a:prstGeom prst="flowChartConnector">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solidFill>
                  <a:schemeClr val="bg2">
                    <a:lumMod val="25000"/>
                  </a:schemeClr>
                </a:solidFill>
                <a:latin typeface="Algerian" panose="04020705040A02060702" pitchFamily="82" charset="0"/>
              </a:rPr>
              <a:t>The Shield of Achilles</a:t>
            </a:r>
            <a:endParaRPr lang="en-US" sz="4800" dirty="0">
              <a:solidFill>
                <a:schemeClr val="bg2">
                  <a:lumMod val="25000"/>
                </a:schemeClr>
              </a:solidFill>
            </a:endParaRPr>
          </a:p>
        </p:txBody>
      </p:sp>
    </p:spTree>
    <p:extLst>
      <p:ext uri="{BB962C8B-B14F-4D97-AF65-F5344CB8AC3E}">
        <p14:creationId xmlns:p14="http://schemas.microsoft.com/office/powerpoint/2010/main" val="36411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78658" y="365125"/>
            <a:ext cx="12024852" cy="1325563"/>
          </a:xfrm>
        </p:spPr>
        <p:txBody>
          <a:bodyPr>
            <a:noAutofit/>
          </a:bodyPr>
          <a:lstStyle/>
          <a:p>
            <a:pPr algn="ctr"/>
            <a:br>
              <a:rPr lang="en-GB" sz="800" b="1" dirty="0">
                <a:solidFill>
                  <a:schemeClr val="bg2"/>
                </a:solidFill>
                <a:latin typeface="Papyrus" panose="03070502060502030205" pitchFamily="66" charset="0"/>
              </a:rPr>
            </a:br>
            <a:r>
              <a:rPr lang="en-GB" sz="2400" b="1" dirty="0">
                <a:solidFill>
                  <a:schemeClr val="bg2"/>
                </a:solidFill>
                <a:latin typeface="Papyrus" panose="03070502060502030205" pitchFamily="66" charset="0"/>
              </a:rPr>
              <a:t>Hephaestus and the Cyclopes forging the shield of Achilles, to the left, Athena, to the right, Hera, date unknown, Greco-Roman bas-relief marble, Pinacoteca </a:t>
            </a:r>
            <a:r>
              <a:rPr lang="en-GB" sz="2400" b="1" dirty="0" err="1">
                <a:solidFill>
                  <a:schemeClr val="bg2"/>
                </a:solidFill>
                <a:latin typeface="Papyrus" panose="03070502060502030205" pitchFamily="66" charset="0"/>
              </a:rPr>
              <a:t>Capitolina</a:t>
            </a:r>
            <a:r>
              <a:rPr lang="en-GB" sz="2400" b="1" dirty="0">
                <a:solidFill>
                  <a:schemeClr val="bg2"/>
                </a:solidFill>
                <a:latin typeface="Papyrus" panose="03070502060502030205" pitchFamily="66" charset="0"/>
              </a:rPr>
              <a:t>, Palazzo </a:t>
            </a:r>
            <a:r>
              <a:rPr lang="en-GB" sz="2400" b="1" dirty="0" err="1">
                <a:solidFill>
                  <a:schemeClr val="bg2"/>
                </a:solidFill>
                <a:latin typeface="Papyrus" panose="03070502060502030205" pitchFamily="66" charset="0"/>
              </a:rPr>
              <a:t>Conservatori</a:t>
            </a:r>
            <a:r>
              <a:rPr lang="en-GB" sz="2400" b="1" dirty="0">
                <a:solidFill>
                  <a:schemeClr val="bg2"/>
                </a:solidFill>
                <a:latin typeface="Papyrus" panose="03070502060502030205" pitchFamily="66" charset="0"/>
              </a:rPr>
              <a:t>, Rome</a:t>
            </a:r>
            <a:br>
              <a:rPr lang="en-GB" sz="2400" b="1" dirty="0">
                <a:solidFill>
                  <a:schemeClr val="bg2"/>
                </a:solidFill>
                <a:latin typeface="Papyrus" panose="03070502060502030205" pitchFamily="66" charset="0"/>
              </a:rPr>
            </a:br>
            <a:br>
              <a:rPr lang="en-GB" sz="2400" i="1" dirty="0">
                <a:solidFill>
                  <a:schemeClr val="accent4">
                    <a:lumMod val="20000"/>
                    <a:lumOff val="80000"/>
                  </a:schemeClr>
                </a:solidFill>
              </a:rPr>
            </a:br>
            <a:endParaRPr lang="en-GB" sz="2400" b="1" dirty="0">
              <a:solidFill>
                <a:schemeClr val="accent4">
                  <a:lumMod val="20000"/>
                  <a:lumOff val="80000"/>
                </a:schemeClr>
              </a:solidFill>
            </a:endParaRPr>
          </a:p>
        </p:txBody>
      </p:sp>
      <p:pic>
        <p:nvPicPr>
          <p:cNvPr id="12290" name="Picture 2" descr="http://www.goddess-athena.org/Museum/Sculptures/Group/Forging_the_shield_of_Achill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4513" y="1374809"/>
            <a:ext cx="9438038" cy="5327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3805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626" y="365125"/>
            <a:ext cx="5235781" cy="1325563"/>
          </a:xfrm>
        </p:spPr>
        <p:txBody>
          <a:bodyPr>
            <a:normAutofit fontScale="90000"/>
          </a:bodyPr>
          <a:lstStyle/>
          <a:p>
            <a:pPr algn="ctr"/>
            <a:br>
              <a:rPr lang="en-US" sz="1800" b="1" dirty="0"/>
            </a:br>
            <a:br>
              <a:rPr lang="en-US" sz="1800" b="1" dirty="0"/>
            </a:br>
            <a:br>
              <a:rPr lang="en-US" sz="1800" b="1" dirty="0"/>
            </a:br>
            <a:br>
              <a:rPr lang="en-US" sz="1800" b="1" dirty="0"/>
            </a:br>
            <a:br>
              <a:rPr lang="en-US" sz="1800" b="1" dirty="0"/>
            </a:br>
            <a:br>
              <a:rPr lang="en-US" sz="1800" b="1" dirty="0"/>
            </a:br>
            <a:br>
              <a:rPr lang="en-US" sz="1800" b="1" dirty="0"/>
            </a:br>
            <a:br>
              <a:rPr lang="en-US" sz="1800" b="1" dirty="0"/>
            </a:br>
            <a:br>
              <a:rPr lang="en-US" sz="1800" b="1" dirty="0"/>
            </a:br>
            <a:br>
              <a:rPr lang="en-US" sz="1800" b="1" dirty="0"/>
            </a:br>
            <a:br>
              <a:rPr lang="en-US" sz="1800" b="1" dirty="0"/>
            </a:br>
            <a:br>
              <a:rPr lang="en-US" sz="1800" b="1" dirty="0"/>
            </a:br>
            <a:br>
              <a:rPr lang="en-US" sz="1800" b="1" dirty="0"/>
            </a:br>
            <a:br>
              <a:rPr lang="en-US" sz="1800" b="1" dirty="0"/>
            </a:br>
            <a:br>
              <a:rPr lang="en-US" sz="1800" b="1" dirty="0"/>
            </a:br>
            <a:br>
              <a:rPr lang="en-US" sz="1800" b="1" dirty="0"/>
            </a:br>
            <a:br>
              <a:rPr lang="en-US" sz="1800" b="1" dirty="0"/>
            </a:br>
            <a:br>
              <a:rPr lang="en-US" sz="1800" b="1" dirty="0"/>
            </a:br>
            <a:br>
              <a:rPr lang="en-US" sz="1800" b="1" dirty="0"/>
            </a:br>
            <a:br>
              <a:rPr lang="en-US" sz="1800" b="1" dirty="0"/>
            </a:br>
            <a:br>
              <a:rPr lang="en-US" sz="1800" b="1" dirty="0"/>
            </a:br>
            <a:br>
              <a:rPr lang="en-US" sz="1800" b="1" dirty="0"/>
            </a:br>
            <a:br>
              <a:rPr lang="en-US" sz="1800" b="1" dirty="0"/>
            </a:br>
            <a:br>
              <a:rPr lang="en-US" sz="1800" b="1" dirty="0"/>
            </a:br>
            <a:br>
              <a:rPr lang="en-US" sz="1800" b="1" dirty="0"/>
            </a:br>
            <a:br>
              <a:rPr lang="en-US" sz="1800" b="1" dirty="0"/>
            </a:br>
            <a:br>
              <a:rPr lang="en-US" sz="1800" b="1" dirty="0"/>
            </a:br>
            <a:br>
              <a:rPr lang="en-US" sz="1800" b="1" dirty="0"/>
            </a:br>
            <a:br>
              <a:rPr lang="en-US" sz="1800" b="1" dirty="0"/>
            </a:br>
            <a:br>
              <a:rPr lang="en-US" sz="1800" b="1" dirty="0"/>
            </a:br>
            <a:br>
              <a:rPr lang="en-US" sz="1800" b="1" dirty="0"/>
            </a:br>
            <a:br>
              <a:rPr lang="en-US" sz="1800" b="1" dirty="0"/>
            </a:br>
            <a:br>
              <a:rPr lang="en-US" sz="1800" b="1" dirty="0"/>
            </a:br>
            <a:br>
              <a:rPr lang="en-US" sz="1800" b="1" dirty="0"/>
            </a:br>
            <a:br>
              <a:rPr lang="en-US" sz="1800" b="1" dirty="0"/>
            </a:br>
            <a:br>
              <a:rPr lang="en-US" sz="1800" b="1" dirty="0"/>
            </a:br>
            <a:br>
              <a:rPr lang="en-US" sz="1800" b="1" dirty="0"/>
            </a:br>
            <a:r>
              <a:rPr lang="en-US" sz="2700" b="1" dirty="0">
                <a:solidFill>
                  <a:srgbClr val="EECD9C"/>
                </a:solidFill>
                <a:latin typeface="Papyrus" panose="03070502060502030205" pitchFamily="66" charset="0"/>
              </a:rPr>
              <a:t>Hephaistos polishing the shield of Achilles</a:t>
            </a:r>
            <a:r>
              <a:rPr lang="en-US" sz="2700" dirty="0">
                <a:solidFill>
                  <a:srgbClr val="EECD9C"/>
                </a:solidFill>
                <a:latin typeface="Papyrus" panose="03070502060502030205" pitchFamily="66" charset="0"/>
              </a:rPr>
              <a:t>, a</a:t>
            </a:r>
            <a:r>
              <a:rPr lang="en-GB" sz="2700" dirty="0" err="1">
                <a:solidFill>
                  <a:srgbClr val="EECD9C"/>
                </a:solidFill>
                <a:latin typeface="Papyrus" panose="03070502060502030205" pitchFamily="66" charset="0"/>
              </a:rPr>
              <a:t>ttributed</a:t>
            </a:r>
            <a:r>
              <a:rPr lang="en-GB" sz="2700" dirty="0">
                <a:solidFill>
                  <a:srgbClr val="EECD9C"/>
                </a:solidFill>
                <a:latin typeface="Papyrus" panose="03070502060502030205" pitchFamily="66" charset="0"/>
              </a:rPr>
              <a:t> to the </a:t>
            </a:r>
            <a:r>
              <a:rPr lang="en-GB" sz="2700" dirty="0" err="1">
                <a:solidFill>
                  <a:srgbClr val="EECD9C"/>
                </a:solidFill>
                <a:latin typeface="Papyrus" panose="03070502060502030205" pitchFamily="66" charset="0"/>
              </a:rPr>
              <a:t>Dutuit</a:t>
            </a:r>
            <a:r>
              <a:rPr lang="en-GB" sz="2700" dirty="0">
                <a:solidFill>
                  <a:srgbClr val="EECD9C"/>
                </a:solidFill>
                <a:latin typeface="Papyrus" panose="03070502060502030205" pitchFamily="66" charset="0"/>
              </a:rPr>
              <a:t> Painter, ca 470 BC, Red Figure Attic Amphora, 34.2 cm, MFA, Boston</a:t>
            </a:r>
            <a:br>
              <a:rPr lang="en-GB" sz="1800" dirty="0">
                <a:solidFill>
                  <a:srgbClr val="E2A954"/>
                </a:solidFill>
                <a:latin typeface="Papyrus" panose="03070502060502030205" pitchFamily="66" charset="0"/>
              </a:rPr>
            </a:br>
            <a:br>
              <a:rPr lang="en-GB" sz="1800" dirty="0">
                <a:solidFill>
                  <a:srgbClr val="E2A954"/>
                </a:solidFill>
                <a:latin typeface="Papyrus" panose="03070502060502030205" pitchFamily="66" charset="0"/>
              </a:rPr>
            </a:br>
            <a:endParaRPr lang="en-GB" sz="1800" dirty="0">
              <a:solidFill>
                <a:srgbClr val="E2A954"/>
              </a:solidFill>
              <a:latin typeface="Papyrus" panose="03070502060502030205" pitchFamily="66" charset="0"/>
            </a:endParaRPr>
          </a:p>
        </p:txBody>
      </p:sp>
      <p:pic>
        <p:nvPicPr>
          <p:cNvPr id="15364" name="Picture 4" descr="https://c1.staticflickr.com/3/2194/2265549080_a9d3b30a5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0593" y="106805"/>
            <a:ext cx="5235780" cy="6644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5537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886548" y="365125"/>
            <a:ext cx="3027934" cy="1325563"/>
          </a:xfrm>
        </p:spPr>
        <p:txBody>
          <a:bodyPr>
            <a:normAutofit fontScale="90000"/>
          </a:bodyPr>
          <a:lstStyle/>
          <a:p>
            <a:pPr algn="ct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br>
              <a:rPr lang="en-US" sz="1800" b="1" dirty="0">
                <a:solidFill>
                  <a:schemeClr val="accent4">
                    <a:lumMod val="20000"/>
                    <a:lumOff val="80000"/>
                  </a:schemeClr>
                </a:solidFill>
                <a:latin typeface="Papyrus" panose="03070502060502030205" pitchFamily="66" charset="0"/>
              </a:rPr>
            </a:br>
            <a:r>
              <a:rPr lang="en-US" sz="2700" b="1" dirty="0">
                <a:solidFill>
                  <a:schemeClr val="accent2">
                    <a:lumMod val="20000"/>
                    <a:lumOff val="80000"/>
                  </a:schemeClr>
                </a:solidFill>
                <a:latin typeface="Papyrus" panose="03070502060502030205" pitchFamily="66" charset="0"/>
              </a:rPr>
              <a:t>The </a:t>
            </a:r>
            <a:r>
              <a:rPr lang="en-US" sz="2700" b="1" dirty="0" err="1">
                <a:solidFill>
                  <a:schemeClr val="accent2">
                    <a:lumMod val="20000"/>
                    <a:lumOff val="80000"/>
                  </a:schemeClr>
                </a:solidFill>
                <a:latin typeface="Papyrus" panose="03070502060502030205" pitchFamily="66" charset="0"/>
              </a:rPr>
              <a:t>Armour</a:t>
            </a:r>
            <a:r>
              <a:rPr lang="en-US" sz="2700" b="1" dirty="0">
                <a:solidFill>
                  <a:schemeClr val="accent2">
                    <a:lumMod val="20000"/>
                    <a:lumOff val="80000"/>
                  </a:schemeClr>
                </a:solidFill>
                <a:latin typeface="Papyrus" panose="03070502060502030205" pitchFamily="66" charset="0"/>
              </a:rPr>
              <a:t> of Achilles, </a:t>
            </a:r>
            <a:r>
              <a:rPr lang="en-US" sz="2700" dirty="0">
                <a:solidFill>
                  <a:schemeClr val="accent2">
                    <a:lumMod val="20000"/>
                    <a:lumOff val="80000"/>
                  </a:schemeClr>
                </a:solidFill>
                <a:latin typeface="Papyrus" panose="03070502060502030205" pitchFamily="66" charset="0"/>
              </a:rPr>
              <a:t>c. 480 BC, attributed to the Foundry painter, Red Figure Attic Kylix, </a:t>
            </a:r>
            <a:r>
              <a:rPr lang="en-US" sz="2700" dirty="0" err="1">
                <a:solidFill>
                  <a:schemeClr val="accent2">
                    <a:lumMod val="20000"/>
                    <a:lumOff val="80000"/>
                  </a:schemeClr>
                </a:solidFill>
                <a:latin typeface="Papyrus" panose="03070502060502030205" pitchFamily="66" charset="0"/>
              </a:rPr>
              <a:t>Antikensammlung</a:t>
            </a:r>
            <a:r>
              <a:rPr lang="en-GB" sz="2700" dirty="0">
                <a:solidFill>
                  <a:schemeClr val="accent2">
                    <a:lumMod val="20000"/>
                    <a:lumOff val="80000"/>
                  </a:schemeClr>
                </a:solidFill>
                <a:latin typeface="Papyrus" panose="03070502060502030205" pitchFamily="66" charset="0"/>
              </a:rPr>
              <a:t>, Berlin, Germany </a:t>
            </a:r>
            <a:r>
              <a:rPr lang="en-US" sz="2700" dirty="0">
                <a:solidFill>
                  <a:schemeClr val="accent2">
                    <a:lumMod val="20000"/>
                    <a:lumOff val="80000"/>
                  </a:schemeClr>
                </a:solidFill>
                <a:latin typeface="Papyrus" panose="03070502060502030205" pitchFamily="66" charset="0"/>
              </a:rPr>
              <a:t> </a:t>
            </a:r>
            <a:endParaRPr lang="en-GB" sz="2700" b="1" dirty="0">
              <a:solidFill>
                <a:schemeClr val="accent2">
                  <a:lumMod val="20000"/>
                  <a:lumOff val="80000"/>
                </a:schemeClr>
              </a:solidFill>
              <a:latin typeface="Papyrus" panose="03070502060502030205" pitchFamily="66" charset="0"/>
            </a:endParaRPr>
          </a:p>
        </p:txBody>
      </p:sp>
      <p:pic>
        <p:nvPicPr>
          <p:cNvPr id="1026" name="Picture 2">
            <a:extLst>
              <a:ext uri="{FF2B5EF4-FFF2-40B4-BE49-F238E27FC236}">
                <a16:creationId xmlns:a16="http://schemas.microsoft.com/office/drawing/2014/main" id="{83A39188-9B78-4B25-BFC3-D6C87FD75F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518" y="0"/>
            <a:ext cx="83677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4809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98635" y="365125"/>
            <a:ext cx="6244682" cy="1325563"/>
          </a:xfrm>
        </p:spPr>
        <p:txBody>
          <a:bodyPr>
            <a:normAutofit fontScale="90000"/>
          </a:bodyPr>
          <a:lstStyle/>
          <a:p>
            <a:pPr algn="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r>
              <a:rPr lang="en-US" sz="2400" dirty="0">
                <a:solidFill>
                  <a:schemeClr val="tx2">
                    <a:lumMod val="20000"/>
                    <a:lumOff val="80000"/>
                  </a:schemeClr>
                </a:solidFill>
                <a:latin typeface="Papyrus" panose="03070502060502030205" pitchFamily="66" charset="0"/>
              </a:rPr>
              <a:t>Hephaestus and Thetis with the Shield of Achilles, 1</a:t>
            </a:r>
            <a:r>
              <a:rPr lang="en-US" sz="2400" baseline="30000" dirty="0">
                <a:solidFill>
                  <a:schemeClr val="tx2">
                    <a:lumMod val="20000"/>
                    <a:lumOff val="80000"/>
                  </a:schemeClr>
                </a:solidFill>
                <a:latin typeface="Papyrus" panose="03070502060502030205" pitchFamily="66" charset="0"/>
              </a:rPr>
              <a:t>st</a:t>
            </a:r>
            <a:r>
              <a:rPr lang="en-US" sz="2400" dirty="0">
                <a:solidFill>
                  <a:schemeClr val="tx2">
                    <a:lumMod val="20000"/>
                    <a:lumOff val="80000"/>
                  </a:schemeClr>
                </a:solidFill>
                <a:latin typeface="Papyrus" panose="03070502060502030205" pitchFamily="66" charset="0"/>
              </a:rPr>
              <a:t> cent. AD, Roman fresco from the House of </a:t>
            </a:r>
            <a:r>
              <a:rPr lang="en-US" sz="2400" dirty="0" err="1">
                <a:solidFill>
                  <a:schemeClr val="tx2">
                    <a:lumMod val="20000"/>
                    <a:lumOff val="80000"/>
                  </a:schemeClr>
                </a:solidFill>
                <a:latin typeface="Papyrus" panose="03070502060502030205" pitchFamily="66" charset="0"/>
              </a:rPr>
              <a:t>Paccius</a:t>
            </a:r>
            <a:r>
              <a:rPr lang="en-US" sz="2400" dirty="0">
                <a:solidFill>
                  <a:schemeClr val="tx2">
                    <a:lumMod val="20000"/>
                    <a:lumOff val="80000"/>
                  </a:schemeClr>
                </a:solidFill>
                <a:latin typeface="Papyrus" panose="03070502060502030205" pitchFamily="66" charset="0"/>
              </a:rPr>
              <a:t> Alexander in Pompeii, National Archaeological Museum, Naples</a:t>
            </a:r>
            <a:endParaRPr lang="en-GB" sz="2400" dirty="0">
              <a:solidFill>
                <a:schemeClr val="tx2">
                  <a:lumMod val="20000"/>
                  <a:lumOff val="80000"/>
                </a:schemeClr>
              </a:solidFill>
              <a:latin typeface="Papyrus" panose="03070502060502030205" pitchFamily="66" charset="0"/>
            </a:endParaRPr>
          </a:p>
        </p:txBody>
      </p:sp>
      <p:pic>
        <p:nvPicPr>
          <p:cNvPr id="14340" name="Picture 4" descr="http://widgets.bestmoodle.net/images/mythimages/AchillesReceivesWeapon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970" y="122663"/>
            <a:ext cx="5596992" cy="6618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6091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367E3-F83F-4479-A0E9-86A246FDEDE2}"/>
              </a:ext>
            </a:extLst>
          </p:cNvPr>
          <p:cNvSpPr>
            <a:spLocks noGrp="1"/>
          </p:cNvSpPr>
          <p:nvPr>
            <p:ph type="title"/>
          </p:nvPr>
        </p:nvSpPr>
        <p:spPr>
          <a:xfrm>
            <a:off x="9132886" y="365125"/>
            <a:ext cx="3059113" cy="1325563"/>
          </a:xfrm>
        </p:spPr>
        <p:txBody>
          <a:bodyPr>
            <a:normAutofit fontScale="90000"/>
          </a:bodyPr>
          <a:lstStyle/>
          <a:p>
            <a:pPr algn="ct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br>
              <a:rPr lang="en-US" sz="2400" dirty="0">
                <a:solidFill>
                  <a:schemeClr val="tx2">
                    <a:lumMod val="20000"/>
                    <a:lumOff val="80000"/>
                  </a:schemeClr>
                </a:solidFill>
                <a:latin typeface="Papyrus" panose="03070502060502030205" pitchFamily="66" charset="0"/>
              </a:rPr>
            </a:br>
            <a:r>
              <a:rPr lang="en-US" sz="2700" dirty="0">
                <a:solidFill>
                  <a:schemeClr val="accent2">
                    <a:lumMod val="20000"/>
                    <a:lumOff val="80000"/>
                  </a:schemeClr>
                </a:solidFill>
                <a:latin typeface="Papyrus" panose="03070502060502030205" pitchFamily="66" charset="0"/>
              </a:rPr>
              <a:t>Hephaestus and Thetis with the Shield of Achilles, 1</a:t>
            </a:r>
            <a:r>
              <a:rPr lang="en-US" sz="2700" baseline="30000" dirty="0">
                <a:solidFill>
                  <a:schemeClr val="accent2">
                    <a:lumMod val="20000"/>
                    <a:lumOff val="80000"/>
                  </a:schemeClr>
                </a:solidFill>
                <a:latin typeface="Papyrus" panose="03070502060502030205" pitchFamily="66" charset="0"/>
              </a:rPr>
              <a:t>st</a:t>
            </a:r>
            <a:r>
              <a:rPr lang="en-US" sz="2700" dirty="0">
                <a:solidFill>
                  <a:schemeClr val="accent2">
                    <a:lumMod val="20000"/>
                    <a:lumOff val="80000"/>
                  </a:schemeClr>
                </a:solidFill>
                <a:latin typeface="Papyrus" panose="03070502060502030205" pitchFamily="66" charset="0"/>
              </a:rPr>
              <a:t> cent. AD, Roman fresco from the House of </a:t>
            </a:r>
            <a:r>
              <a:rPr lang="en-US" sz="2700" dirty="0" err="1">
                <a:solidFill>
                  <a:schemeClr val="accent2">
                    <a:lumMod val="20000"/>
                    <a:lumOff val="80000"/>
                  </a:schemeClr>
                </a:solidFill>
                <a:latin typeface="Papyrus" panose="03070502060502030205" pitchFamily="66" charset="0"/>
              </a:rPr>
              <a:t>Vedius</a:t>
            </a:r>
            <a:r>
              <a:rPr lang="en-US" sz="2700" dirty="0">
                <a:solidFill>
                  <a:schemeClr val="accent2">
                    <a:lumMod val="20000"/>
                    <a:lumOff val="80000"/>
                  </a:schemeClr>
                </a:solidFill>
                <a:latin typeface="Papyrus" panose="03070502060502030205" pitchFamily="66" charset="0"/>
              </a:rPr>
              <a:t> </a:t>
            </a:r>
            <a:r>
              <a:rPr lang="en-US" sz="2700" dirty="0" err="1">
                <a:solidFill>
                  <a:schemeClr val="accent2">
                    <a:lumMod val="20000"/>
                    <a:lumOff val="80000"/>
                  </a:schemeClr>
                </a:solidFill>
                <a:latin typeface="Papyrus" panose="03070502060502030205" pitchFamily="66" charset="0"/>
              </a:rPr>
              <a:t>Siricus</a:t>
            </a:r>
            <a:r>
              <a:rPr lang="en-US" sz="2700" dirty="0">
                <a:solidFill>
                  <a:schemeClr val="accent2">
                    <a:lumMod val="20000"/>
                    <a:lumOff val="80000"/>
                  </a:schemeClr>
                </a:solidFill>
                <a:latin typeface="Papyrus" panose="03070502060502030205" pitchFamily="66" charset="0"/>
              </a:rPr>
              <a:t> and </a:t>
            </a:r>
            <a:r>
              <a:rPr lang="en-US" sz="2700" dirty="0" err="1">
                <a:solidFill>
                  <a:schemeClr val="accent2">
                    <a:lumMod val="20000"/>
                    <a:lumOff val="80000"/>
                  </a:schemeClr>
                </a:solidFill>
                <a:latin typeface="Papyrus" panose="03070502060502030205" pitchFamily="66" charset="0"/>
              </a:rPr>
              <a:t>Vedius</a:t>
            </a:r>
            <a:r>
              <a:rPr lang="en-US" sz="2700" dirty="0">
                <a:solidFill>
                  <a:schemeClr val="accent2">
                    <a:lumMod val="20000"/>
                    <a:lumOff val="80000"/>
                  </a:schemeClr>
                </a:solidFill>
                <a:latin typeface="Papyrus" panose="03070502060502030205" pitchFamily="66" charset="0"/>
              </a:rPr>
              <a:t> </a:t>
            </a:r>
            <a:r>
              <a:rPr lang="en-US" sz="2700" dirty="0" err="1">
                <a:solidFill>
                  <a:schemeClr val="accent2">
                    <a:lumMod val="20000"/>
                    <a:lumOff val="80000"/>
                  </a:schemeClr>
                </a:solidFill>
                <a:latin typeface="Papyrus" panose="03070502060502030205" pitchFamily="66" charset="0"/>
              </a:rPr>
              <a:t>Nummianus</a:t>
            </a:r>
            <a:r>
              <a:rPr lang="en-US" sz="2700" dirty="0">
                <a:solidFill>
                  <a:schemeClr val="accent2">
                    <a:lumMod val="20000"/>
                    <a:lumOff val="80000"/>
                  </a:schemeClr>
                </a:solidFill>
                <a:latin typeface="Papyrus" panose="03070502060502030205" pitchFamily="66" charset="0"/>
              </a:rPr>
              <a:t>, Pompeii</a:t>
            </a:r>
            <a:endParaRPr lang="en-US" sz="2700" b="1" dirty="0">
              <a:solidFill>
                <a:schemeClr val="accent2">
                  <a:lumMod val="20000"/>
                  <a:lumOff val="80000"/>
                </a:schemeClr>
              </a:solidFill>
              <a:latin typeface="Papyrus" panose="03070502060502030205" pitchFamily="66" charset="0"/>
            </a:endParaRPr>
          </a:p>
        </p:txBody>
      </p:sp>
      <p:pic>
        <p:nvPicPr>
          <p:cNvPr id="2050" name="Picture 2" descr="VII.1.47 Pompeii, May 2018. Exedra 10, upper north-east corner. Photo courtesy of Buzz Ferebee.&#10;&#10; &#10;">
            <a:extLst>
              <a:ext uri="{FF2B5EF4-FFF2-40B4-BE49-F238E27FC236}">
                <a16:creationId xmlns:a16="http://schemas.microsoft.com/office/drawing/2014/main" id="{B68DA8A9-A794-4B70-A53D-BD01CA7B3F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328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3176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84234" y="365125"/>
            <a:ext cx="7147932" cy="1325563"/>
          </a:xfrm>
        </p:spPr>
        <p:txBody>
          <a:bodyPr>
            <a:normAutofit fontScale="90000"/>
          </a:bodyPr>
          <a:lstStyle/>
          <a:p>
            <a:pPr algn="ct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br>
              <a:rPr lang="en-GB" sz="1800" dirty="0">
                <a:solidFill>
                  <a:schemeClr val="accent2">
                    <a:lumMod val="20000"/>
                    <a:lumOff val="80000"/>
                  </a:schemeClr>
                </a:solidFill>
                <a:latin typeface="Papyrus" panose="03070502060502030205" pitchFamily="66" charset="0"/>
              </a:rPr>
            </a:br>
            <a:r>
              <a:rPr lang="en-GB" sz="2700" dirty="0">
                <a:solidFill>
                  <a:schemeClr val="accent2">
                    <a:lumMod val="20000"/>
                    <a:lumOff val="80000"/>
                  </a:schemeClr>
                </a:solidFill>
                <a:latin typeface="Papyrus" panose="03070502060502030205" pitchFamily="66" charset="0"/>
              </a:rPr>
              <a:t>Julio Romano, 1499-1546</a:t>
            </a:r>
            <a:br>
              <a:rPr lang="en-GB" sz="2700" dirty="0">
                <a:solidFill>
                  <a:schemeClr val="accent2">
                    <a:lumMod val="20000"/>
                    <a:lumOff val="80000"/>
                  </a:schemeClr>
                </a:solidFill>
                <a:latin typeface="Papyrus" panose="03070502060502030205" pitchFamily="66" charset="0"/>
              </a:rPr>
            </a:br>
            <a:r>
              <a:rPr lang="en-GB" sz="2700" dirty="0">
                <a:solidFill>
                  <a:schemeClr val="accent2">
                    <a:lumMod val="20000"/>
                    <a:lumOff val="80000"/>
                  </a:schemeClr>
                </a:solidFill>
                <a:latin typeface="Papyrus" panose="03070502060502030205" pitchFamily="66" charset="0"/>
              </a:rPr>
              <a:t>Vulcan forging the armour of Achilles, c. 1525, fresco, Sala di </a:t>
            </a:r>
            <a:r>
              <a:rPr lang="en-GB" sz="2700" dirty="0" err="1">
                <a:solidFill>
                  <a:schemeClr val="accent2">
                    <a:lumMod val="20000"/>
                    <a:lumOff val="80000"/>
                  </a:schemeClr>
                </a:solidFill>
                <a:latin typeface="Papyrus" panose="03070502060502030205" pitchFamily="66" charset="0"/>
              </a:rPr>
              <a:t>Troia</a:t>
            </a:r>
            <a:r>
              <a:rPr lang="en-GB" sz="2700" dirty="0">
                <a:solidFill>
                  <a:schemeClr val="accent2">
                    <a:lumMod val="20000"/>
                    <a:lumOff val="80000"/>
                  </a:schemeClr>
                </a:solidFill>
                <a:latin typeface="Papyrus" panose="03070502060502030205" pitchFamily="66" charset="0"/>
              </a:rPr>
              <a:t>, Palazzo Ducale, Mantua </a:t>
            </a:r>
          </a:p>
        </p:txBody>
      </p:sp>
      <p:pic>
        <p:nvPicPr>
          <p:cNvPr id="3074" name="Picture 2">
            <a:extLst>
              <a:ext uri="{FF2B5EF4-FFF2-40B4-BE49-F238E27FC236}">
                <a16:creationId xmlns:a16="http://schemas.microsoft.com/office/drawing/2014/main" id="{55879D6B-8463-449A-A413-665EFC520B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3191" y="365125"/>
            <a:ext cx="7175537" cy="495259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706FA727-CA11-4A1E-A9CD-90E2ACC25C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272" y="178133"/>
            <a:ext cx="4578686" cy="65017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1154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062452" y="365125"/>
            <a:ext cx="4017500" cy="1325563"/>
          </a:xfrm>
        </p:spPr>
        <p:txBody>
          <a:bodyPr>
            <a:normAutofit fontScale="90000"/>
          </a:bodyPr>
          <a:lstStyle/>
          <a:p>
            <a:pPr algn="ctr"/>
            <a:br>
              <a:rPr lang="en-US" sz="1800" dirty="0">
                <a:solidFill>
                  <a:schemeClr val="accent4">
                    <a:lumMod val="20000"/>
                    <a:lumOff val="80000"/>
                  </a:schemeClr>
                </a:solidFill>
                <a:latin typeface="Papyrus" panose="03070502060502030205" pitchFamily="66" charset="0"/>
              </a:rPr>
            </a:br>
            <a:br>
              <a:rPr lang="en-US" sz="1800" dirty="0">
                <a:solidFill>
                  <a:schemeClr val="accent4">
                    <a:lumMod val="20000"/>
                    <a:lumOff val="80000"/>
                  </a:schemeClr>
                </a:solidFill>
                <a:latin typeface="Papyrus" panose="03070502060502030205" pitchFamily="66" charset="0"/>
              </a:rPr>
            </a:br>
            <a:br>
              <a:rPr lang="en-US" sz="1800" dirty="0">
                <a:solidFill>
                  <a:schemeClr val="accent4">
                    <a:lumMod val="20000"/>
                    <a:lumOff val="80000"/>
                  </a:schemeClr>
                </a:solidFill>
                <a:latin typeface="Papyrus" panose="03070502060502030205" pitchFamily="66" charset="0"/>
              </a:rPr>
            </a:br>
            <a:br>
              <a:rPr lang="en-US" sz="1800" dirty="0">
                <a:solidFill>
                  <a:schemeClr val="accent4">
                    <a:lumMod val="20000"/>
                    <a:lumOff val="80000"/>
                  </a:schemeClr>
                </a:solidFill>
                <a:latin typeface="Papyrus" panose="03070502060502030205" pitchFamily="66" charset="0"/>
              </a:rPr>
            </a:br>
            <a:br>
              <a:rPr lang="en-US" sz="1800" dirty="0">
                <a:solidFill>
                  <a:schemeClr val="accent4">
                    <a:lumMod val="20000"/>
                    <a:lumOff val="80000"/>
                  </a:schemeClr>
                </a:solidFill>
                <a:latin typeface="Papyrus" panose="03070502060502030205" pitchFamily="66" charset="0"/>
              </a:rPr>
            </a:br>
            <a:br>
              <a:rPr lang="en-US" sz="1800" dirty="0">
                <a:solidFill>
                  <a:schemeClr val="accent4">
                    <a:lumMod val="20000"/>
                    <a:lumOff val="80000"/>
                  </a:schemeClr>
                </a:solidFill>
                <a:latin typeface="Papyrus" panose="03070502060502030205" pitchFamily="66" charset="0"/>
              </a:rPr>
            </a:br>
            <a:br>
              <a:rPr lang="en-US" sz="1800" dirty="0">
                <a:solidFill>
                  <a:schemeClr val="accent4">
                    <a:lumMod val="20000"/>
                    <a:lumOff val="80000"/>
                  </a:schemeClr>
                </a:solidFill>
                <a:latin typeface="Papyrus" panose="03070502060502030205" pitchFamily="66" charset="0"/>
              </a:rPr>
            </a:br>
            <a:br>
              <a:rPr lang="en-US" sz="1800" dirty="0">
                <a:solidFill>
                  <a:schemeClr val="accent4">
                    <a:lumMod val="20000"/>
                    <a:lumOff val="80000"/>
                  </a:schemeClr>
                </a:solidFill>
                <a:latin typeface="Papyrus" panose="03070502060502030205" pitchFamily="66" charset="0"/>
              </a:rPr>
            </a:br>
            <a:br>
              <a:rPr lang="en-US" sz="1800" dirty="0">
                <a:solidFill>
                  <a:schemeClr val="accent4">
                    <a:lumMod val="20000"/>
                    <a:lumOff val="80000"/>
                  </a:schemeClr>
                </a:solidFill>
                <a:latin typeface="Papyrus" panose="03070502060502030205" pitchFamily="66" charset="0"/>
              </a:rPr>
            </a:br>
            <a:br>
              <a:rPr lang="en-US" sz="1800" dirty="0">
                <a:solidFill>
                  <a:schemeClr val="accent4">
                    <a:lumMod val="20000"/>
                    <a:lumOff val="80000"/>
                  </a:schemeClr>
                </a:solidFill>
                <a:latin typeface="Papyrus" panose="03070502060502030205" pitchFamily="66" charset="0"/>
              </a:rPr>
            </a:br>
            <a:br>
              <a:rPr lang="en-US" sz="1800" dirty="0">
                <a:solidFill>
                  <a:schemeClr val="accent4">
                    <a:lumMod val="20000"/>
                    <a:lumOff val="80000"/>
                  </a:schemeClr>
                </a:solidFill>
                <a:latin typeface="Papyrus" panose="03070502060502030205" pitchFamily="66" charset="0"/>
              </a:rPr>
            </a:br>
            <a:br>
              <a:rPr lang="en-US" sz="1800" dirty="0">
                <a:solidFill>
                  <a:schemeClr val="accent4">
                    <a:lumMod val="20000"/>
                    <a:lumOff val="80000"/>
                  </a:schemeClr>
                </a:solidFill>
                <a:latin typeface="Papyrus" panose="03070502060502030205" pitchFamily="66" charset="0"/>
              </a:rPr>
            </a:br>
            <a:br>
              <a:rPr lang="en-US" sz="1800" dirty="0">
                <a:solidFill>
                  <a:schemeClr val="accent4">
                    <a:lumMod val="20000"/>
                    <a:lumOff val="80000"/>
                  </a:schemeClr>
                </a:solidFill>
                <a:latin typeface="Papyrus" panose="03070502060502030205" pitchFamily="66" charset="0"/>
              </a:rPr>
            </a:br>
            <a:br>
              <a:rPr lang="en-US" sz="1800" dirty="0">
                <a:solidFill>
                  <a:schemeClr val="accent4">
                    <a:lumMod val="20000"/>
                    <a:lumOff val="80000"/>
                  </a:schemeClr>
                </a:solidFill>
                <a:latin typeface="Papyrus" panose="03070502060502030205" pitchFamily="66" charset="0"/>
              </a:rPr>
            </a:br>
            <a:br>
              <a:rPr lang="en-US" sz="1800" dirty="0">
                <a:solidFill>
                  <a:schemeClr val="accent4">
                    <a:lumMod val="20000"/>
                    <a:lumOff val="80000"/>
                  </a:schemeClr>
                </a:solidFill>
                <a:latin typeface="Papyrus" panose="03070502060502030205" pitchFamily="66" charset="0"/>
              </a:rPr>
            </a:br>
            <a:br>
              <a:rPr lang="en-US" sz="1800" dirty="0">
                <a:solidFill>
                  <a:schemeClr val="accent4">
                    <a:lumMod val="20000"/>
                    <a:lumOff val="80000"/>
                  </a:schemeClr>
                </a:solidFill>
                <a:latin typeface="Papyrus" panose="03070502060502030205" pitchFamily="66" charset="0"/>
              </a:rPr>
            </a:br>
            <a:br>
              <a:rPr lang="en-US" sz="1800" dirty="0">
                <a:solidFill>
                  <a:schemeClr val="accent4">
                    <a:lumMod val="20000"/>
                    <a:lumOff val="80000"/>
                  </a:schemeClr>
                </a:solidFill>
                <a:latin typeface="Papyrus" panose="03070502060502030205" pitchFamily="66" charset="0"/>
              </a:rPr>
            </a:br>
            <a:br>
              <a:rPr lang="en-US" sz="1800" dirty="0">
                <a:solidFill>
                  <a:schemeClr val="accent4">
                    <a:lumMod val="20000"/>
                    <a:lumOff val="80000"/>
                  </a:schemeClr>
                </a:solidFill>
                <a:latin typeface="Papyrus" panose="03070502060502030205" pitchFamily="66" charset="0"/>
              </a:rPr>
            </a:br>
            <a:br>
              <a:rPr lang="en-US" sz="1800" dirty="0">
                <a:solidFill>
                  <a:schemeClr val="accent4">
                    <a:lumMod val="20000"/>
                    <a:lumOff val="80000"/>
                  </a:schemeClr>
                </a:solidFill>
                <a:latin typeface="Papyrus" panose="03070502060502030205" pitchFamily="66" charset="0"/>
              </a:rPr>
            </a:br>
            <a:br>
              <a:rPr lang="en-US" sz="1800" dirty="0">
                <a:solidFill>
                  <a:schemeClr val="accent4">
                    <a:lumMod val="20000"/>
                    <a:lumOff val="80000"/>
                  </a:schemeClr>
                </a:solidFill>
                <a:latin typeface="Papyrus" panose="03070502060502030205" pitchFamily="66" charset="0"/>
              </a:rPr>
            </a:br>
            <a:br>
              <a:rPr lang="en-US" sz="1800" dirty="0">
                <a:solidFill>
                  <a:schemeClr val="accent4">
                    <a:lumMod val="20000"/>
                    <a:lumOff val="80000"/>
                  </a:schemeClr>
                </a:solidFill>
                <a:latin typeface="Papyrus" panose="03070502060502030205" pitchFamily="66" charset="0"/>
              </a:rPr>
            </a:br>
            <a:br>
              <a:rPr lang="en-US" sz="1800" dirty="0">
                <a:solidFill>
                  <a:schemeClr val="accent4">
                    <a:lumMod val="20000"/>
                    <a:lumOff val="80000"/>
                  </a:schemeClr>
                </a:solidFill>
                <a:latin typeface="Papyrus" panose="03070502060502030205" pitchFamily="66" charset="0"/>
              </a:rPr>
            </a:br>
            <a:br>
              <a:rPr lang="en-US" sz="1800" dirty="0">
                <a:solidFill>
                  <a:schemeClr val="accent4">
                    <a:lumMod val="20000"/>
                    <a:lumOff val="80000"/>
                  </a:schemeClr>
                </a:solidFill>
                <a:latin typeface="Papyrus" panose="03070502060502030205" pitchFamily="66" charset="0"/>
              </a:rPr>
            </a:br>
            <a:br>
              <a:rPr lang="en-US" sz="1800" dirty="0">
                <a:solidFill>
                  <a:schemeClr val="accent4">
                    <a:lumMod val="20000"/>
                    <a:lumOff val="80000"/>
                  </a:schemeClr>
                </a:solidFill>
                <a:latin typeface="Papyrus" panose="03070502060502030205" pitchFamily="66" charset="0"/>
              </a:rPr>
            </a:br>
            <a:br>
              <a:rPr lang="en-US" sz="1800" dirty="0">
                <a:solidFill>
                  <a:schemeClr val="accent4">
                    <a:lumMod val="20000"/>
                    <a:lumOff val="80000"/>
                  </a:schemeClr>
                </a:solidFill>
                <a:latin typeface="Papyrus" panose="03070502060502030205" pitchFamily="66" charset="0"/>
              </a:rPr>
            </a:br>
            <a:br>
              <a:rPr lang="en-US" sz="1800" dirty="0">
                <a:solidFill>
                  <a:schemeClr val="accent4">
                    <a:lumMod val="20000"/>
                    <a:lumOff val="80000"/>
                  </a:schemeClr>
                </a:solidFill>
                <a:latin typeface="Papyrus" panose="03070502060502030205" pitchFamily="66" charset="0"/>
              </a:rPr>
            </a:br>
            <a:br>
              <a:rPr lang="en-US" sz="1800" dirty="0">
                <a:solidFill>
                  <a:schemeClr val="accent4">
                    <a:lumMod val="20000"/>
                    <a:lumOff val="80000"/>
                  </a:schemeClr>
                </a:solidFill>
                <a:latin typeface="Papyrus" panose="03070502060502030205" pitchFamily="66" charset="0"/>
              </a:rPr>
            </a:br>
            <a:br>
              <a:rPr lang="en-US" sz="1800" dirty="0">
                <a:solidFill>
                  <a:schemeClr val="accent4">
                    <a:lumMod val="20000"/>
                    <a:lumOff val="80000"/>
                  </a:schemeClr>
                </a:solidFill>
                <a:latin typeface="Papyrus" panose="03070502060502030205" pitchFamily="66" charset="0"/>
              </a:rPr>
            </a:br>
            <a:br>
              <a:rPr lang="en-US" sz="1800" dirty="0">
                <a:solidFill>
                  <a:schemeClr val="accent4">
                    <a:lumMod val="20000"/>
                    <a:lumOff val="80000"/>
                  </a:schemeClr>
                </a:solidFill>
                <a:latin typeface="Papyrus" panose="03070502060502030205" pitchFamily="66" charset="0"/>
              </a:rPr>
            </a:br>
            <a:br>
              <a:rPr lang="en-US" sz="1800" dirty="0">
                <a:solidFill>
                  <a:schemeClr val="accent4">
                    <a:lumMod val="20000"/>
                    <a:lumOff val="80000"/>
                  </a:schemeClr>
                </a:solidFill>
                <a:latin typeface="Papyrus" panose="03070502060502030205" pitchFamily="66" charset="0"/>
              </a:rPr>
            </a:br>
            <a:br>
              <a:rPr lang="en-US" sz="1800" dirty="0">
                <a:solidFill>
                  <a:schemeClr val="accent4">
                    <a:lumMod val="20000"/>
                    <a:lumOff val="80000"/>
                  </a:schemeClr>
                </a:solidFill>
                <a:latin typeface="Papyrus" panose="03070502060502030205" pitchFamily="66" charset="0"/>
              </a:rPr>
            </a:br>
            <a:br>
              <a:rPr lang="en-US" sz="1800" dirty="0">
                <a:solidFill>
                  <a:schemeClr val="accent4">
                    <a:lumMod val="20000"/>
                    <a:lumOff val="80000"/>
                  </a:schemeClr>
                </a:solidFill>
                <a:latin typeface="Papyrus" panose="03070502060502030205" pitchFamily="66" charset="0"/>
              </a:rPr>
            </a:br>
            <a:br>
              <a:rPr lang="en-US" sz="1800" dirty="0">
                <a:solidFill>
                  <a:schemeClr val="accent4">
                    <a:lumMod val="20000"/>
                    <a:lumOff val="80000"/>
                  </a:schemeClr>
                </a:solidFill>
                <a:latin typeface="Papyrus" panose="03070502060502030205" pitchFamily="66" charset="0"/>
              </a:rPr>
            </a:br>
            <a:br>
              <a:rPr lang="en-US" sz="1800" dirty="0">
                <a:solidFill>
                  <a:schemeClr val="accent4">
                    <a:lumMod val="20000"/>
                    <a:lumOff val="80000"/>
                  </a:schemeClr>
                </a:solidFill>
                <a:latin typeface="Papyrus" panose="03070502060502030205" pitchFamily="66" charset="0"/>
              </a:rPr>
            </a:br>
            <a:r>
              <a:rPr lang="en-US" sz="2700" dirty="0">
                <a:solidFill>
                  <a:schemeClr val="accent4">
                    <a:lumMod val="20000"/>
                    <a:lumOff val="80000"/>
                  </a:schemeClr>
                </a:solidFill>
                <a:latin typeface="Papyrus" panose="03070502060502030205" pitchFamily="66" charset="0"/>
              </a:rPr>
              <a:t>Peter Paul Rubens, </a:t>
            </a:r>
            <a:br>
              <a:rPr lang="en-US" sz="2700" dirty="0">
                <a:solidFill>
                  <a:schemeClr val="accent4">
                    <a:lumMod val="20000"/>
                    <a:lumOff val="80000"/>
                  </a:schemeClr>
                </a:solidFill>
                <a:latin typeface="Papyrus" panose="03070502060502030205" pitchFamily="66" charset="0"/>
              </a:rPr>
            </a:br>
            <a:r>
              <a:rPr lang="en-US" sz="2700" dirty="0">
                <a:solidFill>
                  <a:schemeClr val="accent4">
                    <a:lumMod val="20000"/>
                    <a:lumOff val="80000"/>
                  </a:schemeClr>
                </a:solidFill>
                <a:latin typeface="Papyrus" panose="03070502060502030205" pitchFamily="66" charset="0"/>
              </a:rPr>
              <a:t>1577-1640</a:t>
            </a:r>
            <a:br>
              <a:rPr lang="en-US" sz="2700" dirty="0">
                <a:solidFill>
                  <a:schemeClr val="accent4">
                    <a:lumMod val="20000"/>
                    <a:lumOff val="80000"/>
                  </a:schemeClr>
                </a:solidFill>
                <a:latin typeface="Papyrus" panose="03070502060502030205" pitchFamily="66" charset="0"/>
              </a:rPr>
            </a:br>
            <a:r>
              <a:rPr lang="en-GB" sz="2700" dirty="0">
                <a:solidFill>
                  <a:schemeClr val="accent4">
                    <a:lumMod val="20000"/>
                    <a:lumOff val="80000"/>
                  </a:schemeClr>
                </a:solidFill>
                <a:latin typeface="Papyrus" panose="03070502060502030205" pitchFamily="66" charset="0"/>
              </a:rPr>
              <a:t>Thetis receiving the arms of Achilles from </a:t>
            </a:r>
            <a:r>
              <a:rPr lang="en-GB" sz="2700" dirty="0" err="1">
                <a:solidFill>
                  <a:schemeClr val="accent4">
                    <a:lumMod val="20000"/>
                    <a:lumOff val="80000"/>
                  </a:schemeClr>
                </a:solidFill>
                <a:latin typeface="Papyrus" panose="03070502060502030205" pitchFamily="66" charset="0"/>
              </a:rPr>
              <a:t>Vulcanus</a:t>
            </a:r>
            <a:r>
              <a:rPr lang="en-GB" sz="2700" dirty="0">
                <a:solidFill>
                  <a:schemeClr val="accent4">
                    <a:lumMod val="20000"/>
                    <a:lumOff val="80000"/>
                  </a:schemeClr>
                </a:solidFill>
                <a:latin typeface="Papyrus" panose="03070502060502030205" pitchFamily="66" charset="0"/>
              </a:rPr>
              <a:t>, c. 1630, oil on panel, </a:t>
            </a:r>
            <a:br>
              <a:rPr lang="en-GB" sz="2700" dirty="0">
                <a:solidFill>
                  <a:schemeClr val="accent4">
                    <a:lumMod val="20000"/>
                    <a:lumOff val="80000"/>
                  </a:schemeClr>
                </a:solidFill>
                <a:latin typeface="Papyrus" panose="03070502060502030205" pitchFamily="66" charset="0"/>
              </a:rPr>
            </a:br>
            <a:r>
              <a:rPr lang="de-DE" sz="2700" dirty="0">
                <a:solidFill>
                  <a:schemeClr val="accent4">
                    <a:lumMod val="20000"/>
                    <a:lumOff val="80000"/>
                  </a:schemeClr>
                </a:solidFill>
                <a:latin typeface="Papyrus" panose="03070502060502030205" pitchFamily="66" charset="0"/>
              </a:rPr>
              <a:t>44.6x53.4 cm, </a:t>
            </a:r>
            <a:r>
              <a:rPr lang="en-GB" sz="2700" dirty="0">
                <a:solidFill>
                  <a:schemeClr val="accent4">
                    <a:lumMod val="20000"/>
                    <a:lumOff val="80000"/>
                  </a:schemeClr>
                </a:solidFill>
                <a:latin typeface="Papyrus" panose="03070502060502030205" pitchFamily="66" charset="0"/>
              </a:rPr>
              <a:t>Museum </a:t>
            </a:r>
            <a:r>
              <a:rPr lang="en-GB" sz="2700" dirty="0" err="1">
                <a:solidFill>
                  <a:schemeClr val="accent4">
                    <a:lumMod val="20000"/>
                    <a:lumOff val="80000"/>
                  </a:schemeClr>
                </a:solidFill>
                <a:latin typeface="Papyrus" panose="03070502060502030205" pitchFamily="66" charset="0"/>
              </a:rPr>
              <a:t>Boijmans</a:t>
            </a:r>
            <a:r>
              <a:rPr lang="en-GB" sz="2700" dirty="0">
                <a:solidFill>
                  <a:schemeClr val="accent4">
                    <a:lumMod val="20000"/>
                    <a:lumOff val="80000"/>
                  </a:schemeClr>
                </a:solidFill>
                <a:latin typeface="Papyrus" panose="03070502060502030205" pitchFamily="66" charset="0"/>
              </a:rPr>
              <a:t> Van </a:t>
            </a:r>
            <a:r>
              <a:rPr lang="en-GB" sz="2700" dirty="0" err="1">
                <a:solidFill>
                  <a:schemeClr val="accent4">
                    <a:lumMod val="20000"/>
                    <a:lumOff val="80000"/>
                  </a:schemeClr>
                </a:solidFill>
                <a:latin typeface="Papyrus" panose="03070502060502030205" pitchFamily="66" charset="0"/>
              </a:rPr>
              <a:t>Beuningen</a:t>
            </a:r>
            <a:br>
              <a:rPr lang="en-GB" sz="2700" dirty="0">
                <a:solidFill>
                  <a:schemeClr val="accent4">
                    <a:lumMod val="20000"/>
                    <a:lumOff val="80000"/>
                  </a:schemeClr>
                </a:solidFill>
                <a:latin typeface="Papyrus" panose="03070502060502030205" pitchFamily="66" charset="0"/>
              </a:rPr>
            </a:br>
            <a:br>
              <a:rPr lang="en-GB" sz="1800" dirty="0"/>
            </a:br>
            <a:br>
              <a:rPr lang="en-GB" sz="1800" dirty="0"/>
            </a:br>
            <a:endParaRPr lang="en-GB" sz="1800" b="1" dirty="0"/>
          </a:p>
        </p:txBody>
      </p:sp>
      <p:pic>
        <p:nvPicPr>
          <p:cNvPr id="7172" name="Picture 4" descr="File:Peter Paul Rubens 17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047" y="147484"/>
            <a:ext cx="7837560" cy="6595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9147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204D7-DDD5-4A98-A682-6A4FA520305E}"/>
              </a:ext>
            </a:extLst>
          </p:cNvPr>
          <p:cNvSpPr>
            <a:spLocks noGrp="1"/>
          </p:cNvSpPr>
          <p:nvPr>
            <p:ph type="title"/>
          </p:nvPr>
        </p:nvSpPr>
        <p:spPr>
          <a:xfrm>
            <a:off x="207347" y="365125"/>
            <a:ext cx="2929143" cy="1325563"/>
          </a:xfrm>
        </p:spPr>
        <p:txBody>
          <a:bodyPr>
            <a:normAutofit fontScale="90000"/>
          </a:bodyPr>
          <a:lstStyle/>
          <a:p>
            <a:br>
              <a:rPr lang="en-US" sz="2000" b="1" dirty="0">
                <a:solidFill>
                  <a:schemeClr val="tx2">
                    <a:lumMod val="20000"/>
                    <a:lumOff val="80000"/>
                  </a:schemeClr>
                </a:solidFill>
                <a:latin typeface="Papyrus" panose="03070502060502030205" pitchFamily="66" charset="0"/>
              </a:rPr>
            </a:br>
            <a:br>
              <a:rPr lang="en-US" sz="2000" b="1" dirty="0">
                <a:solidFill>
                  <a:schemeClr val="tx2">
                    <a:lumMod val="20000"/>
                    <a:lumOff val="80000"/>
                  </a:schemeClr>
                </a:solidFill>
                <a:latin typeface="Papyrus" panose="03070502060502030205" pitchFamily="66" charset="0"/>
              </a:rPr>
            </a:br>
            <a:br>
              <a:rPr lang="en-US" sz="2000" b="1" dirty="0">
                <a:solidFill>
                  <a:schemeClr val="tx2">
                    <a:lumMod val="20000"/>
                    <a:lumOff val="80000"/>
                  </a:schemeClr>
                </a:solidFill>
                <a:latin typeface="Papyrus" panose="03070502060502030205" pitchFamily="66" charset="0"/>
              </a:rPr>
            </a:br>
            <a:br>
              <a:rPr lang="en-US" sz="2000" b="1" dirty="0">
                <a:solidFill>
                  <a:schemeClr val="tx2">
                    <a:lumMod val="20000"/>
                    <a:lumOff val="80000"/>
                  </a:schemeClr>
                </a:solidFill>
                <a:latin typeface="Papyrus" panose="03070502060502030205" pitchFamily="66" charset="0"/>
              </a:rPr>
            </a:br>
            <a:br>
              <a:rPr lang="en-US" sz="2000" b="1" dirty="0">
                <a:solidFill>
                  <a:schemeClr val="tx2">
                    <a:lumMod val="20000"/>
                    <a:lumOff val="80000"/>
                  </a:schemeClr>
                </a:solidFill>
                <a:latin typeface="Papyrus" panose="03070502060502030205" pitchFamily="66" charset="0"/>
              </a:rPr>
            </a:br>
            <a:br>
              <a:rPr lang="en-US" sz="2000" b="1" dirty="0">
                <a:solidFill>
                  <a:schemeClr val="tx2">
                    <a:lumMod val="20000"/>
                    <a:lumOff val="80000"/>
                  </a:schemeClr>
                </a:solidFill>
                <a:latin typeface="Papyrus" panose="03070502060502030205" pitchFamily="66" charset="0"/>
              </a:rPr>
            </a:br>
            <a:br>
              <a:rPr lang="en-US" sz="2000" b="1" dirty="0">
                <a:solidFill>
                  <a:schemeClr val="tx2">
                    <a:lumMod val="20000"/>
                    <a:lumOff val="80000"/>
                  </a:schemeClr>
                </a:solidFill>
                <a:latin typeface="Papyrus" panose="03070502060502030205" pitchFamily="66" charset="0"/>
              </a:rPr>
            </a:br>
            <a:br>
              <a:rPr lang="en-US" sz="2000" b="1" dirty="0">
                <a:solidFill>
                  <a:schemeClr val="tx2">
                    <a:lumMod val="20000"/>
                    <a:lumOff val="80000"/>
                  </a:schemeClr>
                </a:solidFill>
                <a:latin typeface="Papyrus" panose="03070502060502030205" pitchFamily="66" charset="0"/>
              </a:rPr>
            </a:br>
            <a:br>
              <a:rPr lang="en-US" sz="2000" b="1" dirty="0">
                <a:solidFill>
                  <a:schemeClr val="tx2">
                    <a:lumMod val="20000"/>
                    <a:lumOff val="80000"/>
                  </a:schemeClr>
                </a:solidFill>
                <a:latin typeface="Papyrus" panose="03070502060502030205" pitchFamily="66" charset="0"/>
              </a:rPr>
            </a:br>
            <a:br>
              <a:rPr lang="en-US" sz="2000" b="1" dirty="0">
                <a:solidFill>
                  <a:schemeClr val="tx2">
                    <a:lumMod val="20000"/>
                    <a:lumOff val="80000"/>
                  </a:schemeClr>
                </a:solidFill>
                <a:latin typeface="Papyrus" panose="03070502060502030205" pitchFamily="66" charset="0"/>
              </a:rPr>
            </a:br>
            <a:br>
              <a:rPr lang="en-US" sz="2000" b="1" dirty="0">
                <a:solidFill>
                  <a:schemeClr val="tx2">
                    <a:lumMod val="20000"/>
                    <a:lumOff val="80000"/>
                  </a:schemeClr>
                </a:solidFill>
                <a:latin typeface="Papyrus" panose="03070502060502030205" pitchFamily="66" charset="0"/>
              </a:rPr>
            </a:br>
            <a:br>
              <a:rPr lang="en-US" sz="2000" b="1" dirty="0">
                <a:solidFill>
                  <a:schemeClr val="tx2">
                    <a:lumMod val="20000"/>
                    <a:lumOff val="80000"/>
                  </a:schemeClr>
                </a:solidFill>
                <a:latin typeface="Papyrus" panose="03070502060502030205" pitchFamily="66" charset="0"/>
              </a:rPr>
            </a:br>
            <a:br>
              <a:rPr lang="en-US" sz="2000" b="1" dirty="0">
                <a:solidFill>
                  <a:schemeClr val="tx2">
                    <a:lumMod val="20000"/>
                    <a:lumOff val="80000"/>
                  </a:schemeClr>
                </a:solidFill>
                <a:latin typeface="Papyrus" panose="03070502060502030205" pitchFamily="66" charset="0"/>
              </a:rPr>
            </a:br>
            <a:br>
              <a:rPr lang="en-US" sz="2000" b="1" dirty="0">
                <a:solidFill>
                  <a:schemeClr val="tx2">
                    <a:lumMod val="20000"/>
                    <a:lumOff val="80000"/>
                  </a:schemeClr>
                </a:solidFill>
                <a:latin typeface="Papyrus" panose="03070502060502030205" pitchFamily="66" charset="0"/>
              </a:rPr>
            </a:br>
            <a:br>
              <a:rPr lang="en-US" sz="2000" b="1" dirty="0">
                <a:solidFill>
                  <a:schemeClr val="tx2">
                    <a:lumMod val="20000"/>
                    <a:lumOff val="80000"/>
                  </a:schemeClr>
                </a:solidFill>
                <a:latin typeface="Papyrus" panose="03070502060502030205" pitchFamily="66" charset="0"/>
              </a:rPr>
            </a:br>
            <a:br>
              <a:rPr lang="en-US" sz="2000" b="1" dirty="0">
                <a:solidFill>
                  <a:schemeClr val="tx2">
                    <a:lumMod val="20000"/>
                    <a:lumOff val="80000"/>
                  </a:schemeClr>
                </a:solidFill>
                <a:latin typeface="Papyrus" panose="03070502060502030205" pitchFamily="66" charset="0"/>
              </a:rPr>
            </a:br>
            <a:br>
              <a:rPr lang="en-US" sz="2000" b="1" dirty="0">
                <a:solidFill>
                  <a:schemeClr val="tx2">
                    <a:lumMod val="20000"/>
                    <a:lumOff val="80000"/>
                  </a:schemeClr>
                </a:solidFill>
                <a:latin typeface="Papyrus" panose="03070502060502030205" pitchFamily="66" charset="0"/>
              </a:rPr>
            </a:br>
            <a:br>
              <a:rPr lang="en-US" sz="2000" b="1" dirty="0">
                <a:solidFill>
                  <a:schemeClr val="tx2">
                    <a:lumMod val="20000"/>
                    <a:lumOff val="80000"/>
                  </a:schemeClr>
                </a:solidFill>
                <a:latin typeface="Papyrus" panose="03070502060502030205" pitchFamily="66" charset="0"/>
              </a:rPr>
            </a:br>
            <a:br>
              <a:rPr lang="en-US" sz="2000" b="1" dirty="0">
                <a:solidFill>
                  <a:schemeClr val="tx2">
                    <a:lumMod val="20000"/>
                    <a:lumOff val="80000"/>
                  </a:schemeClr>
                </a:solidFill>
                <a:latin typeface="Papyrus" panose="03070502060502030205" pitchFamily="66" charset="0"/>
              </a:rPr>
            </a:br>
            <a:br>
              <a:rPr lang="en-US" sz="2000" b="1" dirty="0">
                <a:solidFill>
                  <a:schemeClr val="tx2">
                    <a:lumMod val="20000"/>
                    <a:lumOff val="80000"/>
                  </a:schemeClr>
                </a:solidFill>
                <a:latin typeface="Papyrus" panose="03070502060502030205" pitchFamily="66" charset="0"/>
              </a:rPr>
            </a:br>
            <a:br>
              <a:rPr lang="en-US" sz="2000" b="1" dirty="0">
                <a:solidFill>
                  <a:schemeClr val="tx2">
                    <a:lumMod val="20000"/>
                    <a:lumOff val="80000"/>
                  </a:schemeClr>
                </a:solidFill>
                <a:latin typeface="Papyrus" panose="03070502060502030205" pitchFamily="66" charset="0"/>
              </a:rPr>
            </a:br>
            <a:br>
              <a:rPr lang="en-US" sz="2000" b="1" dirty="0">
                <a:solidFill>
                  <a:schemeClr val="tx2">
                    <a:lumMod val="20000"/>
                    <a:lumOff val="80000"/>
                  </a:schemeClr>
                </a:solidFill>
                <a:latin typeface="Papyrus" panose="03070502060502030205" pitchFamily="66" charset="0"/>
              </a:rPr>
            </a:br>
            <a:br>
              <a:rPr lang="en-US" sz="2000" b="1" dirty="0">
                <a:solidFill>
                  <a:schemeClr val="tx2">
                    <a:lumMod val="20000"/>
                    <a:lumOff val="80000"/>
                  </a:schemeClr>
                </a:solidFill>
                <a:latin typeface="Papyrus" panose="03070502060502030205" pitchFamily="66" charset="0"/>
              </a:rPr>
            </a:br>
            <a:br>
              <a:rPr lang="en-US" sz="2000" b="1" dirty="0">
                <a:solidFill>
                  <a:schemeClr val="tx2">
                    <a:lumMod val="20000"/>
                    <a:lumOff val="80000"/>
                  </a:schemeClr>
                </a:solidFill>
                <a:latin typeface="Papyrus" panose="03070502060502030205" pitchFamily="66" charset="0"/>
              </a:rPr>
            </a:br>
            <a:br>
              <a:rPr lang="en-US" sz="2000" b="1" dirty="0">
                <a:solidFill>
                  <a:schemeClr val="tx2">
                    <a:lumMod val="20000"/>
                    <a:lumOff val="80000"/>
                  </a:schemeClr>
                </a:solidFill>
                <a:latin typeface="Papyrus" panose="03070502060502030205" pitchFamily="66" charset="0"/>
              </a:rPr>
            </a:br>
            <a:br>
              <a:rPr lang="en-US" sz="2000" b="1" dirty="0">
                <a:solidFill>
                  <a:schemeClr val="tx2">
                    <a:lumMod val="20000"/>
                    <a:lumOff val="80000"/>
                  </a:schemeClr>
                </a:solidFill>
                <a:latin typeface="Papyrus" panose="03070502060502030205" pitchFamily="66" charset="0"/>
              </a:rPr>
            </a:br>
            <a:br>
              <a:rPr lang="en-US" sz="2000" b="1" dirty="0">
                <a:solidFill>
                  <a:schemeClr val="tx2">
                    <a:lumMod val="20000"/>
                    <a:lumOff val="80000"/>
                  </a:schemeClr>
                </a:solidFill>
                <a:latin typeface="Papyrus" panose="03070502060502030205" pitchFamily="66" charset="0"/>
              </a:rPr>
            </a:br>
            <a:br>
              <a:rPr lang="en-US" sz="2000" b="1" dirty="0">
                <a:solidFill>
                  <a:schemeClr val="tx2">
                    <a:lumMod val="20000"/>
                    <a:lumOff val="80000"/>
                  </a:schemeClr>
                </a:solidFill>
                <a:latin typeface="Papyrus" panose="03070502060502030205" pitchFamily="66" charset="0"/>
              </a:rPr>
            </a:br>
            <a:br>
              <a:rPr lang="en-US" sz="2000" b="1" dirty="0">
                <a:solidFill>
                  <a:schemeClr val="tx2">
                    <a:lumMod val="20000"/>
                    <a:lumOff val="80000"/>
                  </a:schemeClr>
                </a:solidFill>
                <a:latin typeface="Papyrus" panose="03070502060502030205" pitchFamily="66" charset="0"/>
              </a:rPr>
            </a:br>
            <a:br>
              <a:rPr lang="en-US" sz="2000" b="1" dirty="0">
                <a:solidFill>
                  <a:schemeClr val="tx2">
                    <a:lumMod val="20000"/>
                    <a:lumOff val="80000"/>
                  </a:schemeClr>
                </a:solidFill>
                <a:latin typeface="Papyrus" panose="03070502060502030205" pitchFamily="66" charset="0"/>
              </a:rPr>
            </a:br>
            <a:br>
              <a:rPr lang="en-US" sz="2000" b="1" dirty="0">
                <a:solidFill>
                  <a:schemeClr val="tx2">
                    <a:lumMod val="20000"/>
                    <a:lumOff val="80000"/>
                  </a:schemeClr>
                </a:solidFill>
                <a:latin typeface="Papyrus" panose="03070502060502030205" pitchFamily="66" charset="0"/>
              </a:rPr>
            </a:br>
            <a:br>
              <a:rPr lang="en-US" sz="2000" b="1" dirty="0">
                <a:solidFill>
                  <a:schemeClr val="tx2">
                    <a:lumMod val="20000"/>
                    <a:lumOff val="80000"/>
                  </a:schemeClr>
                </a:solidFill>
                <a:latin typeface="Papyrus" panose="03070502060502030205" pitchFamily="66" charset="0"/>
              </a:rPr>
            </a:br>
            <a:r>
              <a:rPr lang="en-US" sz="2700" b="1" dirty="0">
                <a:solidFill>
                  <a:schemeClr val="tx2">
                    <a:lumMod val="20000"/>
                    <a:lumOff val="80000"/>
                  </a:schemeClr>
                </a:solidFill>
                <a:latin typeface="Papyrus" panose="03070502060502030205" pitchFamily="66" charset="0"/>
              </a:rPr>
              <a:t>Anthony van Dyck, </a:t>
            </a:r>
            <a:r>
              <a:rPr lang="en-US" sz="2700" dirty="0">
                <a:solidFill>
                  <a:schemeClr val="tx2">
                    <a:lumMod val="20000"/>
                    <a:lumOff val="80000"/>
                  </a:schemeClr>
                </a:solidFill>
                <a:latin typeface="Papyrus" panose="03070502060502030205" pitchFamily="66" charset="0"/>
              </a:rPr>
              <a:t>1599 – 1641</a:t>
            </a:r>
            <a:br>
              <a:rPr lang="en-US" sz="2700" dirty="0">
                <a:solidFill>
                  <a:schemeClr val="tx2">
                    <a:lumMod val="20000"/>
                    <a:lumOff val="80000"/>
                  </a:schemeClr>
                </a:solidFill>
                <a:latin typeface="Papyrus" panose="03070502060502030205" pitchFamily="66" charset="0"/>
              </a:rPr>
            </a:br>
            <a:r>
              <a:rPr lang="en-US" sz="2700" b="1" dirty="0">
                <a:solidFill>
                  <a:schemeClr val="tx2">
                    <a:lumMod val="20000"/>
                    <a:lumOff val="80000"/>
                  </a:schemeClr>
                </a:solidFill>
                <a:latin typeface="Papyrus" panose="03070502060502030205" pitchFamily="66" charset="0"/>
              </a:rPr>
              <a:t>Venus receiving the arms of Aeneas from Vulcan, </a:t>
            </a:r>
            <a:r>
              <a:rPr lang="en-US" sz="2700" dirty="0">
                <a:solidFill>
                  <a:schemeClr val="tx2">
                    <a:lumMod val="20000"/>
                    <a:lumOff val="80000"/>
                  </a:schemeClr>
                </a:solidFill>
                <a:latin typeface="Papyrus" panose="03070502060502030205" pitchFamily="66" charset="0"/>
              </a:rPr>
              <a:t>1630-32, oil on canvas, </a:t>
            </a:r>
            <a:r>
              <a:rPr lang="de-DE" sz="2700" dirty="0">
                <a:solidFill>
                  <a:schemeClr val="tx2">
                    <a:lumMod val="20000"/>
                    <a:lumOff val="80000"/>
                  </a:schemeClr>
                </a:solidFill>
                <a:latin typeface="Papyrus" panose="03070502060502030205" pitchFamily="66" charset="0"/>
              </a:rPr>
              <a:t>112x142 cm, </a:t>
            </a:r>
            <a:r>
              <a:rPr lang="de-DE" sz="2700">
                <a:solidFill>
                  <a:schemeClr val="tx2">
                    <a:lumMod val="20000"/>
                    <a:lumOff val="80000"/>
                  </a:schemeClr>
                </a:solidFill>
                <a:latin typeface="Papyrus" panose="03070502060502030205" pitchFamily="66" charset="0"/>
              </a:rPr>
              <a:t>Kunsthistorisches Museum, Vienna</a:t>
            </a:r>
            <a:br>
              <a:rPr lang="en-US" sz="2000" b="1" dirty="0">
                <a:solidFill>
                  <a:schemeClr val="tx2">
                    <a:lumMod val="20000"/>
                    <a:lumOff val="80000"/>
                  </a:schemeClr>
                </a:solidFill>
                <a:latin typeface="Papyrus" panose="03070502060502030205" pitchFamily="66" charset="0"/>
              </a:rPr>
            </a:br>
            <a:br>
              <a:rPr lang="en-US" sz="2000" b="1" dirty="0">
                <a:solidFill>
                  <a:schemeClr val="tx2">
                    <a:lumMod val="20000"/>
                    <a:lumOff val="80000"/>
                  </a:schemeClr>
                </a:solidFill>
                <a:latin typeface="Papyrus" panose="03070502060502030205" pitchFamily="66" charset="0"/>
              </a:rPr>
            </a:br>
            <a:endParaRPr lang="en-US" sz="2000" b="1" dirty="0">
              <a:solidFill>
                <a:schemeClr val="tx2">
                  <a:lumMod val="20000"/>
                  <a:lumOff val="80000"/>
                </a:schemeClr>
              </a:solidFill>
              <a:latin typeface="Papyrus" panose="03070502060502030205" pitchFamily="66" charset="0"/>
            </a:endParaRPr>
          </a:p>
        </p:txBody>
      </p:sp>
      <p:pic>
        <p:nvPicPr>
          <p:cNvPr id="1026" name="Picture 2">
            <a:extLst>
              <a:ext uri="{FF2B5EF4-FFF2-40B4-BE49-F238E27FC236}">
                <a16:creationId xmlns:a16="http://schemas.microsoft.com/office/drawing/2014/main" id="{D2AB6F62-4E7C-4008-B3DB-9646D2E2B6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3090" y="0"/>
            <a:ext cx="86915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13587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13394" y="365125"/>
            <a:ext cx="5163016" cy="1325563"/>
          </a:xfrm>
        </p:spPr>
        <p:txBody>
          <a:bodyPr>
            <a:normAutofit fontScale="90000"/>
          </a:bodyPr>
          <a:lstStyle/>
          <a:p>
            <a:pPr algn="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r>
              <a:rPr lang="en-GB" sz="2700" dirty="0">
                <a:solidFill>
                  <a:schemeClr val="accent4">
                    <a:lumMod val="20000"/>
                    <a:lumOff val="80000"/>
                  </a:schemeClr>
                </a:solidFill>
                <a:latin typeface="Papyrus" panose="03070502060502030205" pitchFamily="66" charset="0"/>
              </a:rPr>
              <a:t>Sir James Thornhill, 1675 or 76–173</a:t>
            </a:r>
            <a:br>
              <a:rPr lang="en-GB" sz="2700" dirty="0">
                <a:solidFill>
                  <a:schemeClr val="accent4">
                    <a:lumMod val="20000"/>
                    <a:lumOff val="80000"/>
                  </a:schemeClr>
                </a:solidFill>
                <a:latin typeface="Papyrus" panose="03070502060502030205" pitchFamily="66" charset="0"/>
              </a:rPr>
            </a:br>
            <a:r>
              <a:rPr lang="en-GB" sz="2700" dirty="0">
                <a:solidFill>
                  <a:schemeClr val="accent4">
                    <a:lumMod val="20000"/>
                    <a:lumOff val="80000"/>
                  </a:schemeClr>
                </a:solidFill>
                <a:latin typeface="Papyrus" panose="03070502060502030205" pitchFamily="66" charset="0"/>
              </a:rPr>
              <a:t>Thetis Accepting the Shield of Achilles from Vulcan, c.1710, oil on Wood, 489 × 498 mm, TATE, London</a:t>
            </a:r>
            <a:br>
              <a:rPr lang="en-GB" sz="1800" dirty="0">
                <a:solidFill>
                  <a:schemeClr val="accent4">
                    <a:lumMod val="20000"/>
                    <a:lumOff val="80000"/>
                  </a:schemeClr>
                </a:solidFill>
                <a:latin typeface="Papyrus" panose="03070502060502030205" pitchFamily="66" charset="0"/>
              </a:rPr>
            </a:br>
            <a:br>
              <a:rPr lang="en-GB" sz="1800" dirty="0">
                <a:solidFill>
                  <a:schemeClr val="accent4">
                    <a:lumMod val="20000"/>
                    <a:lumOff val="80000"/>
                  </a:schemeClr>
                </a:solidFill>
                <a:latin typeface="Papyrus" panose="03070502060502030205" pitchFamily="66" charset="0"/>
              </a:rPr>
            </a:br>
            <a:endParaRPr lang="en-GB" sz="1800" dirty="0">
              <a:solidFill>
                <a:schemeClr val="accent4">
                  <a:lumMod val="20000"/>
                  <a:lumOff val="80000"/>
                </a:schemeClr>
              </a:solidFill>
              <a:latin typeface="Papyrus" panose="03070502060502030205" pitchFamily="66" charset="0"/>
            </a:endParaRPr>
          </a:p>
        </p:txBody>
      </p:sp>
      <p:pic>
        <p:nvPicPr>
          <p:cNvPr id="10242" name="Picture 2" descr="Sir James Thornhill, ‘Thetis Accepting the Shield of Achilles from Vulcan’ c.17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1" y="203844"/>
            <a:ext cx="6657823" cy="64809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9449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7819" y="365125"/>
            <a:ext cx="11906865" cy="1325563"/>
          </a:xfrm>
        </p:spPr>
        <p:txBody>
          <a:bodyPr>
            <a:normAutofit/>
          </a:bodyPr>
          <a:lstStyle/>
          <a:p>
            <a:pPr algn="ctr"/>
            <a:r>
              <a:rPr lang="en-GB" sz="2800" dirty="0">
                <a:solidFill>
                  <a:schemeClr val="accent4">
                    <a:lumMod val="20000"/>
                    <a:lumOff val="80000"/>
                  </a:schemeClr>
                </a:solidFill>
                <a:latin typeface="Papyrus" panose="03070502060502030205" pitchFamily="66" charset="0"/>
              </a:rPr>
              <a:t>Thetis and attendants bring armour she had prepared for him to Achilles, c. 575–550 BC, Attic black-figure hydria, the Louvre</a:t>
            </a:r>
          </a:p>
        </p:txBody>
      </p:sp>
      <p:pic>
        <p:nvPicPr>
          <p:cNvPr id="13314" name="Picture 2" descr="http://upload.wikimedia.org/wikipedia/commons/f/fe/Hydria_Achilles_weapons_Louvre_E86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06993" y="1690688"/>
            <a:ext cx="9131261" cy="5010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88749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21905-B765-4A47-BA87-50D5A71D4BAB}"/>
              </a:ext>
            </a:extLst>
          </p:cNvPr>
          <p:cNvSpPr>
            <a:spLocks noGrp="1"/>
          </p:cNvSpPr>
          <p:nvPr>
            <p:ph type="title"/>
          </p:nvPr>
        </p:nvSpPr>
        <p:spPr>
          <a:xfrm>
            <a:off x="612699" y="365125"/>
            <a:ext cx="5734835" cy="1325563"/>
          </a:xfrm>
        </p:spPr>
        <p:txBody>
          <a:bodyPr>
            <a:normAutofit fontScale="90000"/>
          </a:bodyPr>
          <a:lstStyle/>
          <a:p>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br>
              <a:rPr lang="en-US" sz="2000" b="1" dirty="0">
                <a:solidFill>
                  <a:schemeClr val="accent2">
                    <a:lumMod val="20000"/>
                    <a:lumOff val="80000"/>
                  </a:schemeClr>
                </a:solidFill>
                <a:latin typeface="Papyrus" panose="03070502060502030205" pitchFamily="66" charset="0"/>
              </a:rPr>
            </a:br>
            <a:r>
              <a:rPr lang="en-US" sz="2700" b="1" dirty="0">
                <a:solidFill>
                  <a:schemeClr val="accent2">
                    <a:lumMod val="20000"/>
                    <a:lumOff val="80000"/>
                  </a:schemeClr>
                </a:solidFill>
                <a:latin typeface="Papyrus" panose="03070502060502030205" pitchFamily="66" charset="0"/>
              </a:rPr>
              <a:t>Benjamin West, </a:t>
            </a:r>
            <a:r>
              <a:rPr lang="en-US" sz="2700" dirty="0">
                <a:solidFill>
                  <a:schemeClr val="accent2">
                    <a:lumMod val="20000"/>
                    <a:lumOff val="80000"/>
                  </a:schemeClr>
                </a:solidFill>
                <a:latin typeface="Papyrus" panose="03070502060502030205" pitchFamily="66" charset="0"/>
              </a:rPr>
              <a:t>1738–1820</a:t>
            </a:r>
            <a:br>
              <a:rPr lang="en-US" sz="2700" dirty="0">
                <a:solidFill>
                  <a:schemeClr val="accent2">
                    <a:lumMod val="20000"/>
                    <a:lumOff val="80000"/>
                  </a:schemeClr>
                </a:solidFill>
                <a:latin typeface="Papyrus" panose="03070502060502030205" pitchFamily="66" charset="0"/>
              </a:rPr>
            </a:br>
            <a:r>
              <a:rPr lang="en-US" sz="2700" b="1" dirty="0">
                <a:solidFill>
                  <a:schemeClr val="accent2">
                    <a:lumMod val="20000"/>
                    <a:lumOff val="80000"/>
                  </a:schemeClr>
                </a:solidFill>
                <a:latin typeface="Papyrus" panose="03070502060502030205" pitchFamily="66" charset="0"/>
              </a:rPr>
              <a:t>Thetis Bringing the Armor to Achilles, </a:t>
            </a:r>
            <a:r>
              <a:rPr lang="en-US" sz="2700" dirty="0">
                <a:solidFill>
                  <a:schemeClr val="accent2">
                    <a:lumMod val="20000"/>
                    <a:lumOff val="80000"/>
                  </a:schemeClr>
                </a:solidFill>
                <a:latin typeface="Papyrus" panose="03070502060502030205" pitchFamily="66" charset="0"/>
              </a:rPr>
              <a:t>1804, oil on canvas, 68.6 x 50.8 cm, Los Angeles County Museum of Art</a:t>
            </a:r>
          </a:p>
        </p:txBody>
      </p:sp>
      <p:pic>
        <p:nvPicPr>
          <p:cNvPr id="6146" name="Picture 2">
            <a:extLst>
              <a:ext uri="{FF2B5EF4-FFF2-40B4-BE49-F238E27FC236}">
                <a16:creationId xmlns:a16="http://schemas.microsoft.com/office/drawing/2014/main" id="{B3EF1386-D5AC-4D97-BF63-86E06C56BD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51676" y="0"/>
            <a:ext cx="51276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57922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291484" y="365125"/>
            <a:ext cx="2738284" cy="1325563"/>
          </a:xfrm>
        </p:spPr>
        <p:txBody>
          <a:bodyPr>
            <a:noAutofit/>
          </a:bodyPr>
          <a:lstStyle/>
          <a:p>
            <a:pPr algn="ct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br>
              <a:rPr lang="en-US" sz="2400" dirty="0">
                <a:solidFill>
                  <a:schemeClr val="accent4">
                    <a:lumMod val="20000"/>
                    <a:lumOff val="80000"/>
                  </a:schemeClr>
                </a:solidFill>
                <a:latin typeface="Papyrus" panose="03070502060502030205" pitchFamily="66" charset="0"/>
              </a:rPr>
            </a:br>
            <a:r>
              <a:rPr lang="en-US" sz="2000" b="1" dirty="0">
                <a:solidFill>
                  <a:schemeClr val="accent4">
                    <a:lumMod val="20000"/>
                    <a:lumOff val="80000"/>
                  </a:schemeClr>
                </a:solidFill>
                <a:latin typeface="Papyrus" panose="03070502060502030205" pitchFamily="66" charset="0"/>
              </a:rPr>
              <a:t>Benjamin West,</a:t>
            </a:r>
            <a:br>
              <a:rPr lang="en-US" sz="2000" dirty="0">
                <a:solidFill>
                  <a:schemeClr val="accent4">
                    <a:lumMod val="20000"/>
                    <a:lumOff val="80000"/>
                  </a:schemeClr>
                </a:solidFill>
                <a:latin typeface="Papyrus" panose="03070502060502030205" pitchFamily="66" charset="0"/>
              </a:rPr>
            </a:br>
            <a:r>
              <a:rPr lang="en-US" sz="2000" dirty="0">
                <a:solidFill>
                  <a:schemeClr val="accent4">
                    <a:lumMod val="20000"/>
                    <a:lumOff val="80000"/>
                  </a:schemeClr>
                </a:solidFill>
                <a:latin typeface="Papyrus" panose="03070502060502030205" pitchFamily="66" charset="0"/>
              </a:rPr>
              <a:t>1738-1820</a:t>
            </a:r>
            <a:br>
              <a:rPr lang="en-US" sz="2000" dirty="0">
                <a:solidFill>
                  <a:schemeClr val="accent4">
                    <a:lumMod val="20000"/>
                    <a:lumOff val="80000"/>
                  </a:schemeClr>
                </a:solidFill>
                <a:latin typeface="Papyrus" panose="03070502060502030205" pitchFamily="66" charset="0"/>
              </a:rPr>
            </a:br>
            <a:r>
              <a:rPr lang="en-GB" sz="2000" b="1" dirty="0">
                <a:solidFill>
                  <a:schemeClr val="accent4">
                    <a:lumMod val="20000"/>
                    <a:lumOff val="80000"/>
                  </a:schemeClr>
                </a:solidFill>
                <a:latin typeface="Papyrus" panose="03070502060502030205" pitchFamily="66" charset="0"/>
              </a:rPr>
              <a:t>Thetis Bringing Armour to Achill</a:t>
            </a:r>
            <a:r>
              <a:rPr lang="en-GB" sz="2000" b="1" i="1" dirty="0">
                <a:solidFill>
                  <a:schemeClr val="accent4">
                    <a:lumMod val="20000"/>
                    <a:lumOff val="80000"/>
                  </a:schemeClr>
                </a:solidFill>
                <a:latin typeface="Papyrus" panose="03070502060502030205" pitchFamily="66" charset="0"/>
              </a:rPr>
              <a:t>es, </a:t>
            </a:r>
            <a:r>
              <a:rPr lang="en-GB" sz="2000" dirty="0">
                <a:solidFill>
                  <a:schemeClr val="accent4">
                    <a:lumMod val="20000"/>
                    <a:lumOff val="80000"/>
                  </a:schemeClr>
                </a:solidFill>
                <a:latin typeface="Papyrus" panose="03070502060502030205" pitchFamily="66" charset="0"/>
              </a:rPr>
              <a:t>1806, oil on canvas, </a:t>
            </a:r>
            <a:r>
              <a:rPr lang="de-DE" sz="2000" dirty="0">
                <a:solidFill>
                  <a:schemeClr val="accent4">
                    <a:lumMod val="20000"/>
                    <a:lumOff val="80000"/>
                  </a:schemeClr>
                </a:solidFill>
                <a:latin typeface="Papyrus" panose="03070502060502030205" pitchFamily="66" charset="0"/>
              </a:rPr>
              <a:t>50.8x69.22 cm</a:t>
            </a:r>
            <a:r>
              <a:rPr lang="en-GB" sz="2000" dirty="0">
                <a:solidFill>
                  <a:schemeClr val="accent4">
                    <a:lumMod val="20000"/>
                    <a:lumOff val="80000"/>
                  </a:schemeClr>
                </a:solidFill>
                <a:latin typeface="Papyrus" panose="03070502060502030205" pitchFamily="66" charset="0"/>
              </a:rPr>
              <a:t>, New Britain Museum of American Art, CT</a:t>
            </a:r>
            <a:br>
              <a:rPr lang="en-GB" sz="2000" dirty="0">
                <a:solidFill>
                  <a:schemeClr val="accent4">
                    <a:lumMod val="20000"/>
                    <a:lumOff val="80000"/>
                  </a:schemeClr>
                </a:solidFill>
                <a:latin typeface="Papyrus" panose="03070502060502030205" pitchFamily="66" charset="0"/>
              </a:rPr>
            </a:br>
            <a:endParaRPr lang="en-GB" sz="2000" dirty="0">
              <a:solidFill>
                <a:schemeClr val="accent4">
                  <a:lumMod val="20000"/>
                  <a:lumOff val="80000"/>
                </a:schemeClr>
              </a:solidFill>
              <a:latin typeface="Papyrus" panose="03070502060502030205" pitchFamily="66" charset="0"/>
            </a:endParaRPr>
          </a:p>
        </p:txBody>
      </p:sp>
      <p:pic>
        <p:nvPicPr>
          <p:cNvPr id="5122" name="Picture 2">
            <a:extLst>
              <a:ext uri="{FF2B5EF4-FFF2-40B4-BE49-F238E27FC236}">
                <a16:creationId xmlns:a16="http://schemas.microsoft.com/office/drawing/2014/main" id="{6FA95B2E-574C-4612-B2F6-65CE6AC281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232" y="161882"/>
            <a:ext cx="8981768" cy="653423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D6C2060B-5BA0-4B0D-82B1-73126AC386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91484" y="161882"/>
            <a:ext cx="2738284" cy="4107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1313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F3C4D-5DD9-4604-BD29-02EF277AE14E}"/>
              </a:ext>
            </a:extLst>
          </p:cNvPr>
          <p:cNvSpPr>
            <a:spLocks noGrp="1"/>
          </p:cNvSpPr>
          <p:nvPr>
            <p:ph type="title"/>
          </p:nvPr>
        </p:nvSpPr>
        <p:spPr>
          <a:xfrm>
            <a:off x="5604386" y="365125"/>
            <a:ext cx="5749413" cy="1325563"/>
          </a:xfrm>
        </p:spPr>
        <p:txBody>
          <a:bodyPr>
            <a:normAutofit fontScale="90000"/>
          </a:bodyPr>
          <a:lstStyle/>
          <a:p>
            <a:pPr algn="ct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r>
              <a:rPr lang="en-US" sz="2400" b="1" dirty="0">
                <a:solidFill>
                  <a:schemeClr val="accent4">
                    <a:lumMod val="20000"/>
                    <a:lumOff val="80000"/>
                  </a:schemeClr>
                </a:solidFill>
                <a:latin typeface="Papyrus" panose="03070502060502030205" pitchFamily="66" charset="0"/>
              </a:rPr>
              <a:t>The shield of Achilles according to the description of Homer - a hand-colored etching by </a:t>
            </a:r>
            <a:r>
              <a:rPr lang="en-US" sz="2400" b="1" dirty="0" err="1">
                <a:solidFill>
                  <a:schemeClr val="accent4">
                    <a:lumMod val="20000"/>
                    <a:lumOff val="80000"/>
                  </a:schemeClr>
                </a:solidFill>
                <a:latin typeface="Papyrus" panose="03070502060502030205" pitchFamily="66" charset="0"/>
              </a:rPr>
              <a:t>Quatremere</a:t>
            </a:r>
            <a:r>
              <a:rPr lang="en-US" sz="2400" b="1" dirty="0">
                <a:solidFill>
                  <a:schemeClr val="accent4">
                    <a:lumMod val="20000"/>
                    <a:lumOff val="80000"/>
                  </a:schemeClr>
                </a:solidFill>
                <a:latin typeface="Papyrus" panose="03070502060502030205" pitchFamily="66" charset="0"/>
              </a:rPr>
              <a:t> de Quincy, (Antoine-</a:t>
            </a:r>
            <a:r>
              <a:rPr lang="en-US" sz="2400" b="1" dirty="0" err="1">
                <a:solidFill>
                  <a:schemeClr val="accent4">
                    <a:lumMod val="20000"/>
                    <a:lumOff val="80000"/>
                  </a:schemeClr>
                </a:solidFill>
                <a:latin typeface="Papyrus" panose="03070502060502030205" pitchFamily="66" charset="0"/>
              </a:rPr>
              <a:t>Chrysostome</a:t>
            </a:r>
            <a:r>
              <a:rPr lang="en-US" sz="2400" b="1" dirty="0">
                <a:solidFill>
                  <a:schemeClr val="accent4">
                    <a:lumMod val="20000"/>
                    <a:lumOff val="80000"/>
                  </a:schemeClr>
                </a:solidFill>
                <a:latin typeface="Papyrus" panose="03070502060502030205" pitchFamily="66" charset="0"/>
              </a:rPr>
              <a:t> 1755-1849) ca. 1814.</a:t>
            </a:r>
            <a:br>
              <a:rPr lang="en-US" sz="2400" b="1" dirty="0">
                <a:solidFill>
                  <a:schemeClr val="accent4">
                    <a:lumMod val="20000"/>
                    <a:lumOff val="80000"/>
                  </a:schemeClr>
                </a:solidFill>
                <a:latin typeface="Papyrus" panose="03070502060502030205" pitchFamily="66" charset="0"/>
              </a:rPr>
            </a:br>
            <a:r>
              <a:rPr lang="en-US" sz="2400" b="1" dirty="0">
                <a:solidFill>
                  <a:schemeClr val="accent4">
                    <a:lumMod val="20000"/>
                    <a:lumOff val="80000"/>
                  </a:schemeClr>
                </a:solidFill>
                <a:latin typeface="Papyrus" panose="03070502060502030205" pitchFamily="66" charset="0"/>
              </a:rPr>
              <a:t>Published in The Jupiter Olympian, Paris, Didot, 1814. </a:t>
            </a:r>
            <a:br>
              <a:rPr lang="en-US" sz="2400" b="1" dirty="0">
                <a:solidFill>
                  <a:schemeClr val="accent4">
                    <a:lumMod val="20000"/>
                    <a:lumOff val="80000"/>
                  </a:schemeClr>
                </a:solidFill>
                <a:latin typeface="Papyrus" panose="03070502060502030205" pitchFamily="66" charset="0"/>
              </a:rPr>
            </a:br>
            <a:r>
              <a:rPr lang="en-US" sz="2400" b="1" dirty="0">
                <a:solidFill>
                  <a:schemeClr val="accent4">
                    <a:lumMod val="20000"/>
                    <a:lumOff val="80000"/>
                  </a:schemeClr>
                </a:solidFill>
                <a:latin typeface="Papyrus" panose="03070502060502030205" pitchFamily="66" charset="0"/>
              </a:rPr>
              <a:t>This image was uploaded from the Getty Open Content online collection</a:t>
            </a:r>
          </a:p>
        </p:txBody>
      </p:sp>
      <p:pic>
        <p:nvPicPr>
          <p:cNvPr id="12290" name="Picture 2">
            <a:extLst>
              <a:ext uri="{FF2B5EF4-FFF2-40B4-BE49-F238E27FC236}">
                <a16:creationId xmlns:a16="http://schemas.microsoft.com/office/drawing/2014/main" id="{15F8758F-C325-457F-94A0-A0325904C6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0"/>
            <a:ext cx="46450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41551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7269" y="465486"/>
            <a:ext cx="5273942" cy="1325563"/>
          </a:xfrm>
        </p:spPr>
        <p:txBody>
          <a:bodyPr>
            <a:normAutofit fontScale="90000"/>
          </a:bodyPr>
          <a:lstStyle/>
          <a:p>
            <a:br>
              <a:rPr lang="en-GB" sz="1200" b="1" dirty="0"/>
            </a:br>
            <a:br>
              <a:rPr lang="en-GB" sz="1200" b="1" dirty="0"/>
            </a:br>
            <a:br>
              <a:rPr lang="en-GB" sz="1200" b="1" dirty="0"/>
            </a:br>
            <a:br>
              <a:rPr lang="en-GB" sz="1200" b="1" dirty="0"/>
            </a:br>
            <a:br>
              <a:rPr lang="en-GB" sz="1200" b="1" dirty="0"/>
            </a:br>
            <a:br>
              <a:rPr lang="en-GB" sz="1200" b="1" dirty="0"/>
            </a:br>
            <a:br>
              <a:rPr lang="en-GB" sz="1200" b="1" dirty="0"/>
            </a:br>
            <a:br>
              <a:rPr lang="en-GB" sz="1200" b="1" dirty="0"/>
            </a:br>
            <a:br>
              <a:rPr lang="en-GB" sz="1200" b="1" dirty="0"/>
            </a:br>
            <a:br>
              <a:rPr lang="en-GB" sz="1200" b="1" dirty="0"/>
            </a:br>
            <a:br>
              <a:rPr lang="en-GB" sz="1200" b="1" dirty="0"/>
            </a:br>
            <a:br>
              <a:rPr lang="en-GB" sz="1200" b="1" dirty="0"/>
            </a:br>
            <a:br>
              <a:rPr lang="en-GB" sz="1200" b="1" dirty="0"/>
            </a:br>
            <a:br>
              <a:rPr lang="en-GB" sz="1200" b="1" dirty="0"/>
            </a:br>
            <a:br>
              <a:rPr lang="en-GB" sz="1200" b="1" dirty="0"/>
            </a:br>
            <a:br>
              <a:rPr lang="en-GB" sz="1200" b="1" dirty="0"/>
            </a:br>
            <a:br>
              <a:rPr lang="en-GB" sz="1200" b="1" dirty="0"/>
            </a:br>
            <a:br>
              <a:rPr lang="en-GB" sz="1200" b="1" dirty="0"/>
            </a:br>
            <a:br>
              <a:rPr lang="en-GB" sz="1200" b="1" dirty="0"/>
            </a:br>
            <a:br>
              <a:rPr lang="en-GB" sz="1200" b="1" dirty="0"/>
            </a:br>
            <a:br>
              <a:rPr lang="en-GB" sz="1200" b="1" dirty="0"/>
            </a:br>
            <a:br>
              <a:rPr lang="en-GB" sz="1200" b="1" dirty="0"/>
            </a:br>
            <a:br>
              <a:rPr lang="en-GB" sz="1200" b="1" dirty="0"/>
            </a:br>
            <a:br>
              <a:rPr lang="en-GB" sz="1200" b="1" dirty="0"/>
            </a:br>
            <a:br>
              <a:rPr lang="en-GB" sz="1200" b="1" dirty="0"/>
            </a:br>
            <a:br>
              <a:rPr lang="en-GB" sz="1200" b="1" dirty="0"/>
            </a:br>
            <a:br>
              <a:rPr lang="en-GB" sz="1200" b="1" dirty="0"/>
            </a:br>
            <a:br>
              <a:rPr lang="en-GB" sz="1200" b="1" dirty="0"/>
            </a:br>
            <a:br>
              <a:rPr lang="en-GB" sz="1200" b="1" dirty="0"/>
            </a:br>
            <a:br>
              <a:rPr lang="en-GB" sz="1200" b="1" dirty="0"/>
            </a:br>
            <a:br>
              <a:rPr lang="en-GB" sz="2700" b="1" dirty="0">
                <a:latin typeface="Papyrus" panose="03070502060502030205" pitchFamily="66" charset="0"/>
              </a:rPr>
            </a:br>
            <a:br>
              <a:rPr lang="en-GB" sz="2700" b="1" dirty="0">
                <a:latin typeface="Papyrus" panose="03070502060502030205" pitchFamily="66" charset="0"/>
              </a:rPr>
            </a:br>
            <a:br>
              <a:rPr lang="en-GB" sz="2700" b="1" dirty="0">
                <a:latin typeface="Papyrus" panose="03070502060502030205" pitchFamily="66" charset="0"/>
              </a:rPr>
            </a:br>
            <a:br>
              <a:rPr lang="en-GB" sz="2700" b="1" dirty="0">
                <a:latin typeface="Papyrus" panose="03070502060502030205" pitchFamily="66" charset="0"/>
              </a:rPr>
            </a:br>
            <a:br>
              <a:rPr lang="en-GB" sz="2700" b="1" dirty="0">
                <a:latin typeface="Papyrus" panose="03070502060502030205" pitchFamily="66" charset="0"/>
              </a:rPr>
            </a:br>
            <a:br>
              <a:rPr lang="en-GB" sz="2700" b="1" dirty="0">
                <a:latin typeface="Papyrus" panose="03070502060502030205" pitchFamily="66" charset="0"/>
              </a:rPr>
            </a:br>
            <a:br>
              <a:rPr lang="en-GB" sz="2700" b="1" dirty="0">
                <a:latin typeface="Papyrus" panose="03070502060502030205" pitchFamily="66" charset="0"/>
              </a:rPr>
            </a:br>
            <a:br>
              <a:rPr lang="en-GB" sz="2700" b="1" dirty="0">
                <a:latin typeface="Papyrus" panose="03070502060502030205" pitchFamily="66" charset="0"/>
              </a:rPr>
            </a:br>
            <a:br>
              <a:rPr lang="en-GB" sz="2700" b="1" dirty="0">
                <a:latin typeface="Papyrus" panose="03070502060502030205" pitchFamily="66" charset="0"/>
              </a:rPr>
            </a:br>
            <a:br>
              <a:rPr lang="en-GB" sz="2700" b="1" dirty="0">
                <a:latin typeface="Papyrus" panose="03070502060502030205" pitchFamily="66" charset="0"/>
              </a:rPr>
            </a:br>
            <a:br>
              <a:rPr lang="en-GB" sz="2700" b="1" dirty="0">
                <a:latin typeface="Papyrus" panose="03070502060502030205" pitchFamily="66" charset="0"/>
              </a:rPr>
            </a:br>
            <a:r>
              <a:rPr lang="en-US" sz="2700" b="1" dirty="0">
                <a:solidFill>
                  <a:schemeClr val="accent4">
                    <a:lumMod val="20000"/>
                    <a:lumOff val="80000"/>
                  </a:schemeClr>
                </a:solidFill>
                <a:latin typeface="Papyrus" panose="03070502060502030205" pitchFamily="66" charset="0"/>
              </a:rPr>
              <a:t>Philip </a:t>
            </a:r>
            <a:r>
              <a:rPr lang="en-US" sz="2700" b="1" dirty="0" err="1">
                <a:solidFill>
                  <a:schemeClr val="accent4">
                    <a:lumMod val="20000"/>
                    <a:lumOff val="80000"/>
                  </a:schemeClr>
                </a:solidFill>
                <a:latin typeface="Papyrus" panose="03070502060502030205" pitchFamily="66" charset="0"/>
              </a:rPr>
              <a:t>Rundell</a:t>
            </a:r>
            <a:r>
              <a:rPr lang="en-US" sz="2700" b="1" dirty="0">
                <a:solidFill>
                  <a:schemeClr val="accent4">
                    <a:lumMod val="20000"/>
                    <a:lumOff val="80000"/>
                  </a:schemeClr>
                </a:solidFill>
                <a:latin typeface="Papyrus" panose="03070502060502030205" pitchFamily="66" charset="0"/>
              </a:rPr>
              <a:t>, 1746-1827</a:t>
            </a:r>
            <a:br>
              <a:rPr lang="en-US" sz="2700" b="1" dirty="0">
                <a:solidFill>
                  <a:schemeClr val="accent4">
                    <a:lumMod val="20000"/>
                    <a:lumOff val="80000"/>
                  </a:schemeClr>
                </a:solidFill>
                <a:latin typeface="Papyrus" panose="03070502060502030205" pitchFamily="66" charset="0"/>
              </a:rPr>
            </a:br>
            <a:r>
              <a:rPr lang="en-US" sz="2700" b="1" dirty="0">
                <a:solidFill>
                  <a:schemeClr val="accent4">
                    <a:lumMod val="20000"/>
                    <a:lumOff val="80000"/>
                  </a:schemeClr>
                </a:solidFill>
                <a:latin typeface="Papyrus" panose="03070502060502030205" pitchFamily="66" charset="0"/>
              </a:rPr>
              <a:t>Shield of Achilles, 1821-22, Silver gilt, 90.5 x 90.5 x 18.0 cm (whole object), Royal Collection Trust </a:t>
            </a:r>
            <a:br>
              <a:rPr lang="en-US" sz="2700" b="1" dirty="0">
                <a:solidFill>
                  <a:schemeClr val="accent4">
                    <a:lumMod val="20000"/>
                    <a:lumOff val="80000"/>
                  </a:schemeClr>
                </a:solidFill>
                <a:latin typeface="Papyrus" panose="03070502060502030205" pitchFamily="66" charset="0"/>
              </a:rPr>
            </a:br>
            <a:br>
              <a:rPr lang="en-GB" sz="2700" dirty="0">
                <a:solidFill>
                  <a:schemeClr val="accent4">
                    <a:lumMod val="20000"/>
                    <a:lumOff val="80000"/>
                  </a:schemeClr>
                </a:solidFill>
                <a:latin typeface="Papyrus" panose="03070502060502030205" pitchFamily="66" charset="0"/>
              </a:rPr>
            </a:br>
            <a:endParaRPr lang="en-GB" sz="2700" dirty="0">
              <a:solidFill>
                <a:schemeClr val="accent4">
                  <a:lumMod val="20000"/>
                  <a:lumOff val="80000"/>
                </a:schemeClr>
              </a:solidFill>
              <a:latin typeface="Papyrus" panose="03070502060502030205" pitchFamily="66" charset="0"/>
            </a:endParaRPr>
          </a:p>
        </p:txBody>
      </p:sp>
      <p:pic>
        <p:nvPicPr>
          <p:cNvPr id="5122" name="Picture 2" descr="http://writewellgroup.com/Humanities_Project_2005-06/Images/achilles_shiel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210" y="183143"/>
            <a:ext cx="6529082" cy="6496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3860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170" name="Picture 2" descr="Shield of Achilles">
            <a:extLst>
              <a:ext uri="{FF2B5EF4-FFF2-40B4-BE49-F238E27FC236}">
                <a16:creationId xmlns:a16="http://schemas.microsoft.com/office/drawing/2014/main" id="{8EBD5A51-FFA4-43FA-B992-F884C17AE8C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8128"/>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93647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194" name="Picture 2" descr="Shield of Achilles">
            <a:extLst>
              <a:ext uri="{FF2B5EF4-FFF2-40B4-BE49-F238E27FC236}">
                <a16:creationId xmlns:a16="http://schemas.microsoft.com/office/drawing/2014/main" id="{B3C39FD5-B583-4903-AD5B-A9330D042C7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230" b="26127"/>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77060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402A5-6D8A-4026-BB0B-8F1B75ABD3E9}"/>
              </a:ext>
            </a:extLst>
          </p:cNvPr>
          <p:cNvSpPr>
            <a:spLocks noGrp="1"/>
          </p:cNvSpPr>
          <p:nvPr>
            <p:ph type="title"/>
          </p:nvPr>
        </p:nvSpPr>
        <p:spPr>
          <a:xfrm>
            <a:off x="7734300" y="365125"/>
            <a:ext cx="3619500" cy="1325563"/>
          </a:xfrm>
        </p:spPr>
        <p:txBody>
          <a:bodyPr>
            <a:normAutofit fontScale="90000"/>
          </a:bodyPr>
          <a:lstStyle/>
          <a:p>
            <a:pPr algn="ct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r>
              <a:rPr lang="en-US" sz="2400" b="1" dirty="0">
                <a:solidFill>
                  <a:schemeClr val="accent4">
                    <a:lumMod val="20000"/>
                    <a:lumOff val="80000"/>
                  </a:schemeClr>
                </a:solidFill>
                <a:latin typeface="Papyrus" panose="03070502060502030205" pitchFamily="66" charset="0"/>
              </a:rPr>
              <a:t>Angelo </a:t>
            </a:r>
            <a:r>
              <a:rPr lang="en-US" sz="2400" b="1" dirty="0" err="1">
                <a:solidFill>
                  <a:schemeClr val="accent4">
                    <a:lumMod val="20000"/>
                    <a:lumOff val="80000"/>
                  </a:schemeClr>
                </a:solidFill>
                <a:latin typeface="Papyrus" panose="03070502060502030205" pitchFamily="66" charset="0"/>
              </a:rPr>
              <a:t>Monticelli</a:t>
            </a:r>
            <a:r>
              <a:rPr lang="en-US" sz="2400" b="1" dirty="0">
                <a:solidFill>
                  <a:schemeClr val="accent4">
                    <a:lumMod val="20000"/>
                    <a:lumOff val="80000"/>
                  </a:schemeClr>
                </a:solidFill>
                <a:latin typeface="Papyrus" panose="03070502060502030205" pitchFamily="66" charset="0"/>
              </a:rPr>
              <a:t>,</a:t>
            </a:r>
            <a:br>
              <a:rPr lang="en-US" sz="2400" b="1" dirty="0">
                <a:solidFill>
                  <a:schemeClr val="accent4">
                    <a:lumMod val="20000"/>
                    <a:lumOff val="80000"/>
                  </a:schemeClr>
                </a:solidFill>
                <a:latin typeface="Papyrus" panose="03070502060502030205" pitchFamily="66" charset="0"/>
              </a:rPr>
            </a:br>
            <a:r>
              <a:rPr lang="en-US" sz="2400" b="1" dirty="0">
                <a:solidFill>
                  <a:schemeClr val="accent4">
                    <a:lumMod val="20000"/>
                    <a:lumOff val="80000"/>
                  </a:schemeClr>
                </a:solidFill>
                <a:latin typeface="Papyrus" panose="03070502060502030205" pitchFamily="66" charset="0"/>
              </a:rPr>
              <a:t>1778-1837 </a:t>
            </a:r>
            <a:br>
              <a:rPr lang="en-US" sz="2400" b="1" dirty="0">
                <a:solidFill>
                  <a:schemeClr val="accent4">
                    <a:lumMod val="20000"/>
                    <a:lumOff val="80000"/>
                  </a:schemeClr>
                </a:solidFill>
                <a:latin typeface="Papyrus" panose="03070502060502030205" pitchFamily="66" charset="0"/>
              </a:rPr>
            </a:br>
            <a:r>
              <a:rPr lang="en-US" sz="2400" b="1" dirty="0">
                <a:solidFill>
                  <a:schemeClr val="accent4">
                    <a:lumMod val="20000"/>
                    <a:lumOff val="80000"/>
                  </a:schemeClr>
                </a:solidFill>
                <a:latin typeface="Papyrus" panose="03070502060502030205" pitchFamily="66" charset="0"/>
              </a:rPr>
              <a:t>An interpretation of the Shield of Achilles design described in Book 18 of the Iliad. </a:t>
            </a:r>
            <a:br>
              <a:rPr lang="en-US" sz="2400" b="1" dirty="0">
                <a:solidFill>
                  <a:schemeClr val="accent4">
                    <a:lumMod val="20000"/>
                    <a:lumOff val="80000"/>
                  </a:schemeClr>
                </a:solidFill>
                <a:latin typeface="Papyrus" panose="03070502060502030205" pitchFamily="66" charset="0"/>
              </a:rPr>
            </a:br>
            <a:r>
              <a:rPr lang="en-US" sz="2400" b="1" dirty="0" err="1">
                <a:solidFill>
                  <a:schemeClr val="accent4">
                    <a:lumMod val="20000"/>
                    <a:lumOff val="80000"/>
                  </a:schemeClr>
                </a:solidFill>
                <a:latin typeface="Papyrus" panose="03070502060502030205" pitchFamily="66" charset="0"/>
              </a:rPr>
              <a:t>Handcoloured</a:t>
            </a:r>
            <a:r>
              <a:rPr lang="en-US" sz="2400" b="1" dirty="0">
                <a:solidFill>
                  <a:schemeClr val="accent4">
                    <a:lumMod val="20000"/>
                    <a:lumOff val="80000"/>
                  </a:schemeClr>
                </a:solidFill>
                <a:latin typeface="Papyrus" panose="03070502060502030205" pitchFamily="66" charset="0"/>
              </a:rPr>
              <a:t> copperplate engraving by Angelo </a:t>
            </a:r>
            <a:r>
              <a:rPr lang="en-US" sz="2400" b="1" dirty="0" err="1">
                <a:solidFill>
                  <a:schemeClr val="accent4">
                    <a:lumMod val="20000"/>
                    <a:lumOff val="80000"/>
                  </a:schemeClr>
                </a:solidFill>
                <a:latin typeface="Papyrus" panose="03070502060502030205" pitchFamily="66" charset="0"/>
              </a:rPr>
              <a:t>Monticelli</a:t>
            </a:r>
            <a:r>
              <a:rPr lang="en-US" sz="2400" b="1" dirty="0">
                <a:solidFill>
                  <a:schemeClr val="accent4">
                    <a:lumMod val="20000"/>
                    <a:lumOff val="80000"/>
                  </a:schemeClr>
                </a:solidFill>
                <a:latin typeface="Papyrus" panose="03070502060502030205" pitchFamily="66" charset="0"/>
              </a:rPr>
              <a:t> from Giulio </a:t>
            </a:r>
            <a:r>
              <a:rPr lang="en-US" sz="2400" b="1" dirty="0" err="1">
                <a:solidFill>
                  <a:schemeClr val="accent4">
                    <a:lumMod val="20000"/>
                    <a:lumOff val="80000"/>
                  </a:schemeClr>
                </a:solidFill>
                <a:latin typeface="Papyrus" panose="03070502060502030205" pitchFamily="66" charset="0"/>
              </a:rPr>
              <a:t>Ferrario’s</a:t>
            </a:r>
            <a:r>
              <a:rPr lang="en-US" sz="2400" b="1" dirty="0">
                <a:solidFill>
                  <a:schemeClr val="accent4">
                    <a:lumMod val="20000"/>
                    <a:lumOff val="80000"/>
                  </a:schemeClr>
                </a:solidFill>
                <a:latin typeface="Papyrus" panose="03070502060502030205" pitchFamily="66" charset="0"/>
              </a:rPr>
              <a:t> Costumes Ancient and Modern of the Peoples of the World, Il Costume Antico e </a:t>
            </a:r>
            <a:r>
              <a:rPr lang="en-US" sz="2400" b="1" dirty="0" err="1">
                <a:solidFill>
                  <a:schemeClr val="accent4">
                    <a:lumMod val="20000"/>
                    <a:lumOff val="80000"/>
                  </a:schemeClr>
                </a:solidFill>
                <a:latin typeface="Papyrus" panose="03070502060502030205" pitchFamily="66" charset="0"/>
              </a:rPr>
              <a:t>Moderno</a:t>
            </a:r>
            <a:r>
              <a:rPr lang="en-US" sz="2400" b="1" dirty="0">
                <a:solidFill>
                  <a:schemeClr val="accent4">
                    <a:lumMod val="20000"/>
                    <a:lumOff val="80000"/>
                  </a:schemeClr>
                </a:solidFill>
                <a:latin typeface="Papyrus" panose="03070502060502030205" pitchFamily="66" charset="0"/>
              </a:rPr>
              <a:t>, Florence, 1842</a:t>
            </a:r>
            <a:endParaRPr lang="en-US" sz="2400" dirty="0">
              <a:latin typeface="Papyrus" panose="03070502060502030205" pitchFamily="66" charset="0"/>
            </a:endParaRPr>
          </a:p>
        </p:txBody>
      </p:sp>
      <p:pic>
        <p:nvPicPr>
          <p:cNvPr id="11266" name="Picture 2">
            <a:extLst>
              <a:ext uri="{FF2B5EF4-FFF2-40B4-BE49-F238E27FC236}">
                <a16:creationId xmlns:a16="http://schemas.microsoft.com/office/drawing/2014/main" id="{60A17B06-38C2-4434-938C-3B50CD3DE9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70840"/>
            <a:ext cx="6615266" cy="6516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06643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9717" y="365125"/>
            <a:ext cx="5947860" cy="1325563"/>
          </a:xfrm>
        </p:spPr>
        <p:txBody>
          <a:bodyPr>
            <a:normAutofit fontScale="90000"/>
          </a:bodyPr>
          <a:lstStyle/>
          <a:p>
            <a:pPr algn="ctr"/>
            <a:br>
              <a:rPr lang="en-GB" sz="1400" b="1" dirty="0"/>
            </a:br>
            <a:br>
              <a:rPr lang="en-GB" sz="1400" b="1" dirty="0"/>
            </a:br>
            <a:br>
              <a:rPr lang="en-GB" sz="1400" b="1" dirty="0"/>
            </a:br>
            <a:br>
              <a:rPr lang="en-GB" sz="1400" b="1" dirty="0"/>
            </a:br>
            <a:br>
              <a:rPr lang="en-GB" sz="1400" b="1" dirty="0"/>
            </a:br>
            <a:br>
              <a:rPr lang="en-GB" sz="1400" b="1" dirty="0"/>
            </a:br>
            <a:br>
              <a:rPr lang="en-GB" sz="1400" b="1" dirty="0"/>
            </a:br>
            <a:br>
              <a:rPr lang="en-GB" sz="1400" b="1" dirty="0"/>
            </a:br>
            <a:br>
              <a:rPr lang="en-GB" sz="1400" b="1" dirty="0"/>
            </a:br>
            <a:br>
              <a:rPr lang="en-GB" sz="1400" b="1" dirty="0"/>
            </a:br>
            <a:br>
              <a:rPr lang="en-GB" sz="1400" b="1" dirty="0"/>
            </a:br>
            <a:br>
              <a:rPr lang="en-GB" sz="1400" b="1" dirty="0"/>
            </a:br>
            <a:br>
              <a:rPr lang="en-GB" sz="1400" b="1" dirty="0"/>
            </a:br>
            <a:br>
              <a:rPr lang="en-GB" sz="1400" b="1" dirty="0"/>
            </a:br>
            <a:br>
              <a:rPr lang="en-GB" sz="1400" b="1" dirty="0"/>
            </a:br>
            <a:br>
              <a:rPr lang="en-GB" sz="1400" b="1" dirty="0"/>
            </a:br>
            <a:br>
              <a:rPr lang="en-GB" sz="1400" b="1" dirty="0"/>
            </a:br>
            <a:br>
              <a:rPr lang="en-GB" sz="1400" b="1" dirty="0"/>
            </a:br>
            <a:br>
              <a:rPr lang="en-GB" sz="1400" b="1" dirty="0"/>
            </a:br>
            <a:br>
              <a:rPr lang="en-GB" sz="1400" b="1" dirty="0"/>
            </a:br>
            <a:br>
              <a:rPr lang="en-GB" sz="1400" b="1" dirty="0"/>
            </a:br>
            <a:br>
              <a:rPr lang="en-GB" sz="1400" b="1" dirty="0"/>
            </a:br>
            <a:br>
              <a:rPr lang="en-GB" sz="1400" b="1" dirty="0"/>
            </a:br>
            <a:br>
              <a:rPr lang="en-GB" sz="1400" b="1" dirty="0"/>
            </a:br>
            <a:br>
              <a:rPr lang="en-GB" sz="1400" b="1" dirty="0"/>
            </a:br>
            <a:br>
              <a:rPr lang="en-GB" sz="1400" b="1" dirty="0"/>
            </a:br>
            <a:br>
              <a:rPr lang="en-GB" sz="1400" b="1" dirty="0"/>
            </a:br>
            <a:br>
              <a:rPr lang="en-GB" sz="1400" b="1" dirty="0"/>
            </a:br>
            <a:br>
              <a:rPr lang="en-GB" sz="1400" b="1" dirty="0"/>
            </a:br>
            <a:br>
              <a:rPr lang="en-GB" sz="1400" b="1" dirty="0"/>
            </a:br>
            <a:br>
              <a:rPr lang="en-GB" sz="1400" b="1" dirty="0"/>
            </a:br>
            <a:br>
              <a:rPr lang="en-GB" sz="1400" b="1" dirty="0"/>
            </a:br>
            <a:br>
              <a:rPr lang="en-GB" sz="1400" b="1" dirty="0"/>
            </a:br>
            <a:br>
              <a:rPr lang="en-GB" sz="1400" b="1" dirty="0"/>
            </a:br>
            <a:br>
              <a:rPr lang="en-GB" sz="1400" b="1" dirty="0"/>
            </a:br>
            <a:br>
              <a:rPr lang="en-GB" sz="1400" b="1" dirty="0"/>
            </a:br>
            <a:br>
              <a:rPr lang="en-GB" sz="1400" b="1" dirty="0"/>
            </a:br>
            <a:br>
              <a:rPr lang="en-GB" sz="1400" b="1" dirty="0"/>
            </a:br>
            <a:br>
              <a:rPr lang="en-GB" sz="1400" b="1" dirty="0"/>
            </a:br>
            <a:br>
              <a:rPr lang="en-GB" sz="1400" b="1" dirty="0"/>
            </a:br>
            <a:r>
              <a:rPr lang="en-US" sz="2700" b="1" dirty="0">
                <a:solidFill>
                  <a:srgbClr val="EFEFDD"/>
                </a:solidFill>
                <a:latin typeface="Papyrus" panose="03070502060502030205" pitchFamily="66" charset="0"/>
              </a:rPr>
              <a:t>Cy Twombly, American, </a:t>
            </a:r>
            <a:r>
              <a:rPr lang="en-US" sz="2700" dirty="0">
                <a:solidFill>
                  <a:srgbClr val="EFEFDD"/>
                </a:solidFill>
                <a:latin typeface="Papyrus" panose="03070502060502030205" pitchFamily="66" charset="0"/>
              </a:rPr>
              <a:t>1928 - 2011</a:t>
            </a:r>
            <a:br>
              <a:rPr lang="en-GB" sz="1400" b="1" dirty="0">
                <a:solidFill>
                  <a:srgbClr val="EFEFDD"/>
                </a:solidFill>
              </a:rPr>
            </a:br>
            <a:r>
              <a:rPr lang="en-GB" sz="2700" b="1" dirty="0">
                <a:solidFill>
                  <a:srgbClr val="EFEFDD"/>
                </a:solidFill>
                <a:latin typeface="Papyrus" panose="03070502060502030205" pitchFamily="66" charset="0"/>
              </a:rPr>
              <a:t>Fifty Days at </a:t>
            </a:r>
            <a:r>
              <a:rPr lang="en-GB" sz="2700" b="1" dirty="0" err="1">
                <a:solidFill>
                  <a:srgbClr val="EFEFDD"/>
                </a:solidFill>
                <a:latin typeface="Papyrus" panose="03070502060502030205" pitchFamily="66" charset="0"/>
              </a:rPr>
              <a:t>Iliam</a:t>
            </a:r>
            <a:r>
              <a:rPr lang="en-GB" sz="2700" b="1" dirty="0">
                <a:solidFill>
                  <a:srgbClr val="EFEFDD"/>
                </a:solidFill>
                <a:latin typeface="Papyrus" panose="03070502060502030205" pitchFamily="66" charset="0"/>
              </a:rPr>
              <a:t>: Shield of Achilles, </a:t>
            </a:r>
            <a:r>
              <a:rPr lang="en-GB" sz="2700" dirty="0">
                <a:solidFill>
                  <a:srgbClr val="EFEFDD"/>
                </a:solidFill>
                <a:latin typeface="Papyrus" panose="03070502060502030205" pitchFamily="66" charset="0"/>
              </a:rPr>
              <a:t>1978, oil, oil crayon, and graphite on canvas, 191.8 x 170.2 cm, Philadelphia Museum of Art</a:t>
            </a:r>
            <a:br>
              <a:rPr lang="en-GB" sz="2700" dirty="0">
                <a:solidFill>
                  <a:srgbClr val="EFEFDD"/>
                </a:solidFill>
                <a:latin typeface="Papyrus" panose="03070502060502030205" pitchFamily="66" charset="0"/>
              </a:rPr>
            </a:br>
            <a:endParaRPr lang="en-GB" sz="2700" dirty="0">
              <a:solidFill>
                <a:srgbClr val="EFEFDD"/>
              </a:solidFill>
              <a:latin typeface="Papyrus" panose="03070502060502030205" pitchFamily="66" charset="0"/>
            </a:endParaRPr>
          </a:p>
        </p:txBody>
      </p:sp>
      <p:pic>
        <p:nvPicPr>
          <p:cNvPr id="9220" name="Picture 4" descr="http://www.cytwombly.info/prince2_files/shield_of_achill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423" y="128663"/>
            <a:ext cx="5846613" cy="6606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79810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6146" name="Picture 2" descr="http://imaginarymuseum.org/MHV/PZImhv/HistCartoV1.0169.0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3" y="157316"/>
            <a:ext cx="6736839" cy="654062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4677347-63E3-4CE1-A14D-F2CC720CDDF9}"/>
              </a:ext>
            </a:extLst>
          </p:cNvPr>
          <p:cNvSpPr>
            <a:spLocks noGrp="1"/>
          </p:cNvSpPr>
          <p:nvPr>
            <p:ph type="title"/>
          </p:nvPr>
        </p:nvSpPr>
        <p:spPr>
          <a:xfrm>
            <a:off x="7086600" y="365125"/>
            <a:ext cx="4949826" cy="1325563"/>
          </a:xfrm>
        </p:spPr>
        <p:txBody>
          <a:bodyPr>
            <a:normAutofit fontScale="90000"/>
          </a:bodyPr>
          <a:lstStyle/>
          <a:p>
            <a:pPr algn="ct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br>
              <a:rPr lang="en-US" sz="2400" b="1" dirty="0">
                <a:solidFill>
                  <a:schemeClr val="accent4">
                    <a:lumMod val="20000"/>
                    <a:lumOff val="80000"/>
                  </a:schemeClr>
                </a:solidFill>
                <a:latin typeface="Papyrus" panose="03070502060502030205" pitchFamily="66" charset="0"/>
              </a:rPr>
            </a:br>
            <a:r>
              <a:rPr lang="en-US" sz="3100" b="1" dirty="0">
                <a:solidFill>
                  <a:schemeClr val="bg1">
                    <a:lumMod val="95000"/>
                  </a:schemeClr>
                </a:solidFill>
                <a:latin typeface="Papyrus" panose="03070502060502030205" pitchFamily="66" charset="0"/>
              </a:rPr>
              <a:t>Diagram of the Shield from</a:t>
            </a:r>
            <a:br>
              <a:rPr lang="en-US" sz="3100" b="1" dirty="0">
                <a:solidFill>
                  <a:schemeClr val="bg1">
                    <a:lumMod val="95000"/>
                  </a:schemeClr>
                </a:solidFill>
                <a:latin typeface="Papyrus" panose="03070502060502030205" pitchFamily="66" charset="0"/>
              </a:rPr>
            </a:br>
            <a:r>
              <a:rPr lang="en-US" sz="3100" b="1" dirty="0">
                <a:solidFill>
                  <a:schemeClr val="bg1">
                    <a:lumMod val="95000"/>
                  </a:schemeClr>
                </a:solidFill>
                <a:latin typeface="Papyrus" panose="03070502060502030205" pitchFamily="66" charset="0"/>
              </a:rPr>
              <a:t> “A Companion to the Iliad” (Wilcock)</a:t>
            </a:r>
          </a:p>
        </p:txBody>
      </p:sp>
    </p:spTree>
    <p:extLst>
      <p:ext uri="{BB962C8B-B14F-4D97-AF65-F5344CB8AC3E}">
        <p14:creationId xmlns:p14="http://schemas.microsoft.com/office/powerpoint/2010/main" val="29977280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3F46D-77AC-4474-84B0-ADCCA22AF515}"/>
              </a:ext>
            </a:extLst>
          </p:cNvPr>
          <p:cNvSpPr>
            <a:spLocks noGrp="1"/>
          </p:cNvSpPr>
          <p:nvPr>
            <p:ph type="title"/>
          </p:nvPr>
        </p:nvSpPr>
        <p:spPr>
          <a:xfrm>
            <a:off x="7427842" y="365125"/>
            <a:ext cx="3925957" cy="1325563"/>
          </a:xfrm>
        </p:spPr>
        <p:txBody>
          <a:bodyPr>
            <a:normAutofit fontScale="90000"/>
          </a:bodyPr>
          <a:lstStyle/>
          <a:p>
            <a:pPr algn="ct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br>
              <a:rPr lang="en-US" sz="2800" b="1" dirty="0">
                <a:solidFill>
                  <a:schemeClr val="accent1">
                    <a:lumMod val="20000"/>
                    <a:lumOff val="80000"/>
                  </a:schemeClr>
                </a:solidFill>
                <a:latin typeface="Papyrus" panose="03070502060502030205" pitchFamily="66" charset="0"/>
              </a:rPr>
            </a:br>
            <a:r>
              <a:rPr lang="en-US" sz="2800" b="1" dirty="0">
                <a:solidFill>
                  <a:schemeClr val="accent1">
                    <a:lumMod val="20000"/>
                    <a:lumOff val="80000"/>
                  </a:schemeClr>
                </a:solidFill>
                <a:latin typeface="Papyrus" panose="03070502060502030205" pitchFamily="66" charset="0"/>
              </a:rPr>
              <a:t>Drawing of the shield by a student: https://iris.haverford.edu/troy18/2018/09/20/shields-of-achilles/</a:t>
            </a:r>
          </a:p>
        </p:txBody>
      </p:sp>
      <p:pic>
        <p:nvPicPr>
          <p:cNvPr id="4" name="Picture 3">
            <a:extLst>
              <a:ext uri="{FF2B5EF4-FFF2-40B4-BE49-F238E27FC236}">
                <a16:creationId xmlns:a16="http://schemas.microsoft.com/office/drawing/2014/main" id="{D0CD0920-DD6B-415F-8F2B-0A2D7268568F}"/>
              </a:ext>
            </a:extLst>
          </p:cNvPr>
          <p:cNvPicPr>
            <a:picLocks noChangeAspect="1"/>
          </p:cNvPicPr>
          <p:nvPr/>
        </p:nvPicPr>
        <p:blipFill>
          <a:blip r:embed="rId2"/>
          <a:stretch>
            <a:fillRect/>
          </a:stretch>
        </p:blipFill>
        <p:spPr>
          <a:xfrm>
            <a:off x="838200" y="0"/>
            <a:ext cx="6589643" cy="6858000"/>
          </a:xfrm>
          <a:prstGeom prst="rect">
            <a:avLst/>
          </a:prstGeom>
        </p:spPr>
      </p:pic>
    </p:spTree>
    <p:extLst>
      <p:ext uri="{BB962C8B-B14F-4D97-AF65-F5344CB8AC3E}">
        <p14:creationId xmlns:p14="http://schemas.microsoft.com/office/powerpoint/2010/main" val="32657081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0FBA3-D0D6-4B0E-99B1-BA4116C856E8}"/>
              </a:ext>
            </a:extLst>
          </p:cNvPr>
          <p:cNvSpPr>
            <a:spLocks noGrp="1"/>
          </p:cNvSpPr>
          <p:nvPr>
            <p:ph type="title"/>
          </p:nvPr>
        </p:nvSpPr>
        <p:spPr>
          <a:xfrm>
            <a:off x="8978900" y="365125"/>
            <a:ext cx="2971800" cy="1325563"/>
          </a:xfrm>
        </p:spPr>
        <p:txBody>
          <a:bodyPr>
            <a:normAutofit fontScale="90000"/>
          </a:bodyPr>
          <a:lstStyle/>
          <a:p>
            <a:pPr algn="ctr"/>
            <a:br>
              <a:rPr lang="en-US" sz="2400" b="1" dirty="0">
                <a:solidFill>
                  <a:schemeClr val="accent2">
                    <a:lumMod val="20000"/>
                    <a:lumOff val="80000"/>
                  </a:schemeClr>
                </a:solidFill>
                <a:latin typeface="Papyrus" panose="03070502060502030205" pitchFamily="66" charset="0"/>
              </a:rPr>
            </a:br>
            <a:br>
              <a:rPr lang="en-US" sz="2400" b="1" dirty="0">
                <a:solidFill>
                  <a:schemeClr val="accent2">
                    <a:lumMod val="20000"/>
                    <a:lumOff val="80000"/>
                  </a:schemeClr>
                </a:solidFill>
                <a:latin typeface="Papyrus" panose="03070502060502030205" pitchFamily="66" charset="0"/>
              </a:rPr>
            </a:br>
            <a:br>
              <a:rPr lang="en-US" sz="2400" b="1" dirty="0">
                <a:solidFill>
                  <a:schemeClr val="accent2">
                    <a:lumMod val="20000"/>
                    <a:lumOff val="80000"/>
                  </a:schemeClr>
                </a:solidFill>
                <a:latin typeface="Papyrus" panose="03070502060502030205" pitchFamily="66" charset="0"/>
              </a:rPr>
            </a:br>
            <a:br>
              <a:rPr lang="en-US" sz="2400" b="1" dirty="0">
                <a:solidFill>
                  <a:schemeClr val="accent2">
                    <a:lumMod val="20000"/>
                    <a:lumOff val="80000"/>
                  </a:schemeClr>
                </a:solidFill>
                <a:latin typeface="Papyrus" panose="03070502060502030205" pitchFamily="66" charset="0"/>
              </a:rPr>
            </a:br>
            <a:br>
              <a:rPr lang="en-US" sz="2400" b="1" dirty="0">
                <a:solidFill>
                  <a:schemeClr val="accent2">
                    <a:lumMod val="20000"/>
                    <a:lumOff val="80000"/>
                  </a:schemeClr>
                </a:solidFill>
                <a:latin typeface="Papyrus" panose="03070502060502030205" pitchFamily="66" charset="0"/>
              </a:rPr>
            </a:br>
            <a:br>
              <a:rPr lang="en-US" sz="2400" b="1" dirty="0">
                <a:solidFill>
                  <a:schemeClr val="accent2">
                    <a:lumMod val="20000"/>
                    <a:lumOff val="80000"/>
                  </a:schemeClr>
                </a:solidFill>
                <a:latin typeface="Papyrus" panose="03070502060502030205" pitchFamily="66" charset="0"/>
              </a:rPr>
            </a:br>
            <a:br>
              <a:rPr lang="en-US" sz="2400" b="1" dirty="0">
                <a:solidFill>
                  <a:schemeClr val="accent2">
                    <a:lumMod val="20000"/>
                    <a:lumOff val="80000"/>
                  </a:schemeClr>
                </a:solidFill>
                <a:latin typeface="Papyrus" panose="03070502060502030205" pitchFamily="66" charset="0"/>
              </a:rPr>
            </a:br>
            <a:br>
              <a:rPr lang="en-US" sz="2400" b="1" dirty="0">
                <a:solidFill>
                  <a:schemeClr val="accent2">
                    <a:lumMod val="20000"/>
                    <a:lumOff val="80000"/>
                  </a:schemeClr>
                </a:solidFill>
                <a:latin typeface="Papyrus" panose="03070502060502030205" pitchFamily="66" charset="0"/>
              </a:rPr>
            </a:br>
            <a:br>
              <a:rPr lang="en-US" sz="2400" b="1" dirty="0">
                <a:solidFill>
                  <a:schemeClr val="accent2">
                    <a:lumMod val="20000"/>
                    <a:lumOff val="80000"/>
                  </a:schemeClr>
                </a:solidFill>
                <a:latin typeface="Papyrus" panose="03070502060502030205" pitchFamily="66" charset="0"/>
              </a:rPr>
            </a:br>
            <a:br>
              <a:rPr lang="en-US" sz="2400" b="1" dirty="0">
                <a:solidFill>
                  <a:schemeClr val="accent2">
                    <a:lumMod val="20000"/>
                    <a:lumOff val="80000"/>
                  </a:schemeClr>
                </a:solidFill>
                <a:latin typeface="Papyrus" panose="03070502060502030205" pitchFamily="66" charset="0"/>
              </a:rPr>
            </a:br>
            <a:br>
              <a:rPr lang="en-US" sz="2400" b="1" dirty="0">
                <a:solidFill>
                  <a:schemeClr val="accent2">
                    <a:lumMod val="20000"/>
                    <a:lumOff val="80000"/>
                  </a:schemeClr>
                </a:solidFill>
                <a:latin typeface="Papyrus" panose="03070502060502030205" pitchFamily="66" charset="0"/>
              </a:rPr>
            </a:br>
            <a:br>
              <a:rPr lang="en-US" sz="2400" b="1" dirty="0">
                <a:solidFill>
                  <a:schemeClr val="accent2">
                    <a:lumMod val="20000"/>
                    <a:lumOff val="80000"/>
                  </a:schemeClr>
                </a:solidFill>
                <a:latin typeface="Papyrus" panose="03070502060502030205" pitchFamily="66" charset="0"/>
              </a:rPr>
            </a:br>
            <a:br>
              <a:rPr lang="en-US" sz="2400" b="1" dirty="0">
                <a:solidFill>
                  <a:schemeClr val="accent2">
                    <a:lumMod val="20000"/>
                    <a:lumOff val="80000"/>
                  </a:schemeClr>
                </a:solidFill>
                <a:latin typeface="Papyrus" panose="03070502060502030205" pitchFamily="66" charset="0"/>
              </a:rPr>
            </a:br>
            <a:br>
              <a:rPr lang="en-US" sz="2400" b="1" dirty="0">
                <a:solidFill>
                  <a:schemeClr val="accent2">
                    <a:lumMod val="20000"/>
                    <a:lumOff val="80000"/>
                  </a:schemeClr>
                </a:solidFill>
                <a:latin typeface="Papyrus" panose="03070502060502030205" pitchFamily="66" charset="0"/>
              </a:rPr>
            </a:br>
            <a:br>
              <a:rPr lang="en-US" sz="2400" b="1" dirty="0">
                <a:solidFill>
                  <a:schemeClr val="accent2">
                    <a:lumMod val="20000"/>
                    <a:lumOff val="80000"/>
                  </a:schemeClr>
                </a:solidFill>
                <a:latin typeface="Papyrus" panose="03070502060502030205" pitchFamily="66" charset="0"/>
              </a:rPr>
            </a:br>
            <a:br>
              <a:rPr lang="en-US" sz="2400" b="1" dirty="0">
                <a:solidFill>
                  <a:schemeClr val="accent2">
                    <a:lumMod val="20000"/>
                    <a:lumOff val="80000"/>
                  </a:schemeClr>
                </a:solidFill>
                <a:latin typeface="Papyrus" panose="03070502060502030205" pitchFamily="66" charset="0"/>
              </a:rPr>
            </a:br>
            <a:br>
              <a:rPr lang="en-US" sz="2400" b="1" dirty="0">
                <a:solidFill>
                  <a:schemeClr val="accent2">
                    <a:lumMod val="20000"/>
                    <a:lumOff val="80000"/>
                  </a:schemeClr>
                </a:solidFill>
                <a:latin typeface="Papyrus" panose="03070502060502030205" pitchFamily="66" charset="0"/>
              </a:rPr>
            </a:br>
            <a:br>
              <a:rPr lang="en-US" sz="2400" b="1" dirty="0">
                <a:solidFill>
                  <a:schemeClr val="accent2">
                    <a:lumMod val="20000"/>
                    <a:lumOff val="80000"/>
                  </a:schemeClr>
                </a:solidFill>
                <a:latin typeface="Papyrus" panose="03070502060502030205" pitchFamily="66" charset="0"/>
              </a:rPr>
            </a:br>
            <a:br>
              <a:rPr lang="en-US" sz="2400" b="1" dirty="0">
                <a:solidFill>
                  <a:schemeClr val="accent2">
                    <a:lumMod val="20000"/>
                    <a:lumOff val="80000"/>
                  </a:schemeClr>
                </a:solidFill>
                <a:latin typeface="Papyrus" panose="03070502060502030205" pitchFamily="66" charset="0"/>
              </a:rPr>
            </a:br>
            <a:br>
              <a:rPr lang="en-US" sz="2400" b="1" dirty="0">
                <a:solidFill>
                  <a:schemeClr val="accent2">
                    <a:lumMod val="20000"/>
                    <a:lumOff val="80000"/>
                  </a:schemeClr>
                </a:solidFill>
                <a:latin typeface="Papyrus" panose="03070502060502030205" pitchFamily="66" charset="0"/>
              </a:rPr>
            </a:br>
            <a:br>
              <a:rPr lang="en-US" sz="2400" b="1" dirty="0">
                <a:solidFill>
                  <a:schemeClr val="accent2">
                    <a:lumMod val="20000"/>
                    <a:lumOff val="80000"/>
                  </a:schemeClr>
                </a:solidFill>
                <a:latin typeface="Papyrus" panose="03070502060502030205" pitchFamily="66" charset="0"/>
              </a:rPr>
            </a:br>
            <a:br>
              <a:rPr lang="en-US" sz="2400" b="1" dirty="0">
                <a:solidFill>
                  <a:schemeClr val="accent2">
                    <a:lumMod val="20000"/>
                    <a:lumOff val="80000"/>
                  </a:schemeClr>
                </a:solidFill>
                <a:latin typeface="Papyrus" panose="03070502060502030205" pitchFamily="66" charset="0"/>
              </a:rPr>
            </a:br>
            <a:br>
              <a:rPr lang="en-US" sz="2400" b="1" dirty="0">
                <a:solidFill>
                  <a:schemeClr val="accent2">
                    <a:lumMod val="20000"/>
                    <a:lumOff val="80000"/>
                  </a:schemeClr>
                </a:solidFill>
                <a:latin typeface="Papyrus" panose="03070502060502030205" pitchFamily="66" charset="0"/>
              </a:rPr>
            </a:br>
            <a:br>
              <a:rPr lang="en-US" sz="2400" b="1" dirty="0">
                <a:solidFill>
                  <a:schemeClr val="accent2">
                    <a:lumMod val="20000"/>
                    <a:lumOff val="80000"/>
                  </a:schemeClr>
                </a:solidFill>
                <a:latin typeface="Papyrus" panose="03070502060502030205" pitchFamily="66" charset="0"/>
              </a:rPr>
            </a:br>
            <a:br>
              <a:rPr lang="en-US" sz="2400" b="1" dirty="0">
                <a:solidFill>
                  <a:schemeClr val="accent2">
                    <a:lumMod val="20000"/>
                    <a:lumOff val="80000"/>
                  </a:schemeClr>
                </a:solidFill>
                <a:latin typeface="Papyrus" panose="03070502060502030205" pitchFamily="66" charset="0"/>
              </a:rPr>
            </a:br>
            <a:r>
              <a:rPr lang="en-US" sz="3100" b="1" dirty="0">
                <a:solidFill>
                  <a:schemeClr val="accent2">
                    <a:lumMod val="20000"/>
                    <a:lumOff val="80000"/>
                  </a:schemeClr>
                </a:solidFill>
                <a:latin typeface="Papyrus" panose="03070502060502030205" pitchFamily="66" charset="0"/>
              </a:rPr>
              <a:t>A Bulletin Board display of my Grade 3 students’ work on the </a:t>
            </a:r>
            <a:r>
              <a:rPr lang="en-US" sz="3100" b="1" i="1" dirty="0" err="1">
                <a:solidFill>
                  <a:schemeClr val="accent2">
                    <a:lumMod val="20000"/>
                    <a:lumOff val="80000"/>
                  </a:schemeClr>
                </a:solidFill>
                <a:latin typeface="Papyrus" panose="03070502060502030205" pitchFamily="66" charset="0"/>
              </a:rPr>
              <a:t>The</a:t>
            </a:r>
            <a:r>
              <a:rPr lang="en-US" sz="3100" b="1" i="1" dirty="0">
                <a:solidFill>
                  <a:schemeClr val="accent2">
                    <a:lumMod val="20000"/>
                    <a:lumOff val="80000"/>
                  </a:schemeClr>
                </a:solidFill>
                <a:latin typeface="Papyrus" panose="03070502060502030205" pitchFamily="66" charset="0"/>
              </a:rPr>
              <a:t> Shield of Achilles</a:t>
            </a:r>
            <a:r>
              <a:rPr lang="en-US" sz="3100" b="1" dirty="0">
                <a:solidFill>
                  <a:schemeClr val="accent2">
                    <a:lumMod val="20000"/>
                    <a:lumOff val="80000"/>
                  </a:schemeClr>
                </a:solidFill>
                <a:latin typeface="Papyrus" panose="03070502060502030205" pitchFamily="66" charset="0"/>
              </a:rPr>
              <a:t> Activity </a:t>
            </a:r>
          </a:p>
        </p:txBody>
      </p:sp>
      <p:pic>
        <p:nvPicPr>
          <p:cNvPr id="4" name="Picture 3" descr="A picture containing text&#10;&#10;Description automatically generated">
            <a:extLst>
              <a:ext uri="{FF2B5EF4-FFF2-40B4-BE49-F238E27FC236}">
                <a16:creationId xmlns:a16="http://schemas.microsoft.com/office/drawing/2014/main" id="{ADA61C96-F887-4EE7-8BA7-E79AC6FF5D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300" y="219075"/>
            <a:ext cx="8559800" cy="6419850"/>
          </a:xfrm>
          <a:prstGeom prst="rect">
            <a:avLst/>
          </a:prstGeom>
        </p:spPr>
      </p:pic>
    </p:spTree>
    <p:extLst>
      <p:ext uri="{BB962C8B-B14F-4D97-AF65-F5344CB8AC3E}">
        <p14:creationId xmlns:p14="http://schemas.microsoft.com/office/powerpoint/2010/main" val="3120068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166</TotalTime>
  <Words>1115</Words>
  <Application>Microsoft Office PowerPoint</Application>
  <PresentationFormat>Widescreen</PresentationFormat>
  <Paragraphs>20</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Algerian</vt:lpstr>
      <vt:lpstr>Arial</vt:lpstr>
      <vt:lpstr>Calibri</vt:lpstr>
      <vt:lpstr>Calibri Light</vt:lpstr>
      <vt:lpstr>Papyrus</vt:lpstr>
      <vt:lpstr>Office Theme</vt:lpstr>
      <vt:lpstr>PowerPoint Presentation</vt:lpstr>
      <vt:lpstr> Hephaestus and the Cyclopes forging the shield of Achilles, to the left, Athena, to the right, Hera, date unknown, Greco-Roman bas-relief marble, Pinacoteca Capitolina, Palazzo Conservatori, Rome  </vt:lpstr>
      <vt:lpstr>                                     Hephaistos polishing the shield of Achilles, attributed to the Dutuit Painter, ca 470 BC, Red Figure Attic Amphora, 34.2 cm, MFA, Boston  </vt:lpstr>
      <vt:lpstr>                                The Armour of Achilles, c. 480 BC, attributed to the Foundry painter, Red Figure Attic Kylix, Antikensammlung, Berlin, Germany  </vt:lpstr>
      <vt:lpstr>                      Hephaestus and Thetis with the Shield of Achilles, 1st cent. AD, Roman fresco from the House of Paccius Alexander in Pompeii, National Archaeological Museum, Naples</vt:lpstr>
      <vt:lpstr>                      Hephaestus and Thetis with the Shield of Achilles, 1st cent. AD, Roman fresco from the House of Vedius Siricus and Vedius Nummianus, Pompeii</vt:lpstr>
      <vt:lpstr>                                              Julio Romano, 1499-1546 Vulcan forging the armour of Achilles, c. 1525, fresco, Sala di Troia, Palazzo Ducale, Mantua </vt:lpstr>
      <vt:lpstr>                                  Peter Paul Rubens,  1577-1640 Thetis receiving the arms of Achilles from Vulcanus, c. 1630, oil on panel,  44.6x53.4 cm, Museum Boijmans Van Beuningen   </vt:lpstr>
      <vt:lpstr>                                Anthony van Dyck, 1599 – 1641 Venus receiving the arms of Aeneas from Vulcan, 1630-32, oil on canvas, 112x142 cm, Kunsthistorisches Museum, Vienna  </vt:lpstr>
      <vt:lpstr>                                       Sir James Thornhill, 1675 or 76–173 Thetis Accepting the Shield of Achilles from Vulcan, c.1710, oil on Wood, 489 × 498 mm, TATE, London  </vt:lpstr>
      <vt:lpstr>Thetis and attendants bring armour she had prepared for him to Achilles, c. 575–550 BC, Attic black-figure hydria, the Louvre</vt:lpstr>
      <vt:lpstr>                             Benjamin West, 1738–1820 Thetis Bringing the Armor to Achilles, 1804, oil on canvas, 68.6 x 50.8 cm, Los Angeles County Museum of Art</vt:lpstr>
      <vt:lpstr>                            Benjamin West, 1738-1820 Thetis Bringing Armour to Achilles, 1806, oil on canvas, 50.8x69.22 cm, New Britain Museum of American Art, CT </vt:lpstr>
      <vt:lpstr>                         The shield of Achilles according to the description of Homer - a hand-colored etching by Quatremere de Quincy, (Antoine-Chrysostome 1755-1849) ca. 1814. Published in The Jupiter Olympian, Paris, Didot, 1814.  This image was uploaded from the Getty Open Content online collection</vt:lpstr>
      <vt:lpstr>                                         Philip Rundell, 1746-1827 Shield of Achilles, 1821-22, Silver gilt, 90.5 x 90.5 x 18.0 cm (whole object), Royal Collection Trust   </vt:lpstr>
      <vt:lpstr>PowerPoint Presentation</vt:lpstr>
      <vt:lpstr>PowerPoint Presentation</vt:lpstr>
      <vt:lpstr>                 Angelo Monticelli, 1778-1837  An interpretation of the Shield of Achilles design described in Book 18 of the Iliad.  Handcoloured copperplate engraving by Angelo Monticelli from Giulio Ferrario’s Costumes Ancient and Modern of the Peoples of the World, Il Costume Antico e Moderno, Florence, 1842</vt:lpstr>
      <vt:lpstr>                                        Cy Twombly, American, 1928 - 2011 Fifty Days at Iliam: Shield of Achilles, 1978, oil, oil crayon, and graphite on canvas, 191.8 x 170.2 cm, Philadelphia Museum of Art </vt:lpstr>
      <vt:lpstr>                         Diagram of the Shield from  “A Companion to the Iliad” (Wilcock)</vt:lpstr>
      <vt:lpstr>                         Drawing of the shield by a student: https://iris.haverford.edu/troy18/2018/09/20/shields-of-achilles/</vt:lpstr>
      <vt:lpstr>                         A Bulletin Board display of my Grade 3 students’ work on the The Shield of Achilles Activity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1</cp:revision>
  <dcterms:created xsi:type="dcterms:W3CDTF">2020-12-26T09:07:40Z</dcterms:created>
  <dcterms:modified xsi:type="dcterms:W3CDTF">2020-12-27T12:21:02Z</dcterms:modified>
</cp:coreProperties>
</file>