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2" r:id="rId2"/>
    <p:sldId id="256" r:id="rId3"/>
    <p:sldId id="263" r:id="rId4"/>
    <p:sldId id="264" r:id="rId5"/>
    <p:sldId id="282" r:id="rId6"/>
    <p:sldId id="261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  <p:sldId id="281" r:id="rId22"/>
    <p:sldId id="283" r:id="rId23"/>
    <p:sldId id="280" r:id="rId24"/>
  </p:sldIdLst>
  <p:sldSz cx="8961438" cy="594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47A7"/>
    <a:srgbClr val="413B8B"/>
    <a:srgbClr val="3D2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020EBA-907C-4ABC-99D5-F3D3B789A802}" v="10" dt="2020-12-04T19:11:18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4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CC020EBA-907C-4ABC-99D5-F3D3B789A802}"/>
    <pc:docChg chg="custSel mod addSld modSld">
      <pc:chgData name="Amalia Spiliakou" userId="f4bd6b91a0b5818a" providerId="LiveId" clId="{CC020EBA-907C-4ABC-99D5-F3D3B789A802}" dt="2020-12-04T19:11:44.343" v="83" actId="6549"/>
      <pc:docMkLst>
        <pc:docMk/>
      </pc:docMkLst>
      <pc:sldChg chg="modSp">
        <pc:chgData name="Amalia Spiliakou" userId="f4bd6b91a0b5818a" providerId="LiveId" clId="{CC020EBA-907C-4ABC-99D5-F3D3B789A802}" dt="2020-12-04T19:05:37.097" v="4" actId="20577"/>
        <pc:sldMkLst>
          <pc:docMk/>
          <pc:sldMk cId="1161846768" sldId="262"/>
        </pc:sldMkLst>
        <pc:spChg chg="mod">
          <ac:chgData name="Amalia Spiliakou" userId="f4bd6b91a0b5818a" providerId="LiveId" clId="{CC020EBA-907C-4ABC-99D5-F3D3B789A802}" dt="2020-12-04T19:05:37.097" v="4" actId="20577"/>
          <ac:spMkLst>
            <pc:docMk/>
            <pc:sldMk cId="1161846768" sldId="262"/>
            <ac:spMk id="3" creationId="{31A36870-EB90-41D6-A342-58CE54866812}"/>
          </ac:spMkLst>
        </pc:spChg>
      </pc:sldChg>
      <pc:sldChg chg="addSp delSp modSp add mod setBg delDesignElem">
        <pc:chgData name="Amalia Spiliakou" userId="f4bd6b91a0b5818a" providerId="LiveId" clId="{CC020EBA-907C-4ABC-99D5-F3D3B789A802}" dt="2020-12-04T19:11:44.343" v="83" actId="6549"/>
        <pc:sldMkLst>
          <pc:docMk/>
          <pc:sldMk cId="3513112919" sldId="283"/>
        </pc:sldMkLst>
        <pc:spChg chg="add mod">
          <ac:chgData name="Amalia Spiliakou" userId="f4bd6b91a0b5818a" providerId="LiveId" clId="{CC020EBA-907C-4ABC-99D5-F3D3B789A802}" dt="2020-12-04T19:11:44.343" v="83" actId="6549"/>
          <ac:spMkLst>
            <pc:docMk/>
            <pc:sldMk cId="3513112919" sldId="283"/>
            <ac:spMk id="2" creationId="{49127851-C22E-4C35-BC1C-EBC56799E035}"/>
          </ac:spMkLst>
        </pc:spChg>
        <pc:spChg chg="add del">
          <ac:chgData name="Amalia Spiliakou" userId="f4bd6b91a0b5818a" providerId="LiveId" clId="{CC020EBA-907C-4ABC-99D5-F3D3B789A802}" dt="2020-12-04T19:07:40.544" v="9"/>
          <ac:spMkLst>
            <pc:docMk/>
            <pc:sldMk cId="3513112919" sldId="283"/>
            <ac:spMk id="71" creationId="{42A4FC2C-047E-45A5-965D-8E1E3BF09BC6}"/>
          </ac:spMkLst>
        </pc:spChg>
        <pc:picChg chg="add mod">
          <ac:chgData name="Amalia Spiliakou" userId="f4bd6b91a0b5818a" providerId="LiveId" clId="{CC020EBA-907C-4ABC-99D5-F3D3B789A802}" dt="2020-12-04T19:07:25.457" v="7" actId="26606"/>
          <ac:picMkLst>
            <pc:docMk/>
            <pc:sldMk cId="3513112919" sldId="283"/>
            <ac:picMk id="22530" creationId="{3F7ADB66-2C38-43F2-B67F-1195198CE00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2108" y="972715"/>
            <a:ext cx="7617222" cy="2069253"/>
          </a:xfrm>
        </p:spPr>
        <p:txBody>
          <a:bodyPr anchor="b"/>
          <a:lstStyle>
            <a:lvl1pPr algn="ctr"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0180" y="3121766"/>
            <a:ext cx="6721079" cy="1434994"/>
          </a:xfrm>
        </p:spPr>
        <p:txBody>
          <a:bodyPr/>
          <a:lstStyle>
            <a:lvl1pPr marL="0" indent="0" algn="ctr">
              <a:buNone/>
              <a:defRPr sz="2080"/>
            </a:lvl1pPr>
            <a:lvl2pPr marL="396255" indent="0" algn="ctr">
              <a:buNone/>
              <a:defRPr sz="1733"/>
            </a:lvl2pPr>
            <a:lvl3pPr marL="792510" indent="0" algn="ctr">
              <a:buNone/>
              <a:defRPr sz="1560"/>
            </a:lvl3pPr>
            <a:lvl4pPr marL="1188766" indent="0" algn="ctr">
              <a:buNone/>
              <a:defRPr sz="1387"/>
            </a:lvl4pPr>
            <a:lvl5pPr marL="1585021" indent="0" algn="ctr">
              <a:buNone/>
              <a:defRPr sz="1387"/>
            </a:lvl5pPr>
            <a:lvl6pPr marL="1981276" indent="0" algn="ctr">
              <a:buNone/>
              <a:defRPr sz="1387"/>
            </a:lvl6pPr>
            <a:lvl7pPr marL="2377531" indent="0" algn="ctr">
              <a:buNone/>
              <a:defRPr sz="1387"/>
            </a:lvl7pPr>
            <a:lvl8pPr marL="2773787" indent="0" algn="ctr">
              <a:buNone/>
              <a:defRPr sz="1387"/>
            </a:lvl8pPr>
            <a:lvl9pPr marL="3170042" indent="0" algn="ctr">
              <a:buNone/>
              <a:defRPr sz="138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6F8-E599-4449-9A6B-57487B3B631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E121-578B-43FD-A50B-C05D18273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28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6F8-E599-4449-9A6B-57487B3B631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E121-578B-43FD-A50B-C05D18273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53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432" y="1481774"/>
            <a:ext cx="7729240" cy="2472372"/>
          </a:xfrm>
        </p:spPr>
        <p:txBody>
          <a:bodyPr anchor="b"/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432" y="3977536"/>
            <a:ext cx="7729240" cy="1300162"/>
          </a:xfrm>
        </p:spPr>
        <p:txBody>
          <a:bodyPr/>
          <a:lstStyle>
            <a:lvl1pPr marL="0" indent="0">
              <a:buNone/>
              <a:defRPr sz="2080">
                <a:solidFill>
                  <a:schemeClr val="tx1"/>
                </a:solidFill>
              </a:defRPr>
            </a:lvl1pPr>
            <a:lvl2pPr marL="396255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6F8-E599-4449-9A6B-57487B3B631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E121-578B-43FD-A50B-C05D18273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676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6099" y="1582208"/>
            <a:ext cx="3808611" cy="3771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28" y="1582208"/>
            <a:ext cx="3808611" cy="3771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6F8-E599-4449-9A6B-57487B3B631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E121-578B-43FD-A50B-C05D18273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368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66" y="316443"/>
            <a:ext cx="7729240" cy="11488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67" y="1457008"/>
            <a:ext cx="3791108" cy="714057"/>
          </a:xfrm>
        </p:spPr>
        <p:txBody>
          <a:bodyPr anchor="b"/>
          <a:lstStyle>
            <a:lvl1pPr marL="0" indent="0">
              <a:buNone/>
              <a:defRPr sz="2080" b="1"/>
            </a:lvl1pPr>
            <a:lvl2pPr marL="396255" indent="0">
              <a:buNone/>
              <a:defRPr sz="1733" b="1"/>
            </a:lvl2pPr>
            <a:lvl3pPr marL="792510" indent="0">
              <a:buNone/>
              <a:defRPr sz="1560" b="1"/>
            </a:lvl3pPr>
            <a:lvl4pPr marL="1188766" indent="0">
              <a:buNone/>
              <a:defRPr sz="1387" b="1"/>
            </a:lvl4pPr>
            <a:lvl5pPr marL="1585021" indent="0">
              <a:buNone/>
              <a:defRPr sz="1387" b="1"/>
            </a:lvl5pPr>
            <a:lvl6pPr marL="1981276" indent="0">
              <a:buNone/>
              <a:defRPr sz="1387" b="1"/>
            </a:lvl6pPr>
            <a:lvl7pPr marL="2377531" indent="0">
              <a:buNone/>
              <a:defRPr sz="1387" b="1"/>
            </a:lvl7pPr>
            <a:lvl8pPr marL="2773787" indent="0">
              <a:buNone/>
              <a:defRPr sz="1387" b="1"/>
            </a:lvl8pPr>
            <a:lvl9pPr marL="3170042" indent="0">
              <a:buNone/>
              <a:defRPr sz="13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67" y="2171065"/>
            <a:ext cx="3791108" cy="31933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36729" y="1457008"/>
            <a:ext cx="3809778" cy="714057"/>
          </a:xfrm>
        </p:spPr>
        <p:txBody>
          <a:bodyPr anchor="b"/>
          <a:lstStyle>
            <a:lvl1pPr marL="0" indent="0">
              <a:buNone/>
              <a:defRPr sz="2080" b="1"/>
            </a:lvl1pPr>
            <a:lvl2pPr marL="396255" indent="0">
              <a:buNone/>
              <a:defRPr sz="1733" b="1"/>
            </a:lvl2pPr>
            <a:lvl3pPr marL="792510" indent="0">
              <a:buNone/>
              <a:defRPr sz="1560" b="1"/>
            </a:lvl3pPr>
            <a:lvl4pPr marL="1188766" indent="0">
              <a:buNone/>
              <a:defRPr sz="1387" b="1"/>
            </a:lvl4pPr>
            <a:lvl5pPr marL="1585021" indent="0">
              <a:buNone/>
              <a:defRPr sz="1387" b="1"/>
            </a:lvl5pPr>
            <a:lvl6pPr marL="1981276" indent="0">
              <a:buNone/>
              <a:defRPr sz="1387" b="1"/>
            </a:lvl6pPr>
            <a:lvl7pPr marL="2377531" indent="0">
              <a:buNone/>
              <a:defRPr sz="1387" b="1"/>
            </a:lvl7pPr>
            <a:lvl8pPr marL="2773787" indent="0">
              <a:buNone/>
              <a:defRPr sz="1387" b="1"/>
            </a:lvl8pPr>
            <a:lvl9pPr marL="3170042" indent="0">
              <a:buNone/>
              <a:defRPr sz="13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6729" y="2171065"/>
            <a:ext cx="3809778" cy="31933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6F8-E599-4449-9A6B-57487B3B631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E121-578B-43FD-A50B-C05D18273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32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6F8-E599-4449-9A6B-57487B3B631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E121-578B-43FD-A50B-C05D18273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17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6F8-E599-4449-9A6B-57487B3B631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E121-578B-43FD-A50B-C05D18273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3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66" y="396240"/>
            <a:ext cx="2890297" cy="1386840"/>
          </a:xfrm>
        </p:spPr>
        <p:txBody>
          <a:bodyPr anchor="b"/>
          <a:lstStyle>
            <a:lvl1pPr>
              <a:defRPr sz="277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778" y="855770"/>
            <a:ext cx="4536728" cy="4223808"/>
          </a:xfrm>
        </p:spPr>
        <p:txBody>
          <a:bodyPr/>
          <a:lstStyle>
            <a:lvl1pPr>
              <a:defRPr sz="2773"/>
            </a:lvl1pPr>
            <a:lvl2pPr>
              <a:defRPr sz="2427"/>
            </a:lvl2pPr>
            <a:lvl3pPr>
              <a:defRPr sz="208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7266" y="1783080"/>
            <a:ext cx="2890297" cy="3303376"/>
          </a:xfrm>
        </p:spPr>
        <p:txBody>
          <a:bodyPr/>
          <a:lstStyle>
            <a:lvl1pPr marL="0" indent="0">
              <a:buNone/>
              <a:defRPr sz="1387"/>
            </a:lvl1pPr>
            <a:lvl2pPr marL="396255" indent="0">
              <a:buNone/>
              <a:defRPr sz="1213"/>
            </a:lvl2pPr>
            <a:lvl3pPr marL="792510" indent="0">
              <a:buNone/>
              <a:defRPr sz="1040"/>
            </a:lvl3pPr>
            <a:lvl4pPr marL="1188766" indent="0">
              <a:buNone/>
              <a:defRPr sz="867"/>
            </a:lvl4pPr>
            <a:lvl5pPr marL="1585021" indent="0">
              <a:buNone/>
              <a:defRPr sz="867"/>
            </a:lvl5pPr>
            <a:lvl6pPr marL="1981276" indent="0">
              <a:buNone/>
              <a:defRPr sz="867"/>
            </a:lvl6pPr>
            <a:lvl7pPr marL="2377531" indent="0">
              <a:buNone/>
              <a:defRPr sz="867"/>
            </a:lvl7pPr>
            <a:lvl8pPr marL="2773787" indent="0">
              <a:buNone/>
              <a:defRPr sz="867"/>
            </a:lvl8pPr>
            <a:lvl9pPr marL="3170042" indent="0">
              <a:buNone/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6F8-E599-4449-9A6B-57487B3B631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E121-578B-43FD-A50B-C05D18273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18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66" y="396240"/>
            <a:ext cx="2890297" cy="1386840"/>
          </a:xfrm>
        </p:spPr>
        <p:txBody>
          <a:bodyPr anchor="b"/>
          <a:lstStyle>
            <a:lvl1pPr>
              <a:defRPr sz="277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09778" y="855770"/>
            <a:ext cx="4536728" cy="4223808"/>
          </a:xfrm>
        </p:spPr>
        <p:txBody>
          <a:bodyPr anchor="t"/>
          <a:lstStyle>
            <a:lvl1pPr marL="0" indent="0">
              <a:buNone/>
              <a:defRPr sz="2773"/>
            </a:lvl1pPr>
            <a:lvl2pPr marL="396255" indent="0">
              <a:buNone/>
              <a:defRPr sz="2427"/>
            </a:lvl2pPr>
            <a:lvl3pPr marL="792510" indent="0">
              <a:buNone/>
              <a:defRPr sz="2080"/>
            </a:lvl3pPr>
            <a:lvl4pPr marL="1188766" indent="0">
              <a:buNone/>
              <a:defRPr sz="1733"/>
            </a:lvl4pPr>
            <a:lvl5pPr marL="1585021" indent="0">
              <a:buNone/>
              <a:defRPr sz="1733"/>
            </a:lvl5pPr>
            <a:lvl6pPr marL="1981276" indent="0">
              <a:buNone/>
              <a:defRPr sz="1733"/>
            </a:lvl6pPr>
            <a:lvl7pPr marL="2377531" indent="0">
              <a:buNone/>
              <a:defRPr sz="1733"/>
            </a:lvl7pPr>
            <a:lvl8pPr marL="2773787" indent="0">
              <a:buNone/>
              <a:defRPr sz="1733"/>
            </a:lvl8pPr>
            <a:lvl9pPr marL="3170042" indent="0">
              <a:buNone/>
              <a:defRPr sz="17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7266" y="1783080"/>
            <a:ext cx="2890297" cy="3303376"/>
          </a:xfrm>
        </p:spPr>
        <p:txBody>
          <a:bodyPr/>
          <a:lstStyle>
            <a:lvl1pPr marL="0" indent="0">
              <a:buNone/>
              <a:defRPr sz="1387"/>
            </a:lvl1pPr>
            <a:lvl2pPr marL="396255" indent="0">
              <a:buNone/>
              <a:defRPr sz="1213"/>
            </a:lvl2pPr>
            <a:lvl3pPr marL="792510" indent="0">
              <a:buNone/>
              <a:defRPr sz="1040"/>
            </a:lvl3pPr>
            <a:lvl4pPr marL="1188766" indent="0">
              <a:buNone/>
              <a:defRPr sz="867"/>
            </a:lvl4pPr>
            <a:lvl5pPr marL="1585021" indent="0">
              <a:buNone/>
              <a:defRPr sz="867"/>
            </a:lvl5pPr>
            <a:lvl6pPr marL="1981276" indent="0">
              <a:buNone/>
              <a:defRPr sz="867"/>
            </a:lvl6pPr>
            <a:lvl7pPr marL="2377531" indent="0">
              <a:buNone/>
              <a:defRPr sz="867"/>
            </a:lvl7pPr>
            <a:lvl8pPr marL="2773787" indent="0">
              <a:buNone/>
              <a:defRPr sz="867"/>
            </a:lvl8pPr>
            <a:lvl9pPr marL="3170042" indent="0">
              <a:buNone/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6F8-E599-4449-9A6B-57487B3B631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E121-578B-43FD-A50B-C05D18273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5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6F8-E599-4449-9A6B-57487B3B631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E121-578B-43FD-A50B-C05D18273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855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030" y="316442"/>
            <a:ext cx="1932310" cy="50369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6099" y="316442"/>
            <a:ext cx="5684912" cy="50369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6F8-E599-4449-9A6B-57487B3B631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E121-578B-43FD-A50B-C05D18273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18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6099" y="316443"/>
            <a:ext cx="7729240" cy="1148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099" y="1582208"/>
            <a:ext cx="7729240" cy="377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6099" y="5508838"/>
            <a:ext cx="2016324" cy="316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416F8-E599-4449-9A6B-57487B3B631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8477" y="5508838"/>
            <a:ext cx="3024485" cy="316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29015" y="5508838"/>
            <a:ext cx="2016324" cy="316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3E121-578B-43FD-A50B-C05D18273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73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92510" rtl="0" eaLnBrk="1" latinLnBrk="0" hangingPunct="1">
        <a:lnSpc>
          <a:spcPct val="90000"/>
        </a:lnSpc>
        <a:spcBef>
          <a:spcPct val="0"/>
        </a:spcBef>
        <a:buNone/>
        <a:defRPr sz="38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8128" indent="-198128" algn="l" defTabSz="792510" rtl="0" eaLnBrk="1" latinLnBrk="0" hangingPunct="1">
        <a:lnSpc>
          <a:spcPct val="90000"/>
        </a:lnSpc>
        <a:spcBef>
          <a:spcPts val="867"/>
        </a:spcBef>
        <a:buFont typeface="Arial" panose="020B0604020202020204" pitchFamily="34" charset="0"/>
        <a:buChar char="•"/>
        <a:defRPr sz="2427" kern="1200">
          <a:solidFill>
            <a:schemeClr val="tx1"/>
          </a:solidFill>
          <a:latin typeface="+mn-lt"/>
          <a:ea typeface="+mn-ea"/>
          <a:cs typeface="+mn-cs"/>
        </a:defRPr>
      </a:lvl1pPr>
      <a:lvl2pPr marL="594383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2080" kern="1200">
          <a:solidFill>
            <a:schemeClr val="tx1"/>
          </a:solidFill>
          <a:latin typeface="+mn-lt"/>
          <a:ea typeface="+mn-ea"/>
          <a:cs typeface="+mn-cs"/>
        </a:defRPr>
      </a:lvl2pPr>
      <a:lvl3pPr marL="990638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86893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4pPr>
      <a:lvl5pPr marL="1783149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5pPr>
      <a:lvl6pPr marL="2179404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6pPr>
      <a:lvl7pPr marL="2575659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7pPr>
      <a:lvl8pPr marL="2971914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8pPr>
      <a:lvl9pPr marL="3368170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1pPr>
      <a:lvl2pPr marL="396255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2pPr>
      <a:lvl3pPr marL="792510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66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4pPr>
      <a:lvl5pPr marL="1585021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5pPr>
      <a:lvl6pPr marL="1981276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6pPr>
      <a:lvl7pPr marL="2377531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7pPr>
      <a:lvl8pPr marL="2773787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8pPr>
      <a:lvl9pPr marL="3170042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brightknox.org/art/exhibitions/matisse-and-art-jazz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Jazz_(Henri_Matisse)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: 8 Points 2">
            <a:extLst>
              <a:ext uri="{FF2B5EF4-FFF2-40B4-BE49-F238E27FC236}">
                <a16:creationId xmlns:a16="http://schemas.microsoft.com/office/drawing/2014/main" id="{31A36870-EB90-41D6-A342-58CE54866812}"/>
              </a:ext>
            </a:extLst>
          </p:cNvPr>
          <p:cNvSpPr/>
          <p:nvPr/>
        </p:nvSpPr>
        <p:spPr>
          <a:xfrm>
            <a:off x="127549" y="111369"/>
            <a:ext cx="8706339" cy="5720861"/>
          </a:xfrm>
          <a:prstGeom prst="irregularSeal1">
            <a:avLst/>
          </a:prstGeom>
          <a:solidFill>
            <a:srgbClr val="4E47A7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accent4">
                  <a:lumMod val="60000"/>
                  <a:lumOff val="40000"/>
                </a:schemeClr>
              </a:solidFill>
              <a:latin typeface="Chiller" panose="04020404031007020602" pitchFamily="82" charset="0"/>
            </a:endParaRPr>
          </a:p>
          <a:p>
            <a:pPr algn="ctr"/>
            <a:endParaRPr lang="en-US" sz="800" dirty="0">
              <a:solidFill>
                <a:schemeClr val="accent4">
                  <a:lumMod val="60000"/>
                  <a:lumOff val="40000"/>
                </a:schemeClr>
              </a:solidFill>
              <a:latin typeface="Chiller" panose="04020404031007020602" pitchFamily="82" charset="0"/>
            </a:endParaRPr>
          </a:p>
          <a:p>
            <a:pPr algn="ctr"/>
            <a:endParaRPr lang="en-US" sz="800" dirty="0">
              <a:solidFill>
                <a:schemeClr val="accent4">
                  <a:lumMod val="60000"/>
                  <a:lumOff val="40000"/>
                </a:schemeClr>
              </a:solidFill>
              <a:latin typeface="Chiller" panose="04020404031007020602" pitchFamily="82" charset="0"/>
            </a:endParaRPr>
          </a:p>
          <a:p>
            <a:pPr algn="ctr"/>
            <a:r>
              <a:rPr lang="en-US" sz="6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hiller" panose="04020404031007020602" pitchFamily="82" charset="0"/>
              </a:rPr>
              <a:t>Henri Matisse</a:t>
            </a:r>
          </a:p>
          <a:p>
            <a:pPr algn="ctr"/>
            <a:r>
              <a:rPr lang="en-US" sz="6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hiller" panose="04020404031007020602" pitchFamily="82" charset="0"/>
              </a:rPr>
              <a:t>JAZZ 1947</a:t>
            </a:r>
          </a:p>
        </p:txBody>
      </p:sp>
    </p:spTree>
    <p:extLst>
      <p:ext uri="{BB962C8B-B14F-4D97-AF65-F5344CB8AC3E}">
        <p14:creationId xmlns:p14="http://schemas.microsoft.com/office/powerpoint/2010/main" val="1161846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54EA06-0293-4E49-BEDD-B897B8BF1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26" y="145469"/>
            <a:ext cx="8663986" cy="565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04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enri Matisse. Circus (Le Cirque) from Jazz. 1947 | MoMA">
            <a:extLst>
              <a:ext uri="{FF2B5EF4-FFF2-40B4-BE49-F238E27FC236}">
                <a16:creationId xmlns:a16="http://schemas.microsoft.com/office/drawing/2014/main" id="{808BB007-9C31-4834-A6EF-8EC5504D0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" y="167936"/>
            <a:ext cx="8613776" cy="560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757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enri Matisse &quot;Monsieur Loyal&quot; from Jazz">
            <a:extLst>
              <a:ext uri="{FF2B5EF4-FFF2-40B4-BE49-F238E27FC236}">
                <a16:creationId xmlns:a16="http://schemas.microsoft.com/office/drawing/2014/main" id="{08E61B7C-F365-4A71-8F2B-0F6B49CD8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538" y="157018"/>
            <a:ext cx="4300361" cy="562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785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52904D-FDC7-4EBC-A686-FDBDDA6CF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09" y="181940"/>
            <a:ext cx="8678419" cy="557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256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4707DE-D20A-48A7-AE05-7AB32B17C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14" y="155287"/>
            <a:ext cx="8602610" cy="563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62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e wolf, 1947, Jazz by Henri Matisse :: The Collection :: Art Gallery NSW">
            <a:extLst>
              <a:ext uri="{FF2B5EF4-FFF2-40B4-BE49-F238E27FC236}">
                <a16:creationId xmlns:a16="http://schemas.microsoft.com/office/drawing/2014/main" id="{951FA623-ADA5-43F7-B67C-B4FA01E7D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1" y="114300"/>
            <a:ext cx="87534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95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enri Matisse. The Heart (Le Coeur) from Jazz. 1947 | MoMA">
            <a:extLst>
              <a:ext uri="{FF2B5EF4-FFF2-40B4-BE49-F238E27FC236}">
                <a16:creationId xmlns:a16="http://schemas.microsoft.com/office/drawing/2014/main" id="{A4A2E555-DD70-45F6-ADF9-3557AAA53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6" y="127000"/>
            <a:ext cx="8682182" cy="565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574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enri Matisse's Jazz | Christchurch Art Gallery Te Puna o Waiwhetū">
            <a:extLst>
              <a:ext uri="{FF2B5EF4-FFF2-40B4-BE49-F238E27FC236}">
                <a16:creationId xmlns:a16="http://schemas.microsoft.com/office/drawing/2014/main" id="{5E67B275-0AF1-4688-B534-C4F537209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35" y="142586"/>
            <a:ext cx="8715368" cy="5658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140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enri Matisse. Forms (Formes) from Jazz. 1947 | MoMA">
            <a:extLst>
              <a:ext uri="{FF2B5EF4-FFF2-40B4-BE49-F238E27FC236}">
                <a16:creationId xmlns:a16="http://schemas.microsoft.com/office/drawing/2014/main" id="{75BFD1DC-6422-40EA-B24B-A176395B3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27" y="159327"/>
            <a:ext cx="8667383" cy="562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202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ierrot's funeral, 1947, Jazz by Henri Matisse :: The Collection :: Art  Gallery NSW">
            <a:extLst>
              <a:ext uri="{FF2B5EF4-FFF2-40B4-BE49-F238E27FC236}">
                <a16:creationId xmlns:a16="http://schemas.microsoft.com/office/drawing/2014/main" id="{435D7C8C-126E-468C-914E-85320F123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5" y="114300"/>
            <a:ext cx="8719128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740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967710-0FC8-4DBA-BAC4-ECB18945E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82" y="136708"/>
            <a:ext cx="8675073" cy="567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780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enri Matisse. The Swimmer in the Tank (La Nageuse dans l'aquarium) from  Jazz. 1947 | MoMA">
            <a:extLst>
              <a:ext uri="{FF2B5EF4-FFF2-40B4-BE49-F238E27FC236}">
                <a16:creationId xmlns:a16="http://schemas.microsoft.com/office/drawing/2014/main" id="{C40D2FFC-EBD2-4AF9-9836-0BD1F7D01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72" y="135255"/>
            <a:ext cx="8721293" cy="567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506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enri Matisse | L'Avaleur de Sabres (Sword Swallower) (1947) | Artsy">
            <a:extLst>
              <a:ext uri="{FF2B5EF4-FFF2-40B4-BE49-F238E27FC236}">
                <a16:creationId xmlns:a16="http://schemas.microsoft.com/office/drawing/2014/main" id="{602ABD24-3E1F-4101-9BED-854F362B5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92" y="155575"/>
            <a:ext cx="8192654" cy="563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015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The cowboy, 1947, Jazz by Henri Matisse :: The Collection :: Art Gallery NSW">
            <a:extLst>
              <a:ext uri="{FF2B5EF4-FFF2-40B4-BE49-F238E27FC236}">
                <a16:creationId xmlns:a16="http://schemas.microsoft.com/office/drawing/2014/main" id="{6511B64F-05AB-4F36-95FC-AFA201654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14300"/>
            <a:ext cx="874683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090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enri Matisse. The Knife Thrower (Le Lanceur de couteaux) from Jazz. 1947 |  MoMA">
            <a:extLst>
              <a:ext uri="{FF2B5EF4-FFF2-40B4-BE49-F238E27FC236}">
                <a16:creationId xmlns:a16="http://schemas.microsoft.com/office/drawing/2014/main" id="{11C8E569-351D-40DC-B2F3-9FF699014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53" y="188490"/>
            <a:ext cx="8583331" cy="5566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583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79C21B-5D23-4337-8516-061AF1203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65" y="150140"/>
            <a:ext cx="8697108" cy="564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564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CFEBBA-333E-492B-BF9C-C7FA7549A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10" y="157956"/>
            <a:ext cx="8673018" cy="562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45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F9113C-A48C-4D86-836B-1D8D14A33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52" y="167481"/>
            <a:ext cx="8707333" cy="560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0950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0F3684-9B92-4A1A-B1B1-CDEE9CB63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79" y="141396"/>
            <a:ext cx="8692279" cy="566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31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Lithograph de Henri Matisse, jazz le toboggan on Amorosart">
            <a:extLst>
              <a:ext uri="{FF2B5EF4-FFF2-40B4-BE49-F238E27FC236}">
                <a16:creationId xmlns:a16="http://schemas.microsoft.com/office/drawing/2014/main" id="{290EC250-7D7F-4DDA-8A87-BE1E9A923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646" y="114986"/>
            <a:ext cx="4812145" cy="571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9693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3F7ADB66-2C38-43F2-B67F-1195198CE0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6" r="2" b="2770"/>
          <a:stretch/>
        </p:blipFill>
        <p:spPr bwMode="auto">
          <a:xfrm>
            <a:off x="20" y="1111"/>
            <a:ext cx="8961417" cy="594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127851-C22E-4C35-BC1C-EBC56799E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6443"/>
            <a:ext cx="8961417" cy="1148821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3100" dirty="0">
                <a:solidFill>
                  <a:schemeClr val="bg2">
                    <a:lumMod val="10000"/>
                  </a:schemeClr>
                </a:solidFill>
                <a:latin typeface="Chiller" panose="04020404031007020602" pitchFamily="82" charset="0"/>
              </a:rPr>
              <a:t>Installation view of Matisse and the Art of Jazz. Photograph by Tom </a:t>
            </a:r>
            <a:r>
              <a:rPr lang="en-US" sz="3100" dirty="0" err="1">
                <a:solidFill>
                  <a:schemeClr val="bg2">
                    <a:lumMod val="10000"/>
                  </a:schemeClr>
                </a:solidFill>
                <a:latin typeface="Chiller" panose="04020404031007020602" pitchFamily="82" charset="0"/>
              </a:rPr>
              <a:t>Loonan</a:t>
            </a:r>
            <a:r>
              <a:rPr lang="en-US" sz="3100" dirty="0">
                <a:solidFill>
                  <a:schemeClr val="bg2">
                    <a:lumMod val="10000"/>
                  </a:schemeClr>
                </a:solidFill>
                <a:latin typeface="Chiller" panose="04020404031007020602" pitchFamily="82" charset="0"/>
              </a:rPr>
              <a:t>.</a:t>
            </a:r>
            <a:br>
              <a:rPr lang="en-US" sz="3100" dirty="0">
                <a:solidFill>
                  <a:schemeClr val="bg2">
                    <a:lumMod val="10000"/>
                  </a:schemeClr>
                </a:solidFill>
                <a:latin typeface="Chiller" panose="04020404031007020602" pitchFamily="82" charset="0"/>
              </a:rPr>
            </a:br>
            <a:r>
              <a:rPr lang="en-US" sz="3100" dirty="0">
                <a:solidFill>
                  <a:schemeClr val="bg2">
                    <a:lumMod val="10000"/>
                  </a:schemeClr>
                </a:solidFill>
                <a:latin typeface="Chiller" panose="04020404031007020602" pitchFamily="82" charset="0"/>
              </a:rPr>
              <a:t>Matisse and the Art </a:t>
            </a:r>
            <a:r>
              <a:rPr lang="en-US" sz="3100">
                <a:solidFill>
                  <a:schemeClr val="bg2">
                    <a:lumMod val="10000"/>
                  </a:schemeClr>
                </a:solidFill>
                <a:latin typeface="Chiller" panose="04020404031007020602" pitchFamily="82" charset="0"/>
              </a:rPr>
              <a:t>of Jazz, January </a:t>
            </a:r>
            <a:r>
              <a:rPr lang="en-US" sz="3100" dirty="0">
                <a:solidFill>
                  <a:schemeClr val="bg2">
                    <a:lumMod val="10000"/>
                  </a:schemeClr>
                </a:solidFill>
                <a:latin typeface="Chiller" panose="04020404031007020602" pitchFamily="82" charset="0"/>
              </a:rPr>
              <a:t>20 - July 1, 2018 – Albright-Knox     </a:t>
            </a:r>
            <a:r>
              <a:rPr lang="en-US" sz="3100" dirty="0">
                <a:latin typeface="Chiller" panose="04020404031007020602" pitchFamily="82" charset="0"/>
                <a:hlinkClick r:id="rId3"/>
              </a:rPr>
              <a:t>https://www.albrightknox.org/art/exhibitions/matisse-and-art-jazz</a:t>
            </a:r>
            <a:r>
              <a:rPr lang="en-US" sz="3100" dirty="0">
                <a:latin typeface="Chiller" panose="04020404031007020602" pitchFamily="82" charset="0"/>
              </a:rPr>
              <a:t> </a:t>
            </a:r>
            <a:br>
              <a:rPr lang="en-US" sz="2200" dirty="0">
                <a:latin typeface="Chiller" panose="04020404031007020602" pitchFamily="82" charset="0"/>
              </a:rPr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112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6008-725B-411F-B7D4-4E81E7688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46" y="316443"/>
            <a:ext cx="8714154" cy="114882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br>
              <a:rPr lang="en-US" sz="2000" dirty="0">
                <a:latin typeface="Chiller" panose="04020404031007020602" pitchFamily="82" charset="0"/>
              </a:rPr>
            </a:b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The titles of the individual sheets, together with supplementary explanations by his assistant Lydia </a:t>
            </a:r>
            <a:r>
              <a:rPr lang="en-US" sz="4000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Delectorskaya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, in English translation, are:</a:t>
            </a:r>
            <a:br>
              <a:rPr lang="en-US" sz="40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30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"The Clown“ - "The Circus“ - "Monsieur Loyal" (a well-known Parisian circus director in the nineteenth century) – </a:t>
            </a:r>
            <a:br>
              <a:rPr lang="en-US" sz="30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30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"The Nightmare of the White Elephant“ - "The Horse, the Rider and Clown“ - "The Wolf" (the wolf from Red Riding Hood, the fairy tale by Charles Perrault. It is also an allusion to Hitler, contemporary history) - "The Heart“ - "Icarus“ - "Forms“ - "Pierrot's Funeral“ - "The </a:t>
            </a:r>
            <a:r>
              <a:rPr lang="en-US" sz="3000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Codomas</a:t>
            </a:r>
            <a:r>
              <a:rPr lang="en-US" sz="30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" (two famous trapeze artists) - "The Swimmer in the Tank" (a memory of a performance Matisse saw in the aquarium of the Folies-Bergère) - "The Sword Swallower“ - "The Cowboy“ - "The Knife Thrower“ - "Destiny“ - "Lagoon I“ - "Lagoon II“ - "Lagoon III“ - "Toboggan" </a:t>
            </a:r>
            <a:br>
              <a:rPr lang="en-US" sz="30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30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  <a:hlinkClick r:id="rId2"/>
              </a:rPr>
              <a:t>https://en.wikipedia.org/wiki/Jazz_(Henri_Matisse)</a:t>
            </a:r>
            <a:r>
              <a:rPr lang="en-US" sz="30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</a:t>
            </a:r>
            <a:br>
              <a:rPr lang="en-US" sz="30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2000" dirty="0">
                <a:latin typeface="Chiller" panose="040204040310070206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7093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305</Words>
  <Application>Microsoft Office PowerPoint</Application>
  <PresentationFormat>Custom</PresentationFormat>
  <Paragraphs>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Chiller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Installation view of Matisse and the Art of Jazz. Photograph by Tom Loonan. Matisse and the Art of Jazz, January 20 - July 1, 2018 – Albright-Knox     https://www.albrightknox.org/art/exhibitions/matisse-and-art-jazz     </vt:lpstr>
      <vt:lpstr>                  The titles of the individual sheets, together with supplementary explanations by his assistant Lydia Delectorskaya, in English translation, are:  "The Clown“ - "The Circus“ - "Monsieur Loyal" (a well-known Parisian circus director in the nineteenth century) –  "The Nightmare of the White Elephant“ - "The Horse, the Rider and Clown“ - "The Wolf" (the wolf from Red Riding Hood, the fairy tale by Charles Perrault. It is also an allusion to Hitler, contemporary history) - "The Heart“ - "Icarus“ - "Forms“ - "Pierrot's Funeral“ - "The Codomas" (two famous trapeze artists) - "The Swimmer in the Tank" (a memory of a performance Matisse saw in the aquarium of the Folies-Bergère) - "The Sword Swallower“ - "The Cowboy“ - "The Knife Thrower“ - "Destiny“ - "Lagoon I“ - "Lagoon II“ - "Lagoon III“ - "Toboggan"  https://en.wikipedia.org/wiki/Jazz_(Henri_Matisse)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2020-12-04T19:07:25Z</dcterms:created>
  <dcterms:modified xsi:type="dcterms:W3CDTF">2020-12-04T19:11:52Z</dcterms:modified>
</cp:coreProperties>
</file>