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325" r:id="rId3"/>
    <p:sldId id="270" r:id="rId4"/>
    <p:sldId id="268" r:id="rId5"/>
    <p:sldId id="269" r:id="rId6"/>
    <p:sldId id="311" r:id="rId7"/>
    <p:sldId id="312" r:id="rId8"/>
    <p:sldId id="318" r:id="rId9"/>
    <p:sldId id="319" r:id="rId10"/>
    <p:sldId id="322" r:id="rId11"/>
    <p:sldId id="313" r:id="rId12"/>
    <p:sldId id="271" r:id="rId13"/>
    <p:sldId id="301" r:id="rId14"/>
    <p:sldId id="272" r:id="rId15"/>
    <p:sldId id="315" r:id="rId16"/>
    <p:sldId id="314" r:id="rId17"/>
    <p:sldId id="320" r:id="rId18"/>
    <p:sldId id="321" r:id="rId19"/>
    <p:sldId id="300" r:id="rId20"/>
    <p:sldId id="317" r:id="rId21"/>
    <p:sldId id="273" r:id="rId22"/>
    <p:sldId id="316" r:id="rId23"/>
    <p:sldId id="323" r:id="rId24"/>
    <p:sldId id="32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DF3D0-84B6-4DED-B0DC-C3BA433613A0}" v="22" dt="2020-11-07T10:55:51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622DF3D0-84B6-4DED-B0DC-C3BA433613A0}"/>
    <pc:docChg chg="undo redo custSel mod addSld modSld">
      <pc:chgData name="Amalia Spiliakou" userId="f4bd6b91a0b5818a" providerId="LiveId" clId="{622DF3D0-84B6-4DED-B0DC-C3BA433613A0}" dt="2020-11-07T10:55:51.531" v="200" actId="1076"/>
      <pc:docMkLst>
        <pc:docMk/>
      </pc:docMkLst>
      <pc:sldChg chg="addSp delSp modSp add mod setBg">
        <pc:chgData name="Amalia Spiliakou" userId="f4bd6b91a0b5818a" providerId="LiveId" clId="{622DF3D0-84B6-4DED-B0DC-C3BA433613A0}" dt="2020-11-04T13:21:22.006" v="12"/>
        <pc:sldMkLst>
          <pc:docMk/>
          <pc:sldMk cId="3904069978" sldId="324"/>
        </pc:sldMkLst>
        <pc:spChg chg="del">
          <ac:chgData name="Amalia Spiliakou" userId="f4bd6b91a0b5818a" providerId="LiveId" clId="{622DF3D0-84B6-4DED-B0DC-C3BA433613A0}" dt="2020-11-04T13:17:27.078" v="1" actId="478"/>
          <ac:spMkLst>
            <pc:docMk/>
            <pc:sldMk cId="3904069978" sldId="324"/>
            <ac:spMk id="2" creationId="{48D373E2-0618-4B41-889F-F002688A62C5}"/>
          </ac:spMkLst>
        </pc:spChg>
        <pc:spChg chg="add del">
          <ac:chgData name="Amalia Spiliakou" userId="f4bd6b91a0b5818a" providerId="LiveId" clId="{622DF3D0-84B6-4DED-B0DC-C3BA433613A0}" dt="2020-11-04T13:18:23.068" v="5" actId="26606"/>
          <ac:spMkLst>
            <pc:docMk/>
            <pc:sldMk cId="3904069978" sldId="324"/>
            <ac:spMk id="71" creationId="{22F15A2D-2324-487D-A02A-BF46C5C580EB}"/>
          </ac:spMkLst>
        </pc:spChg>
        <pc:spChg chg="add del">
          <ac:chgData name="Amalia Spiliakou" userId="f4bd6b91a0b5818a" providerId="LiveId" clId="{622DF3D0-84B6-4DED-B0DC-C3BA433613A0}" dt="2020-11-04T13:18:23.068" v="5" actId="26606"/>
          <ac:spMkLst>
            <pc:docMk/>
            <pc:sldMk cId="3904069978" sldId="324"/>
            <ac:spMk id="73" creationId="{2AEAFA59-923A-4F54-8B49-44C970BCC323}"/>
          </ac:spMkLst>
        </pc:spChg>
        <pc:spChg chg="add del">
          <ac:chgData name="Amalia Spiliakou" userId="f4bd6b91a0b5818a" providerId="LiveId" clId="{622DF3D0-84B6-4DED-B0DC-C3BA433613A0}" dt="2020-11-04T13:18:23.068" v="5" actId="26606"/>
          <ac:spMkLst>
            <pc:docMk/>
            <pc:sldMk cId="3904069978" sldId="324"/>
            <ac:spMk id="75" creationId="{C37E9D4B-7BFA-4D10-B666-547BAC499469}"/>
          </ac:spMkLst>
        </pc:spChg>
        <pc:spChg chg="add del">
          <ac:chgData name="Amalia Spiliakou" userId="f4bd6b91a0b5818a" providerId="LiveId" clId="{622DF3D0-84B6-4DED-B0DC-C3BA433613A0}" dt="2020-11-04T13:18:28.495" v="7" actId="26606"/>
          <ac:spMkLst>
            <pc:docMk/>
            <pc:sldMk cId="3904069978" sldId="324"/>
            <ac:spMk id="1028" creationId="{69D184B2-2226-4E31-BCCB-444330767440}"/>
          </ac:spMkLst>
        </pc:spChg>
        <pc:spChg chg="add del">
          <ac:chgData name="Amalia Spiliakou" userId="f4bd6b91a0b5818a" providerId="LiveId" clId="{622DF3D0-84B6-4DED-B0DC-C3BA433613A0}" dt="2020-11-04T13:18:28.495" v="7" actId="26606"/>
          <ac:spMkLst>
            <pc:docMk/>
            <pc:sldMk cId="3904069978" sldId="324"/>
            <ac:spMk id="1029" creationId="{1AC4D4E3-486A-464A-8EC8-D44881097267}"/>
          </ac:spMkLst>
        </pc:spChg>
        <pc:spChg chg="add del">
          <ac:chgData name="Amalia Spiliakou" userId="f4bd6b91a0b5818a" providerId="LiveId" clId="{622DF3D0-84B6-4DED-B0DC-C3BA433613A0}" dt="2020-11-04T13:18:28.495" v="7" actId="26606"/>
          <ac:spMkLst>
            <pc:docMk/>
            <pc:sldMk cId="3904069978" sldId="324"/>
            <ac:spMk id="1030" creationId="{864DE13E-58EB-4475-B79C-0D4FC651239B}"/>
          </ac:spMkLst>
        </pc:spChg>
        <pc:spChg chg="add">
          <ac:chgData name="Amalia Spiliakou" userId="f4bd6b91a0b5818a" providerId="LiveId" clId="{622DF3D0-84B6-4DED-B0DC-C3BA433613A0}" dt="2020-11-04T13:18:30.632" v="10" actId="26606"/>
          <ac:spMkLst>
            <pc:docMk/>
            <pc:sldMk cId="3904069978" sldId="324"/>
            <ac:spMk id="1034" creationId="{22F15A2D-2324-487D-A02A-BF46C5C580EB}"/>
          </ac:spMkLst>
        </pc:spChg>
        <pc:spChg chg="add">
          <ac:chgData name="Amalia Spiliakou" userId="f4bd6b91a0b5818a" providerId="LiveId" clId="{622DF3D0-84B6-4DED-B0DC-C3BA433613A0}" dt="2020-11-04T13:18:30.632" v="10" actId="26606"/>
          <ac:spMkLst>
            <pc:docMk/>
            <pc:sldMk cId="3904069978" sldId="324"/>
            <ac:spMk id="1035" creationId="{17A7F34E-D418-47E2-9F86-2C45BBC31210}"/>
          </ac:spMkLst>
        </pc:spChg>
        <pc:spChg chg="add">
          <ac:chgData name="Amalia Spiliakou" userId="f4bd6b91a0b5818a" providerId="LiveId" clId="{622DF3D0-84B6-4DED-B0DC-C3BA433613A0}" dt="2020-11-04T13:18:30.632" v="10" actId="26606"/>
          <ac:spMkLst>
            <pc:docMk/>
            <pc:sldMk cId="3904069978" sldId="324"/>
            <ac:spMk id="1036" creationId="{2AEAFA59-923A-4F54-8B49-44C970BCC323}"/>
          </ac:spMkLst>
        </pc:spChg>
        <pc:picChg chg="add mod">
          <ac:chgData name="Amalia Spiliakou" userId="f4bd6b91a0b5818a" providerId="LiveId" clId="{622DF3D0-84B6-4DED-B0DC-C3BA433613A0}" dt="2020-11-04T13:18:30.632" v="10" actId="26606"/>
          <ac:picMkLst>
            <pc:docMk/>
            <pc:sldMk cId="3904069978" sldId="324"/>
            <ac:picMk id="1026" creationId="{079D0240-6A99-4CE8-B9C8-409933599045}"/>
          </ac:picMkLst>
        </pc:picChg>
        <pc:cxnChg chg="add del">
          <ac:chgData name="Amalia Spiliakou" userId="f4bd6b91a0b5818a" providerId="LiveId" clId="{622DF3D0-84B6-4DED-B0DC-C3BA433613A0}" dt="2020-11-04T13:18:30.617" v="9" actId="26606"/>
          <ac:cxnSpMkLst>
            <pc:docMk/>
            <pc:sldMk cId="3904069978" sldId="324"/>
            <ac:cxnSpMk id="1032" creationId="{22F6364A-B358-4BEE-B158-0734D2C938D4}"/>
          </ac:cxnSpMkLst>
        </pc:cxnChg>
      </pc:sldChg>
      <pc:sldChg chg="addSp modSp add setBg">
        <pc:chgData name="Amalia Spiliakou" userId="f4bd6b91a0b5818a" providerId="LiveId" clId="{622DF3D0-84B6-4DED-B0DC-C3BA433613A0}" dt="2020-11-07T10:55:51.531" v="200" actId="1076"/>
        <pc:sldMkLst>
          <pc:docMk/>
          <pc:sldMk cId="1731374438" sldId="325"/>
        </pc:sldMkLst>
        <pc:spChg chg="add mod">
          <ac:chgData name="Amalia Spiliakou" userId="f4bd6b91a0b5818a" providerId="LiveId" clId="{622DF3D0-84B6-4DED-B0DC-C3BA433613A0}" dt="2020-11-07T10:54:21.864" v="198" actId="207"/>
          <ac:spMkLst>
            <pc:docMk/>
            <pc:sldMk cId="1731374438" sldId="325"/>
            <ac:spMk id="2" creationId="{3B12FF74-2963-4FB5-BC0C-BEE60C88A415}"/>
          </ac:spMkLst>
        </pc:spChg>
        <pc:picChg chg="add mod">
          <ac:chgData name="Amalia Spiliakou" userId="f4bd6b91a0b5818a" providerId="LiveId" clId="{622DF3D0-84B6-4DED-B0DC-C3BA433613A0}" dt="2020-11-07T10:53:30.708" v="190" actId="1076"/>
          <ac:picMkLst>
            <pc:docMk/>
            <pc:sldMk cId="1731374438" sldId="325"/>
            <ac:picMk id="1026" creationId="{B8035406-0D59-4761-B789-073B71A939B1}"/>
          </ac:picMkLst>
        </pc:picChg>
        <pc:picChg chg="add mod">
          <ac:chgData name="Amalia Spiliakou" userId="f4bd6b91a0b5818a" providerId="LiveId" clId="{622DF3D0-84B6-4DED-B0DC-C3BA433613A0}" dt="2020-11-07T10:55:51.531" v="200" actId="1076"/>
          <ac:picMkLst>
            <pc:docMk/>
            <pc:sldMk cId="1731374438" sldId="325"/>
            <ac:picMk id="1028" creationId="{C3AEE056-611D-411C-BC40-80946550197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38E77-7C48-4B0F-A7E5-ABE02D1E9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A87C9-9405-442A-B0B8-FF127C641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DD8F0-0725-49D1-8E61-5097143B2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D5EEB-5991-4AF7-BEEC-F575F531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5D37E-B069-459E-8905-9E7D9E35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7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A1496-CB52-44DE-834C-4E9126FC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B2CC0-B932-4F1A-A693-FF842EFAB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C724C-4B92-4282-BB4F-4620D216E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61833-7EBA-4081-928D-8B7E1B377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69AA9-3F77-472B-9A24-485BD9B23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3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260CC-85B1-4FF2-A490-1E99105CD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9BFEC-4A49-4F1E-A5F0-08F3D0DAD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036B1-14AE-4AA1-8B85-9F49500B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2EA09-3B42-44EA-8B5A-6E725552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E87FB-95E0-4597-A730-FC017C904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2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5B66-3333-4459-9B8E-D204BF92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8F109-2BE9-46C6-87DE-5FC3FF9D73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D7751-256F-4566-911A-31CA5BF83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BF980-8239-413F-866D-84297FE26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FAD03-C249-4C17-A3F4-0A2A69D1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C45A34-5F4C-48C2-877B-78B1D59D1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6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BC49-3F60-415A-A9FB-8B4EF0BA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2DDE3-E98C-45E7-B9CF-140354A57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8E127F-EEB1-44B2-8EBB-A42DB56C0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11862-9A8E-4384-897A-ADD71EB953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EE5C5B-E589-407A-B500-B5CC8BB769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3FE4EA-086B-4C4E-A8F2-429BAE3C3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F95C0E-94A0-41B1-96A9-46CCAAFE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712F02-0A79-4D03-96A3-DDA39D6D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66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9CF89-E14B-4C93-A34B-D1AA39D39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E15623-0DB1-4D14-83D9-EED585B5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14B0F-9AC3-4B08-90B2-DA47CFE6A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73138-08F2-41AD-9CAF-9C4E7B02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3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E09CC3-DAC6-4D6F-9866-F43B59133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EE6CE2-24E6-4F3C-832A-A65EF8024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79867-C475-47FC-AAF8-6EE511E7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8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E272C-A53C-4F04-9C83-40590348E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7F455-090F-485D-A146-2957D1251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7032D-B0F0-402B-A978-CE41FF9D7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44300-B1F4-4158-A94C-C59BCA619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74292-CB4D-4BCB-B928-179F886F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5C6EC-050D-4BCA-B32B-603A3EB0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4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2E5CA-0900-4D21-8869-84ACE342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98E8D9-83A3-4ECA-A307-2CAB87EAF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2BC5A-CBE6-4CE2-A3FC-88F17A946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6F97D-6028-4E73-9FA4-F63416D6F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AEB6F-D3C8-4C51-98B5-F182285E6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3164E-D351-4ABF-95A5-97B60615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3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2E8F0-C0F5-47F5-A5A8-D6DDCFA8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86547-DC22-49DD-B318-F2F5C5686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91D96-D58D-4087-A2BF-50CC4DBFD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EFC3A-F0C4-4A27-9F00-26CE42EF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1F7D7-96D2-45ED-A872-3DB879DD7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5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A7BDA2-722A-4E09-9E66-C376D42584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BE080E-19B9-4670-88FE-4808F573D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CAECC-27B4-47AD-96CF-673F24CC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5A3F1-5A4A-48E9-9A0C-5399984DC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49740-25E6-45AC-A951-0FF47EF38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2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568835-ACB5-47CA-8C82-080925E20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C40B0-03A6-4099-9D2A-5F8A90D73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56F6C-E1DB-4C9B-A96D-FDE6EEE1F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1860F-C708-4761-889C-6E57FEAC2685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1BCED-A717-4929-B03C-A1694C236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927AB-6D34-4917-8398-D22C83B3A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0127A-9DDF-4FAB-B6A9-B25C1475F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4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C38DA57B-DA95-45A9-8AE5-4303A1069961}"/>
              </a:ext>
            </a:extLst>
          </p:cNvPr>
          <p:cNvSpPr/>
          <p:nvPr/>
        </p:nvSpPr>
        <p:spPr>
          <a:xfrm>
            <a:off x="552450" y="457200"/>
            <a:ext cx="11087100" cy="5943600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altLang="en-US" sz="7200" dirty="0">
              <a:solidFill>
                <a:schemeClr val="accent3">
                  <a:lumMod val="50000"/>
                </a:schemeClr>
              </a:solidFill>
              <a:latin typeface="Blackadder ITC" panose="04020505051007020D02" pitchFamily="82" charset="0"/>
            </a:endParaRPr>
          </a:p>
          <a:p>
            <a:pPr algn="ctr">
              <a:defRPr/>
            </a:pPr>
            <a:r>
              <a:rPr lang="en-US" altLang="en-US" sz="9600" dirty="0">
                <a:solidFill>
                  <a:schemeClr val="accent3">
                    <a:lumMod val="50000"/>
                  </a:schemeClr>
                </a:solidFill>
                <a:latin typeface="Blackadder ITC" panose="04020505051007020D02" pitchFamily="82" charset="0"/>
              </a:rPr>
              <a:t>15</a:t>
            </a:r>
            <a:r>
              <a:rPr lang="en-US" altLang="en-US" sz="9600" baseline="30000" dirty="0">
                <a:solidFill>
                  <a:schemeClr val="accent3">
                    <a:lumMod val="50000"/>
                  </a:schemeClr>
                </a:solidFill>
                <a:latin typeface="Blackadder ITC" panose="04020505051007020D02" pitchFamily="82" charset="0"/>
              </a:rPr>
              <a:t>th</a:t>
            </a:r>
            <a:r>
              <a:rPr lang="en-US" altLang="en-US" sz="9600" dirty="0">
                <a:solidFill>
                  <a:schemeClr val="accent3">
                    <a:lumMod val="50000"/>
                  </a:schemeClr>
                </a:solidFill>
                <a:latin typeface="Blackadder ITC" panose="04020505051007020D02" pitchFamily="82" charset="0"/>
              </a:rPr>
              <a:t> cent. Renaissance Art</a:t>
            </a:r>
            <a:br>
              <a:rPr lang="en-US" altLang="en-US" sz="9600" dirty="0">
                <a:solidFill>
                  <a:schemeClr val="accent3">
                    <a:lumMod val="50000"/>
                  </a:schemeClr>
                </a:solidFill>
                <a:latin typeface="Blackadder ITC" panose="04020505051007020D02" pitchFamily="82" charset="0"/>
              </a:rPr>
            </a:br>
            <a:r>
              <a:rPr lang="en-US" altLang="en-US" sz="9600" dirty="0">
                <a:solidFill>
                  <a:schemeClr val="accent3">
                    <a:lumMod val="50000"/>
                  </a:schemeClr>
                </a:solidFill>
                <a:latin typeface="Blackadder ITC" panose="04020505051007020D02" pitchFamily="82" charset="0"/>
              </a:rPr>
              <a:t>Donatello, 1386-1466</a:t>
            </a:r>
          </a:p>
          <a:p>
            <a:pPr algn="ctr">
              <a:defRPr/>
            </a:pPr>
            <a:endParaRPr lang="en-US" sz="6600" dirty="0">
              <a:solidFill>
                <a:schemeClr val="accent3">
                  <a:lumMod val="50000"/>
                </a:schemeClr>
              </a:solidFill>
              <a:latin typeface="Blackadder ITC" panose="04020505051007020D02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2FF74-2963-4FB5-BC0C-BEE60C88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2" y="365125"/>
            <a:ext cx="68278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Santa Croce Crucifix, c.1406-1408, Polychrome Wood, Height: 165 cm, Cappella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Bardi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di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Vernio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Santa Croce, Florence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035406-0D59-4761-B789-073B71A93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146095"/>
            <a:ext cx="4922838" cy="656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3AEE056-611D-411C-BC40-80946550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262" y="1824748"/>
            <a:ext cx="3664237" cy="488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3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B7E898E-015F-4C70-9ADF-15244DA0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728" y="365127"/>
            <a:ext cx="2116899" cy="13255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David, </a:t>
            </a: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1409,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Marble, Height: 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191 cm,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Museo Nazionale 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 Bargello, Florence</a:t>
            </a:r>
          </a:p>
        </p:txBody>
      </p:sp>
      <p:pic>
        <p:nvPicPr>
          <p:cNvPr id="21508" name="Picture 3" descr="1david_2.jpg">
            <a:extLst>
              <a:ext uri="{FF2B5EF4-FFF2-40B4-BE49-F238E27FC236}">
                <a16:creationId xmlns:a16="http://schemas.microsoft.com/office/drawing/2014/main" id="{1E2F59F4-DD85-4FB6-9E32-645C3E48D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25" y="193891"/>
            <a:ext cx="4757803" cy="649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The Marble David | Art, Donatello, Virtual art">
            <a:extLst>
              <a:ext uri="{FF2B5EF4-FFF2-40B4-BE49-F238E27FC236}">
                <a16:creationId xmlns:a16="http://schemas.microsoft.com/office/drawing/2014/main" id="{B4D39C4B-6ECE-4D05-8CE4-4967514A5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442" y="168579"/>
            <a:ext cx="4890632" cy="652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89DF7A88-3730-41A0-A453-9AF7A62D6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0980" y="274638"/>
            <a:ext cx="4217989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br>
              <a:rPr lang="it-IT" altLang="en-US" sz="2000" dirty="0"/>
            </a:br>
            <a:r>
              <a:rPr lang="en-US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Saint Mark, </a:t>
            </a: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1411-1413, Marble, Height: 236 cm, 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Orsanmichele</a:t>
            </a: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Florence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4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1800" dirty="0">
              <a:solidFill>
                <a:schemeClr val="accent3">
                  <a:lumMod val="5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9459" name="Picture 2" descr="2mark_2.jpg">
            <a:extLst>
              <a:ext uri="{FF2B5EF4-FFF2-40B4-BE49-F238E27FC236}">
                <a16:creationId xmlns:a16="http://schemas.microsoft.com/office/drawing/2014/main" id="{1296C1E6-4876-41C7-8CA4-6857B8199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" y="138906"/>
            <a:ext cx="3201988" cy="658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 descr="http://sandstead.com/italy/orsanmichele/DONATELLO_St_Mark_1411-13_Orsanmichele_source_sandstead_d2h_02.jpg">
            <a:extLst>
              <a:ext uri="{FF2B5EF4-FFF2-40B4-BE49-F238E27FC236}">
                <a16:creationId xmlns:a16="http://schemas.microsoft.com/office/drawing/2014/main" id="{0BBF4E0E-4125-4D3F-833E-D8FA2B3E4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25" y="154562"/>
            <a:ext cx="4349749" cy="6551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and and book (detail), Donatello, Saint Mark, 1411-13, marble, 93″ (236 cm) Orsanmichele, Florence (photo: Steven Zucker, CC BY-NC-SA 2.0)">
            <a:extLst>
              <a:ext uri="{FF2B5EF4-FFF2-40B4-BE49-F238E27FC236}">
                <a16:creationId xmlns:a16="http://schemas.microsoft.com/office/drawing/2014/main" id="{4E90CBD0-970F-4938-A56E-77CFD7A5F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845" y="4419600"/>
            <a:ext cx="4091124" cy="229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ead (detail), Donatello, Saint Mark, 1411-13, marble, 93″ (236 cm) Orsanmichele, Florence (photo: Steven Zucker, CC BY-NC-SA 2.0)">
            <a:extLst>
              <a:ext uri="{FF2B5EF4-FFF2-40B4-BE49-F238E27FC236}">
                <a16:creationId xmlns:a16="http://schemas.microsoft.com/office/drawing/2014/main" id="{166F17F3-A238-434B-9A63-51592437B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845" y="1962944"/>
            <a:ext cx="4091124" cy="229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09B19EF-72BF-45A7-8CE1-4C519D5F5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267" y="274638"/>
            <a:ext cx="4342657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Saint George, </a:t>
            </a: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1416, Marble, Height: 214 cm, Museo Nazionale del Bargello, Florence</a:t>
            </a:r>
            <a:br>
              <a:rPr lang="en-US" altLang="en-US" sz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800" b="1" i="1" dirty="0"/>
            </a:br>
            <a:endParaRPr lang="en-US" altLang="en-US" sz="1800" dirty="0"/>
          </a:p>
        </p:txBody>
      </p:sp>
      <p:pic>
        <p:nvPicPr>
          <p:cNvPr id="20483" name="Picture 2" descr="1georg_1.jpg">
            <a:extLst>
              <a:ext uri="{FF2B5EF4-FFF2-40B4-BE49-F238E27FC236}">
                <a16:creationId xmlns:a16="http://schemas.microsoft.com/office/drawing/2014/main" id="{E034C748-A41D-45C9-9E3A-53BE2B787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03200"/>
            <a:ext cx="2895600" cy="645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 descr="1georg_4.jpg">
            <a:extLst>
              <a:ext uri="{FF2B5EF4-FFF2-40B4-BE49-F238E27FC236}">
                <a16:creationId xmlns:a16="http://schemas.microsoft.com/office/drawing/2014/main" id="{9529F2F9-B9E0-4F4A-AEA5-58E5EBA4D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2071687"/>
            <a:ext cx="4319587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http://m9.i.pbase.com/o4/17/367817/1/121238469.S8fqU8vo.PhotographerandDonatelloSt.George.jpg">
            <a:extLst>
              <a:ext uri="{FF2B5EF4-FFF2-40B4-BE49-F238E27FC236}">
                <a16:creationId xmlns:a16="http://schemas.microsoft.com/office/drawing/2014/main" id="{EF497779-D820-407B-8FEB-0D44C575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03200"/>
            <a:ext cx="4267942" cy="645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natello - St. George, 1415 | Trivium Art History">
            <a:extLst>
              <a:ext uri="{FF2B5EF4-FFF2-40B4-BE49-F238E27FC236}">
                <a16:creationId xmlns:a16="http://schemas.microsoft.com/office/drawing/2014/main" id="{C610C4E3-E2A4-4F51-B77F-688265BAA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0"/>
            <a:ext cx="4159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n by Leonid Drozner on sculpture and mosaics | Donatello sculptures,  Renaissance art, Saint george and the dragon">
            <a:extLst>
              <a:ext uri="{FF2B5EF4-FFF2-40B4-BE49-F238E27FC236}">
                <a16:creationId xmlns:a16="http://schemas.microsoft.com/office/drawing/2014/main" id="{72E066FD-A4CD-4593-87B3-32723892A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5875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604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t George and the Dragon by DONATELLO">
            <a:extLst>
              <a:ext uri="{FF2B5EF4-FFF2-40B4-BE49-F238E27FC236}">
                <a16:creationId xmlns:a16="http://schemas.microsoft.com/office/drawing/2014/main" id="{3E3F4B4E-5FA6-48AC-9A3A-31D0DD011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24" y="1177447"/>
            <a:ext cx="12187485" cy="450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749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C00A39D-DB86-4983-A26C-7D1349DC7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1162" y="274638"/>
            <a:ext cx="1620837" cy="1143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Prophet Jeremiah</a:t>
            </a:r>
            <a:br>
              <a:rPr lang="en-US" alt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1423-26, Marble, Height: 191 cm, Museo </a:t>
            </a:r>
            <a:r>
              <a:rPr lang="en-US" altLang="en-US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dell'Opera</a:t>
            </a:r>
            <a:r>
              <a:rPr lang="en-US" alt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del Duomo, Florence</a:t>
            </a:r>
          </a:p>
        </p:txBody>
      </p:sp>
      <p:pic>
        <p:nvPicPr>
          <p:cNvPr id="10242" name="Picture 2" descr="The Prophet Jeremiah by Donatello">
            <a:extLst>
              <a:ext uri="{FF2B5EF4-FFF2-40B4-BE49-F238E27FC236}">
                <a16:creationId xmlns:a16="http://schemas.microsoft.com/office/drawing/2014/main" id="{03CC82E6-290C-4D73-B667-8DE969CF2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67" y="166618"/>
            <a:ext cx="4896633" cy="652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tatues of Donatello for the Campanile in the Museo dell'Opera del Duomo">
            <a:extLst>
              <a:ext uri="{FF2B5EF4-FFF2-40B4-BE49-F238E27FC236}">
                <a16:creationId xmlns:a16="http://schemas.microsoft.com/office/drawing/2014/main" id="{0B833444-CB04-4CDF-B8CF-7F9ADB3F3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-1"/>
            <a:ext cx="5541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457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728637E-1AA2-4751-8CCE-28D6EDF7B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37" y="274638"/>
            <a:ext cx="326072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Prophet Habakkuk,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1427-36, Marble, Height: 196 cm, Museo </a:t>
            </a:r>
            <a:r>
              <a:rPr lang="en-US" altLang="en-US" sz="27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dell'Opera</a:t>
            </a: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del Duomo, Florence</a:t>
            </a:r>
          </a:p>
        </p:txBody>
      </p:sp>
      <p:pic>
        <p:nvPicPr>
          <p:cNvPr id="26628" name="Picture 3" descr="8habak_2.JPG">
            <a:extLst>
              <a:ext uri="{FF2B5EF4-FFF2-40B4-BE49-F238E27FC236}">
                <a16:creationId xmlns:a16="http://schemas.microsoft.com/office/drawing/2014/main" id="{143FA4AD-6149-46D7-8585-8A838FD68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5" y="274638"/>
            <a:ext cx="4211094" cy="627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The Magic of Donatello | by Andrew Butterfield | The New York Review of  Books">
            <a:extLst>
              <a:ext uri="{FF2B5EF4-FFF2-40B4-BE49-F238E27FC236}">
                <a16:creationId xmlns:a16="http://schemas.microsoft.com/office/drawing/2014/main" id="{6894B282-3937-4068-BF1D-0AEB3F09F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65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77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Miracolo a Firenze « Articoli">
            <a:extLst>
              <a:ext uri="{FF2B5EF4-FFF2-40B4-BE49-F238E27FC236}">
                <a16:creationId xmlns:a16="http://schemas.microsoft.com/office/drawing/2014/main" id="{0F8A59B5-4C20-435D-AF63-4E78B99C2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Donatello, Madonna Pazzi, detail, c. 1420, marble, probably from the  Palazzo Pazzi in Florence, Bode-Museum, Berlin. | Pazzi, Betta">
            <a:extLst>
              <a:ext uri="{FF2B5EF4-FFF2-40B4-BE49-F238E27FC236}">
                <a16:creationId xmlns:a16="http://schemas.microsoft.com/office/drawing/2014/main" id="{C0AAB1F4-8AF7-47F2-B2AF-A586F1F5B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609" y="2793304"/>
            <a:ext cx="5075129" cy="380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CF3821-089F-4ED8-ACFF-59D634239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10" y="365127"/>
            <a:ext cx="507513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Pazzi Madonna,</a:t>
            </a:r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1420-30,</a:t>
            </a:r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Marble, 75 x 70 cm, </a:t>
            </a:r>
            <a:b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de-DE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Bode-Museum, Berlin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15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10A5-071F-459F-9049-232342BEC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11" y="365127"/>
            <a:ext cx="2684745" cy="1325563"/>
          </a:xfrm>
        </p:spPr>
        <p:txBody>
          <a:bodyPr>
            <a:noAutofit/>
          </a:bodyPr>
          <a:lstStyle/>
          <a:p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Comparison between Donatello’s David of  1409 and  that of 1430</a:t>
            </a:r>
          </a:p>
        </p:txBody>
      </p:sp>
      <p:pic>
        <p:nvPicPr>
          <p:cNvPr id="6146" name="Picture 2" descr="Bargello: de zalen van Donatello en Andrea del Verrocchio 2/3">
            <a:extLst>
              <a:ext uri="{FF2B5EF4-FFF2-40B4-BE49-F238E27FC236}">
                <a16:creationId xmlns:a16="http://schemas.microsoft.com/office/drawing/2014/main" id="{35DB9532-4A39-40C7-BBCE-7C7617A5F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38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660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3DFBFB62-4216-43E5-A4AA-2D15E4880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93" y="274638"/>
            <a:ext cx="4840331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David, </a:t>
            </a: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1430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Bronze, Height: 158 cm, Museo Nazionale 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 Bargello, Florence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1200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22532" name="Picture 9" descr="http://www.thestudioarts.com/Assets/Students/Renaissance/Donatello_David.jpg">
            <a:extLst>
              <a:ext uri="{FF2B5EF4-FFF2-40B4-BE49-F238E27FC236}">
                <a16:creationId xmlns:a16="http://schemas.microsoft.com/office/drawing/2014/main" id="{8B3395D4-C39C-4084-BDC3-CE1FB48CE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42" y="2007066"/>
            <a:ext cx="3202032" cy="471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Sculpture 2018: David Donatello">
            <a:extLst>
              <a:ext uri="{FF2B5EF4-FFF2-40B4-BE49-F238E27FC236}">
                <a16:creationId xmlns:a16="http://schemas.microsoft.com/office/drawing/2014/main" id="{28E81B34-B7D3-4E26-9AE6-FC3C946F2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323" y="137319"/>
            <a:ext cx="6871384" cy="658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en.wahooart.com/Art.nsf/O/8Y36VV/$File/Donatello-David-4-.JPG">
            <a:extLst>
              <a:ext uri="{FF2B5EF4-FFF2-40B4-BE49-F238E27FC236}">
                <a16:creationId xmlns:a16="http://schemas.microsoft.com/office/drawing/2014/main" id="{5DB57B09-4DA9-4829-B413-3BD413A39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2" y="212591"/>
            <a:ext cx="9820275" cy="6432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6" descr="http://www.spqrfineart.com/chiurazzi/masterpieces/ch-catalog/702.david.jpg">
            <a:extLst>
              <a:ext uri="{FF2B5EF4-FFF2-40B4-BE49-F238E27FC236}">
                <a16:creationId xmlns:a16="http://schemas.microsoft.com/office/drawing/2014/main" id="{300746C4-E502-41D2-B89B-F430E3303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72" y="23688"/>
            <a:ext cx="6852586" cy="683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4752F86C-EDC2-4B12-B641-430AC82CE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42" y="23688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elebrating the Male Body in Renaissance Florence">
            <a:extLst>
              <a:ext uri="{FF2B5EF4-FFF2-40B4-BE49-F238E27FC236}">
                <a16:creationId xmlns:a16="http://schemas.microsoft.com/office/drawing/2014/main" id="{5F2305C0-FF3C-43B3-9645-5BF3D0E07C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r="-2" b="-2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43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rgello: de zalen van Donatello en Andrea del Verrocchio 2/3">
            <a:extLst>
              <a:ext uri="{FF2B5EF4-FFF2-40B4-BE49-F238E27FC236}">
                <a16:creationId xmlns:a16="http://schemas.microsoft.com/office/drawing/2014/main" id="{7A94E972-03A0-4239-AEC7-43285161E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2" b="949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10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antoria by Donatello">
            <a:extLst>
              <a:ext uri="{FF2B5EF4-FFF2-40B4-BE49-F238E27FC236}">
                <a16:creationId xmlns:a16="http://schemas.microsoft.com/office/drawing/2014/main" id="{F6C1DD8B-EA1D-42D5-A80A-E37844DF9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69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C43EAFC-9C62-4A60-886B-D18C9232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9336" y="365127"/>
            <a:ext cx="352266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Cantoria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</a:t>
            </a:r>
            <a:r>
              <a:rPr lang="it-IT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1431-39</a:t>
            </a:r>
            <a:br>
              <a:rPr lang="it-IT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Marble, 348 x 570 cm</a:t>
            </a:r>
            <a:br>
              <a:rPr lang="it-IT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Museo dell'Opera del Duomo, Florence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6392" name="Picture 8" descr="Cantoria">
            <a:extLst>
              <a:ext uri="{FF2B5EF4-FFF2-40B4-BE49-F238E27FC236}">
                <a16:creationId xmlns:a16="http://schemas.microsoft.com/office/drawing/2014/main" id="{447C5394-37A3-4316-B25D-2B81BF53E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699" y="2728915"/>
            <a:ext cx="3309937" cy="22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>
            <a:extLst>
              <a:ext uri="{FF2B5EF4-FFF2-40B4-BE49-F238E27FC236}">
                <a16:creationId xmlns:a16="http://schemas.microsoft.com/office/drawing/2014/main" id="{1881CBB3-4855-47D9-ADA3-5EB489DE5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699" y="426287"/>
            <a:ext cx="3303920" cy="22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306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>
            <a:extLst>
              <a:ext uri="{FF2B5EF4-FFF2-40B4-BE49-F238E27FC236}">
                <a16:creationId xmlns:a16="http://schemas.microsoft.com/office/drawing/2014/main" id="{A408143F-EB61-448F-A3AE-0BA1E98F2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9" b="1491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50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55DCD1CA-5925-4DA8-BD72-54C3F514B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2342641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it-IT" altLang="en-US" sz="18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Equestrian</a:t>
            </a: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b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it-IT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Statue of Gattamelata</a:t>
            </a:r>
            <a:br>
              <a:rPr lang="it-IT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1447-50, Bronze, </a:t>
            </a:r>
            <a:br>
              <a:rPr lang="it-IT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it-IT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340x390 cm, Piazza del Santo, Padua</a:t>
            </a:r>
            <a:br>
              <a:rPr lang="it-IT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2700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28675" name="Picture 2" descr="3gatta_1.JPG">
            <a:extLst>
              <a:ext uri="{FF2B5EF4-FFF2-40B4-BE49-F238E27FC236}">
                <a16:creationId xmlns:a16="http://schemas.microsoft.com/office/drawing/2014/main" id="{A7364F29-C3D9-4BE9-A502-DB948FC17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005" y="111571"/>
            <a:ext cx="4906172" cy="663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 descr="Donatello, Monumento al Gattamelata">
            <a:extLst>
              <a:ext uri="{FF2B5EF4-FFF2-40B4-BE49-F238E27FC236}">
                <a16:creationId xmlns:a16="http://schemas.microsoft.com/office/drawing/2014/main" id="{F87B4933-F1BD-414D-ABEC-7E00F1B23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792" y="109021"/>
            <a:ext cx="4714063" cy="663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onumento Equestre al Gattamelata di Donatello: analisi">
            <a:extLst>
              <a:ext uri="{FF2B5EF4-FFF2-40B4-BE49-F238E27FC236}">
                <a16:creationId xmlns:a16="http://schemas.microsoft.com/office/drawing/2014/main" id="{4E43D7F5-E667-4455-A1D6-53A90057F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491" y="147180"/>
            <a:ext cx="7134919" cy="656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Ιππικό άγαλμα Gattamelata Donatello, Πάδοβα, Ιταλία Στοκ Εικόνα - εικόνα  από ιταλία, donatello: 56189987">
            <a:extLst>
              <a:ext uri="{FF2B5EF4-FFF2-40B4-BE49-F238E27FC236}">
                <a16:creationId xmlns:a16="http://schemas.microsoft.com/office/drawing/2014/main" id="{FBA9AF6B-F786-41D7-B34A-55281E3FD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90" y="153462"/>
            <a:ext cx="4378884" cy="65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591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9980F4C-FBC5-4837-8C00-D80F61C0A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574" y="274638"/>
            <a:ext cx="2314381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Saint Mary Magdalen, </a:t>
            </a:r>
            <a:br>
              <a:rPr lang="en-US" altLang="en-US" sz="27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c. 1457, Wood, Height: 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188 cm, Museo </a:t>
            </a:r>
            <a:r>
              <a:rPr lang="en-US" altLang="en-US" sz="27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dell'Opera</a:t>
            </a:r>
            <a: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del Duomo, Florence</a:t>
            </a:r>
            <a:br>
              <a:rPr lang="en-US" altLang="en-US" sz="27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altLang="en-US" sz="2700" dirty="0">
              <a:solidFill>
                <a:schemeClr val="accent2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27653" name="Picture 8" descr="https://upload.wikimedia.org/wikipedia/commons/5/56/Donatello,_maria_maddalena_06.JPG">
            <a:extLst>
              <a:ext uri="{FF2B5EF4-FFF2-40B4-BE49-F238E27FC236}">
                <a16:creationId xmlns:a16="http://schemas.microsoft.com/office/drawing/2014/main" id="{C49F60CE-3BC1-4962-8883-E982CB54C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955" y="144462"/>
            <a:ext cx="1952625" cy="655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 descr="Blessed Feast of St. Mary Magdalene | The Community of Jesus">
            <a:extLst>
              <a:ext uri="{FF2B5EF4-FFF2-40B4-BE49-F238E27FC236}">
                <a16:creationId xmlns:a16="http://schemas.microsoft.com/office/drawing/2014/main" id="{30D4C7E1-B649-41AB-A79D-2A04E4347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819" y="-4763"/>
            <a:ext cx="4637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ArtWay.eu">
            <a:extLst>
              <a:ext uri="{FF2B5EF4-FFF2-40B4-BE49-F238E27FC236}">
                <a16:creationId xmlns:a16="http://schemas.microsoft.com/office/drawing/2014/main" id="{DF4E1BA9-C66E-4ACB-B6C5-AEB5DCEE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6" y="-4763"/>
            <a:ext cx="2689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he Florence cathedral's art museum | get back, lauretta!">
            <a:extLst>
              <a:ext uri="{FF2B5EF4-FFF2-40B4-BE49-F238E27FC236}">
                <a16:creationId xmlns:a16="http://schemas.microsoft.com/office/drawing/2014/main" id="{53E99449-7902-4065-BB9A-F4A03C358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246" y="0"/>
            <a:ext cx="4886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 Haggardly Beautiful Mary Magdalene | Donatello sculptures, Donatello  artist, Mary magdalene">
            <a:extLst>
              <a:ext uri="{FF2B5EF4-FFF2-40B4-BE49-F238E27FC236}">
                <a16:creationId xmlns:a16="http://schemas.microsoft.com/office/drawing/2014/main" id="{18532AC0-6FCA-4807-92C2-E8EB256EB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29" y="0"/>
            <a:ext cx="4556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955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4406A-8B4F-4A19-ABE7-CA5F71B7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524" y="365127"/>
            <a:ext cx="6848475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Resurrection Pulpit, 1465, Marble and Bronze, 123 x 292 cm, San Lorenzo, Florence</a:t>
            </a:r>
          </a:p>
        </p:txBody>
      </p:sp>
      <p:pic>
        <p:nvPicPr>
          <p:cNvPr id="21506" name="Picture 2" descr="Web Gallery of Art, searchable fine arts image database">
            <a:extLst>
              <a:ext uri="{FF2B5EF4-FFF2-40B4-BE49-F238E27FC236}">
                <a16:creationId xmlns:a16="http://schemas.microsoft.com/office/drawing/2014/main" id="{DC8A5C00-E2D1-416A-A521-9765F1B87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43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66DE33FC-1E22-440E-9388-3A538FA1E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643" y="1690690"/>
            <a:ext cx="5346237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240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70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72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6" name="Right Triangle 74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Donatello Logo | Name Logo Generator - I Love, Love Heart, Boots, Friday,  Jungle Style">
            <a:extLst>
              <a:ext uri="{FF2B5EF4-FFF2-40B4-BE49-F238E27FC236}">
                <a16:creationId xmlns:a16="http://schemas.microsoft.com/office/drawing/2014/main" id="{079D0240-6A99-4CE8-B9C8-409933599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3689" y="918546"/>
            <a:ext cx="5543657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69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486</Words>
  <Application>Microsoft Office PowerPoint</Application>
  <PresentationFormat>Widescreen</PresentationFormat>
  <Paragraphs>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Blackadder ITC</vt:lpstr>
      <vt:lpstr>Calibri</vt:lpstr>
      <vt:lpstr>Calibri Light</vt:lpstr>
      <vt:lpstr>Lucida Calligraphy</vt:lpstr>
      <vt:lpstr>Office Theme</vt:lpstr>
      <vt:lpstr>PowerPoint Presentation</vt:lpstr>
      <vt:lpstr>Santa Croce Crucifix, c.1406-1408, Polychrome Wood, Height: 165 cm, Cappella Bardi di Vernio, Santa Croce, Florence</vt:lpstr>
      <vt:lpstr>                            David, 1409, Marble, Height:  191 cm, Museo Nazionale  del Bargello, Florence</vt:lpstr>
      <vt:lpstr>       Saint Mark, 1411-1413, Marble, Height: 236 cm,  Orsanmichele, Florence      </vt:lpstr>
      <vt:lpstr>    Saint George, c. 1416, Marble, Height: 214 cm, Museo Nazionale del Bargello, Florence  </vt:lpstr>
      <vt:lpstr>PowerPoint Presentation</vt:lpstr>
      <vt:lpstr>PowerPoint Presentation</vt:lpstr>
      <vt:lpstr>                           Prophet Jeremiah 1423-26, Marble, Height: 191 cm, Museo dell'Opera del Duomo, Florence</vt:lpstr>
      <vt:lpstr>                                Prophet Habakkuk, 1427-36, Marble, Height: 196 cm, Museo dell'Opera del Duomo, Florence</vt:lpstr>
      <vt:lpstr>     Pazzi Madonna, 1420-30, Marble, 75 x 70 cm,  the Bode-Museum, Berlin</vt:lpstr>
      <vt:lpstr>                    Comparison between Donatello’s David of  1409 and  that of 1430</vt:lpstr>
      <vt:lpstr>   David, c. 1430 Bronze, Height: 158 cm, Museo Nazionale  del Bargello, Florence  </vt:lpstr>
      <vt:lpstr>PowerPoint Presentation</vt:lpstr>
      <vt:lpstr>PowerPoint Presentation</vt:lpstr>
      <vt:lpstr>PowerPoint Presentation</vt:lpstr>
      <vt:lpstr>PowerPoint Presentation</vt:lpstr>
      <vt:lpstr>                               Cantoria, 1431-39 Marble, 348 x 570 cm Museo dell'Opera del Duomo, Florence </vt:lpstr>
      <vt:lpstr>PowerPoint Presentation</vt:lpstr>
      <vt:lpstr>  Equestrian                                Statue of Gattamelata 1447-50, Bronze,  340x390 cm, Piazza del Santo, Padua </vt:lpstr>
      <vt:lpstr>PowerPoint Presentation</vt:lpstr>
      <vt:lpstr>                             Saint Mary Magdalen,  c. 1457, Wood, Height:  188 cm, Museo dell'Opera del Duomo, Florence </vt:lpstr>
      <vt:lpstr>PowerPoint Presentation</vt:lpstr>
      <vt:lpstr>The Resurrection Pulpit, 1465, Marble and Bronze, 123 x 292 cm, San Lorenzo, Florence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2020-11-04T13:18:30Z</dcterms:created>
  <dcterms:modified xsi:type="dcterms:W3CDTF">2020-11-07T10:56:02Z</dcterms:modified>
</cp:coreProperties>
</file>