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1" r:id="rId5"/>
    <p:sldId id="259" r:id="rId6"/>
    <p:sldId id="269" r:id="rId7"/>
    <p:sldId id="265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72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E33A02-52B2-43BF-8B87-E6532CA8F52E}" v="11" dt="2020-11-16T05:47:35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BBE33A02-52B2-43BF-8B87-E6532CA8F52E}"/>
    <pc:docChg chg="undo custSel mod delSld modSld sldOrd">
      <pc:chgData name="Amalia Spiliakou" userId="f4bd6b91a0b5818a" providerId="LiveId" clId="{BBE33A02-52B2-43BF-8B87-E6532CA8F52E}" dt="2020-11-16T05:47:42.645" v="65" actId="2696"/>
      <pc:docMkLst>
        <pc:docMk/>
      </pc:docMkLst>
      <pc:sldChg chg="addSp delSp modSp mod ord setBg setClrOvrMap">
        <pc:chgData name="Amalia Spiliakou" userId="f4bd6b91a0b5818a" providerId="LiveId" clId="{BBE33A02-52B2-43BF-8B87-E6532CA8F52E}" dt="2020-11-16T05:44:00.472" v="39"/>
        <pc:sldMkLst>
          <pc:docMk/>
          <pc:sldMk cId="1554198739" sldId="257"/>
        </pc:sldMkLst>
        <pc:spChg chg="add mod">
          <ac:chgData name="Amalia Spiliakou" userId="f4bd6b91a0b5818a" providerId="LiveId" clId="{BBE33A02-52B2-43BF-8B87-E6532CA8F52E}" dt="2020-11-16T05:43:10.688" v="38" actId="207"/>
          <ac:spMkLst>
            <pc:docMk/>
            <pc:sldMk cId="1554198739" sldId="257"/>
            <ac:spMk id="2" creationId="{97B551C5-DCF2-4873-B876-D599A96D1369}"/>
          </ac:spMkLst>
        </pc:spChg>
        <pc:spChg chg="add del">
          <ac:chgData name="Amalia Spiliakou" userId="f4bd6b91a0b5818a" providerId="LiveId" clId="{BBE33A02-52B2-43BF-8B87-E6532CA8F52E}" dt="2020-11-16T05:41:14.014" v="5" actId="26606"/>
          <ac:spMkLst>
            <pc:docMk/>
            <pc:sldMk cId="1554198739" sldId="257"/>
            <ac:spMk id="8" creationId="{870A1295-61BC-4214-AA3E-D396673024D0}"/>
          </ac:spMkLst>
        </pc:spChg>
        <pc:grpChg chg="add del">
          <ac:chgData name="Amalia Spiliakou" userId="f4bd6b91a0b5818a" providerId="LiveId" clId="{BBE33A02-52B2-43BF-8B87-E6532CA8F52E}" dt="2020-11-16T05:41:14.014" v="5" actId="26606"/>
          <ac:grpSpMkLst>
            <pc:docMk/>
            <pc:sldMk cId="1554198739" sldId="257"/>
            <ac:grpSpMk id="10" creationId="{0B139475-2B26-4CA9-9413-DE741E49F7BB}"/>
          </ac:grpSpMkLst>
        </pc:grpChg>
        <pc:picChg chg="mod ord">
          <ac:chgData name="Amalia Spiliakou" userId="f4bd6b91a0b5818a" providerId="LiveId" clId="{BBE33A02-52B2-43BF-8B87-E6532CA8F52E}" dt="2020-11-16T05:41:14.037" v="6" actId="26606"/>
          <ac:picMkLst>
            <pc:docMk/>
            <pc:sldMk cId="1554198739" sldId="257"/>
            <ac:picMk id="3" creationId="{F208D80E-5AE9-49F1-B3CE-0758BCD2C3BB}"/>
          </ac:picMkLst>
        </pc:picChg>
      </pc:sldChg>
      <pc:sldChg chg="addSp modSp mod setBg">
        <pc:chgData name="Amalia Spiliakou" userId="f4bd6b91a0b5818a" providerId="LiveId" clId="{BBE33A02-52B2-43BF-8B87-E6532CA8F52E}" dt="2020-11-16T05:47:38.205" v="64" actId="26606"/>
        <pc:sldMkLst>
          <pc:docMk/>
          <pc:sldMk cId="798266121" sldId="259"/>
        </pc:sldMkLst>
        <pc:spChg chg="add">
          <ac:chgData name="Amalia Spiliakou" userId="f4bd6b91a0b5818a" providerId="LiveId" clId="{BBE33A02-52B2-43BF-8B87-E6532CA8F52E}" dt="2020-11-16T05:47:38.205" v="64" actId="26606"/>
          <ac:spMkLst>
            <pc:docMk/>
            <pc:sldMk cId="798266121" sldId="259"/>
            <ac:spMk id="9" creationId="{D99D2C73-08B0-4F6B-A8E9-4651E6BDBE48}"/>
          </ac:spMkLst>
        </pc:spChg>
        <pc:spChg chg="add">
          <ac:chgData name="Amalia Spiliakou" userId="f4bd6b91a0b5818a" providerId="LiveId" clId="{BBE33A02-52B2-43BF-8B87-E6532CA8F52E}" dt="2020-11-16T05:47:38.205" v="64" actId="26606"/>
          <ac:spMkLst>
            <pc:docMk/>
            <pc:sldMk cId="798266121" sldId="259"/>
            <ac:spMk id="11" creationId="{968DB88C-7EF2-487C-85D1-848F61F13E3F}"/>
          </ac:spMkLst>
        </pc:spChg>
        <pc:picChg chg="mod ord">
          <ac:chgData name="Amalia Spiliakou" userId="f4bd6b91a0b5818a" providerId="LiveId" clId="{BBE33A02-52B2-43BF-8B87-E6532CA8F52E}" dt="2020-11-16T05:47:38.205" v="64" actId="26606"/>
          <ac:picMkLst>
            <pc:docMk/>
            <pc:sldMk cId="798266121" sldId="259"/>
            <ac:picMk id="3" creationId="{0E5C82A5-768A-46AE-B2F1-C1E9A6115AA8}"/>
          </ac:picMkLst>
        </pc:picChg>
        <pc:picChg chg="add mod">
          <ac:chgData name="Amalia Spiliakou" userId="f4bd6b91a0b5818a" providerId="LiveId" clId="{BBE33A02-52B2-43BF-8B87-E6532CA8F52E}" dt="2020-11-16T05:47:38.205" v="64" actId="26606"/>
          <ac:picMkLst>
            <pc:docMk/>
            <pc:sldMk cId="798266121" sldId="259"/>
            <ac:picMk id="4" creationId="{6746655F-4EB3-4EF8-8873-FDBCCF0A626B}"/>
          </ac:picMkLst>
        </pc:picChg>
      </pc:sldChg>
      <pc:sldChg chg="ord">
        <pc:chgData name="Amalia Spiliakou" userId="f4bd6b91a0b5818a" providerId="LiveId" clId="{BBE33A02-52B2-43BF-8B87-E6532CA8F52E}" dt="2020-11-16T05:44:16.976" v="40"/>
        <pc:sldMkLst>
          <pc:docMk/>
          <pc:sldMk cId="30087393" sldId="261"/>
        </pc:sldMkLst>
      </pc:sldChg>
      <pc:sldChg chg="del">
        <pc:chgData name="Amalia Spiliakou" userId="f4bd6b91a0b5818a" providerId="LiveId" clId="{BBE33A02-52B2-43BF-8B87-E6532CA8F52E}" dt="2020-11-16T05:46:45.438" v="56" actId="2696"/>
        <pc:sldMkLst>
          <pc:docMk/>
          <pc:sldMk cId="1019643896" sldId="262"/>
        </pc:sldMkLst>
      </pc:sldChg>
      <pc:sldChg chg="del">
        <pc:chgData name="Amalia Spiliakou" userId="f4bd6b91a0b5818a" providerId="LiveId" clId="{BBE33A02-52B2-43BF-8B87-E6532CA8F52E}" dt="2020-11-16T05:19:58.201" v="0" actId="2696"/>
        <pc:sldMkLst>
          <pc:docMk/>
          <pc:sldMk cId="2898441488" sldId="263"/>
        </pc:sldMkLst>
      </pc:sldChg>
      <pc:sldChg chg="del">
        <pc:chgData name="Amalia Spiliakou" userId="f4bd6b91a0b5818a" providerId="LiveId" clId="{BBE33A02-52B2-43BF-8B87-E6532CA8F52E}" dt="2020-11-16T05:47:42.645" v="65" actId="2696"/>
        <pc:sldMkLst>
          <pc:docMk/>
          <pc:sldMk cId="426261119" sldId="264"/>
        </pc:sldMkLst>
      </pc:sldChg>
      <pc:sldChg chg="addSp modSp mod setBg">
        <pc:chgData name="Amalia Spiliakou" userId="f4bd6b91a0b5818a" providerId="LiveId" clId="{BBE33A02-52B2-43BF-8B87-E6532CA8F52E}" dt="2020-11-16T05:44:53.059" v="45" actId="26606"/>
        <pc:sldMkLst>
          <pc:docMk/>
          <pc:sldMk cId="1672113108" sldId="265"/>
        </pc:sldMkLst>
        <pc:spChg chg="add">
          <ac:chgData name="Amalia Spiliakou" userId="f4bd6b91a0b5818a" providerId="LiveId" clId="{BBE33A02-52B2-43BF-8B87-E6532CA8F52E}" dt="2020-11-16T05:44:53.059" v="45" actId="26606"/>
          <ac:spMkLst>
            <pc:docMk/>
            <pc:sldMk cId="1672113108" sldId="265"/>
            <ac:spMk id="9" creationId="{D99D2C73-08B0-4F6B-A8E9-4651E6BDBE48}"/>
          </ac:spMkLst>
        </pc:spChg>
        <pc:spChg chg="add">
          <ac:chgData name="Amalia Spiliakou" userId="f4bd6b91a0b5818a" providerId="LiveId" clId="{BBE33A02-52B2-43BF-8B87-E6532CA8F52E}" dt="2020-11-16T05:44:53.059" v="45" actId="26606"/>
          <ac:spMkLst>
            <pc:docMk/>
            <pc:sldMk cId="1672113108" sldId="265"/>
            <ac:spMk id="11" creationId="{968DB88C-7EF2-487C-85D1-848F61F13E3F}"/>
          </ac:spMkLst>
        </pc:spChg>
        <pc:picChg chg="mod">
          <ac:chgData name="Amalia Spiliakou" userId="f4bd6b91a0b5818a" providerId="LiveId" clId="{BBE33A02-52B2-43BF-8B87-E6532CA8F52E}" dt="2020-11-16T05:44:53.059" v="45" actId="26606"/>
          <ac:picMkLst>
            <pc:docMk/>
            <pc:sldMk cId="1672113108" sldId="265"/>
            <ac:picMk id="3" creationId="{03091086-D9BC-432B-ADB7-E91CC0D715DE}"/>
          </ac:picMkLst>
        </pc:picChg>
        <pc:picChg chg="add mod">
          <ac:chgData name="Amalia Spiliakou" userId="f4bd6b91a0b5818a" providerId="LiveId" clId="{BBE33A02-52B2-43BF-8B87-E6532CA8F52E}" dt="2020-11-16T05:44:53.059" v="45" actId="26606"/>
          <ac:picMkLst>
            <pc:docMk/>
            <pc:sldMk cId="1672113108" sldId="265"/>
            <ac:picMk id="4" creationId="{C6D7E210-0248-410E-9D82-441BC3545EE4}"/>
          </ac:picMkLst>
        </pc:picChg>
      </pc:sldChg>
      <pc:sldChg chg="del">
        <pc:chgData name="Amalia Spiliakou" userId="f4bd6b91a0b5818a" providerId="LiveId" clId="{BBE33A02-52B2-43BF-8B87-E6532CA8F52E}" dt="2020-11-16T05:45:12.186" v="46" actId="2696"/>
        <pc:sldMkLst>
          <pc:docMk/>
          <pc:sldMk cId="385852130" sldId="266"/>
        </pc:sldMkLst>
      </pc:sldChg>
      <pc:sldChg chg="del">
        <pc:chgData name="Amalia Spiliakou" userId="f4bd6b91a0b5818a" providerId="LiveId" clId="{BBE33A02-52B2-43BF-8B87-E6532CA8F52E}" dt="2020-11-16T05:45:22" v="47" actId="2696"/>
        <pc:sldMkLst>
          <pc:docMk/>
          <pc:sldMk cId="1412667739" sldId="267"/>
        </pc:sldMkLst>
      </pc:sldChg>
      <pc:sldChg chg="addSp delSp modSp mod setBg setClrOvrMap">
        <pc:chgData name="Amalia Spiliakou" userId="f4bd6b91a0b5818a" providerId="LiveId" clId="{BBE33A02-52B2-43BF-8B87-E6532CA8F52E}" dt="2020-11-16T05:47:01.301" v="59" actId="26606"/>
        <pc:sldMkLst>
          <pc:docMk/>
          <pc:sldMk cId="1483582660" sldId="268"/>
        </pc:sldMkLst>
        <pc:picChg chg="del mod">
          <ac:chgData name="Amalia Spiliakou" userId="f4bd6b91a0b5818a" providerId="LiveId" clId="{BBE33A02-52B2-43BF-8B87-E6532CA8F52E}" dt="2020-11-16T05:46:56.401" v="57" actId="478"/>
          <ac:picMkLst>
            <pc:docMk/>
            <pc:sldMk cId="1483582660" sldId="268"/>
            <ac:picMk id="3" creationId="{432A7FB5-20CD-47AE-8D6E-39D5C9382DBE}"/>
          </ac:picMkLst>
        </pc:picChg>
        <pc:picChg chg="add mod">
          <ac:chgData name="Amalia Spiliakou" userId="f4bd6b91a0b5818a" providerId="LiveId" clId="{BBE33A02-52B2-43BF-8B87-E6532CA8F52E}" dt="2020-11-16T05:47:01.301" v="59" actId="26606"/>
          <ac:picMkLst>
            <pc:docMk/>
            <pc:sldMk cId="1483582660" sldId="268"/>
            <ac:picMk id="4" creationId="{F0186926-4F36-4BB1-8AAA-01E774CFC1CD}"/>
          </ac:picMkLst>
        </pc:picChg>
      </pc:sldChg>
      <pc:sldChg chg="addSp modSp mod ord setBg">
        <pc:chgData name="Amalia Spiliakou" userId="f4bd6b91a0b5818a" providerId="LiveId" clId="{BBE33A02-52B2-43BF-8B87-E6532CA8F52E}" dt="2020-11-16T05:46:24.953" v="55"/>
        <pc:sldMkLst>
          <pc:docMk/>
          <pc:sldMk cId="2862198640" sldId="269"/>
        </pc:sldMkLst>
        <pc:spChg chg="add">
          <ac:chgData name="Amalia Spiliakou" userId="f4bd6b91a0b5818a" providerId="LiveId" clId="{BBE33A02-52B2-43BF-8B87-E6532CA8F52E}" dt="2020-11-16T05:46:17.988" v="54" actId="26606"/>
          <ac:spMkLst>
            <pc:docMk/>
            <pc:sldMk cId="2862198640" sldId="269"/>
            <ac:spMk id="9" creationId="{D99D2C73-08B0-4F6B-A8E9-4651E6BDBE48}"/>
          </ac:spMkLst>
        </pc:spChg>
        <pc:spChg chg="add">
          <ac:chgData name="Amalia Spiliakou" userId="f4bd6b91a0b5818a" providerId="LiveId" clId="{BBE33A02-52B2-43BF-8B87-E6532CA8F52E}" dt="2020-11-16T05:46:17.988" v="54" actId="26606"/>
          <ac:spMkLst>
            <pc:docMk/>
            <pc:sldMk cId="2862198640" sldId="269"/>
            <ac:spMk id="11" creationId="{968DB88C-7EF2-487C-85D1-848F61F13E3F}"/>
          </ac:spMkLst>
        </pc:spChg>
        <pc:picChg chg="mod">
          <ac:chgData name="Amalia Spiliakou" userId="f4bd6b91a0b5818a" providerId="LiveId" clId="{BBE33A02-52B2-43BF-8B87-E6532CA8F52E}" dt="2020-11-16T05:46:17.988" v="54" actId="26606"/>
          <ac:picMkLst>
            <pc:docMk/>
            <pc:sldMk cId="2862198640" sldId="269"/>
            <ac:picMk id="3" creationId="{61FE734A-E0FC-41CF-A25C-C70AF2F0674A}"/>
          </ac:picMkLst>
        </pc:picChg>
        <pc:picChg chg="add mod">
          <ac:chgData name="Amalia Spiliakou" userId="f4bd6b91a0b5818a" providerId="LiveId" clId="{BBE33A02-52B2-43BF-8B87-E6532CA8F52E}" dt="2020-11-16T05:46:17.988" v="54" actId="26606"/>
          <ac:picMkLst>
            <pc:docMk/>
            <pc:sldMk cId="2862198640" sldId="269"/>
            <ac:picMk id="4" creationId="{77CBBE24-404B-4B11-BEBD-46C8E423FEA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9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7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0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4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7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2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6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1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12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9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C96D3-A078-4285-BC87-6AE3C7C92280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EE33E-C50F-477A-BC03-C30A7AD72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551C5-DCF2-4873-B876-D599A96D1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6"/>
            <a:ext cx="8183880" cy="1281113"/>
          </a:xfrm>
        </p:spPr>
        <p:txBody>
          <a:bodyPr>
            <a:noAutofit/>
          </a:bodyPr>
          <a:lstStyle/>
          <a:p>
            <a:pPr algn="ctr"/>
            <a:br>
              <a:rPr lang="en-US" sz="800" b="1" dirty="0">
                <a:solidFill>
                  <a:srgbClr val="FFC000"/>
                </a:solidFill>
                <a:latin typeface="Papyrus" panose="03070502060502030205" pitchFamily="66" charset="0"/>
              </a:rPr>
            </a:br>
            <a:r>
              <a:rPr lang="en-US" sz="4000" b="1" dirty="0" err="1">
                <a:solidFill>
                  <a:srgbClr val="E1721F"/>
                </a:solidFill>
                <a:latin typeface="Papyrus" panose="03070502060502030205" pitchFamily="66" charset="0"/>
              </a:rPr>
              <a:t>Dioscurides</a:t>
            </a:r>
            <a:r>
              <a:rPr lang="en-US" sz="4000" b="1" dirty="0">
                <a:solidFill>
                  <a:srgbClr val="E1721F"/>
                </a:solidFill>
                <a:latin typeface="Papyrus" panose="03070502060502030205" pitchFamily="66" charset="0"/>
              </a:rPr>
              <a:t> and </a:t>
            </a:r>
            <a:r>
              <a:rPr lang="en-US" sz="4000" b="1" dirty="0" err="1">
                <a:solidFill>
                  <a:srgbClr val="E1721F"/>
                </a:solidFill>
                <a:latin typeface="Papyrus" panose="03070502060502030205" pitchFamily="66" charset="0"/>
              </a:rPr>
              <a:t>Krithamo</a:t>
            </a:r>
            <a:endParaRPr lang="en-US" sz="4000" b="1" dirty="0">
              <a:solidFill>
                <a:srgbClr val="E1721F"/>
              </a:solidFill>
              <a:latin typeface="Papyrus" panose="03070502060502030205" pitchFamily="66" charset="0"/>
            </a:endParaRPr>
          </a:p>
        </p:txBody>
      </p:sp>
      <p:pic>
        <p:nvPicPr>
          <p:cNvPr id="3" name="Picture 2" descr="A picture containing map&#10;&#10;Description automatically generated">
            <a:extLst>
              <a:ext uri="{FF2B5EF4-FFF2-40B4-BE49-F238E27FC236}">
                <a16:creationId xmlns:a16="http://schemas.microsoft.com/office/drawing/2014/main" id="{F208D80E-5AE9-49F1-B3CE-0758BCD2C3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9" r="1" b="13591"/>
          <a:stretch/>
        </p:blipFill>
        <p:spPr>
          <a:xfrm rot="10800000"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55419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1E2CD0-F2C1-4E36-A4F7-00C227B72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94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lendar&#10;&#10;Description automatically generated">
            <a:extLst>
              <a:ext uri="{FF2B5EF4-FFF2-40B4-BE49-F238E27FC236}">
                <a16:creationId xmlns:a16="http://schemas.microsoft.com/office/drawing/2014/main" id="{874ED741-9801-4F90-86AF-621A64E19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07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927A60D7-2C2E-46B9-BD63-A6E51D953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ext, calendar&#10;&#10;Description automatically generated">
            <a:extLst>
              <a:ext uri="{FF2B5EF4-FFF2-40B4-BE49-F238E27FC236}">
                <a16:creationId xmlns:a16="http://schemas.microsoft.com/office/drawing/2014/main" id="{6746655F-4EB3-4EF8-8873-FDBCCF0A62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" r="2" b="2"/>
          <a:stretch/>
        </p:blipFill>
        <p:spPr>
          <a:xfrm rot="5400000">
            <a:off x="-288396" y="1414463"/>
            <a:ext cx="5571066" cy="4029074"/>
          </a:xfrm>
          <a:prstGeom prst="rect">
            <a:avLst/>
          </a:prstGeom>
        </p:spPr>
      </p:pic>
      <p:pic>
        <p:nvPicPr>
          <p:cNvPr id="3" name="Picture 2" descr="Calendar, qr code&#10;&#10;Description automatically generated">
            <a:extLst>
              <a:ext uri="{FF2B5EF4-FFF2-40B4-BE49-F238E27FC236}">
                <a16:creationId xmlns:a16="http://schemas.microsoft.com/office/drawing/2014/main" id="{0E5C82A5-768A-46AE-B2F1-C1E9A6115A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" r="2" b="2"/>
          <a:stretch/>
        </p:blipFill>
        <p:spPr>
          <a:xfrm rot="5400000">
            <a:off x="3861328" y="1414462"/>
            <a:ext cx="5571066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66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photo, covered&#10;&#10;Description automatically generated">
            <a:extLst>
              <a:ext uri="{FF2B5EF4-FFF2-40B4-BE49-F238E27FC236}">
                <a16:creationId xmlns:a16="http://schemas.microsoft.com/office/drawing/2014/main" id="{61FE734A-E0FC-41CF-A25C-C70AF2F06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" r="2" b="2"/>
          <a:stretch/>
        </p:blipFill>
        <p:spPr>
          <a:xfrm rot="5400000">
            <a:off x="-288396" y="1414463"/>
            <a:ext cx="5571066" cy="4029074"/>
          </a:xfrm>
          <a:prstGeom prst="rect">
            <a:avLst/>
          </a:prstGeom>
        </p:spPr>
      </p:pic>
      <p:pic>
        <p:nvPicPr>
          <p:cNvPr id="4" name="Picture 3" descr="A picture containing text, photo, covered, paper&#10;&#10;Description automatically generated">
            <a:extLst>
              <a:ext uri="{FF2B5EF4-FFF2-40B4-BE49-F238E27FC236}">
                <a16:creationId xmlns:a16="http://schemas.microsoft.com/office/drawing/2014/main" id="{77CBBE24-404B-4B11-BEBD-46C8E423FE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4" r="2" b="220"/>
          <a:stretch/>
        </p:blipFill>
        <p:spPr>
          <a:xfrm rot="5400000">
            <a:off x="3861328" y="1414462"/>
            <a:ext cx="5571066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98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lendar&#10;&#10;Description automatically generated">
            <a:extLst>
              <a:ext uri="{FF2B5EF4-FFF2-40B4-BE49-F238E27FC236}">
                <a16:creationId xmlns:a16="http://schemas.microsoft.com/office/drawing/2014/main" id="{03091086-D9BC-432B-ADB7-E91CC0D715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" r="2" b="2"/>
          <a:stretch/>
        </p:blipFill>
        <p:spPr>
          <a:xfrm rot="5400000">
            <a:off x="-288396" y="1414463"/>
            <a:ext cx="5571066" cy="4029074"/>
          </a:xfrm>
          <a:prstGeom prst="rect">
            <a:avLst/>
          </a:prstGeom>
        </p:spPr>
      </p:pic>
      <p:pic>
        <p:nvPicPr>
          <p:cNvPr id="4" name="Picture 3" descr="Text, calendar&#10;&#10;Description automatically generated">
            <a:extLst>
              <a:ext uri="{FF2B5EF4-FFF2-40B4-BE49-F238E27FC236}">
                <a16:creationId xmlns:a16="http://schemas.microsoft.com/office/drawing/2014/main" id="{C6D7E210-0248-410E-9D82-441BC3545E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" r="2" b="2"/>
          <a:stretch/>
        </p:blipFill>
        <p:spPr>
          <a:xfrm rot="5400000">
            <a:off x="3861328" y="1414462"/>
            <a:ext cx="5571066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1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0186926-4F36-4BB1-8AAA-01E774CFC1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4" r="33883" b="-1"/>
          <a:stretch/>
        </p:blipFill>
        <p:spPr>
          <a:xfrm rot="5400000">
            <a:off x="1464732" y="-901700"/>
            <a:ext cx="6214534" cy="866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82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On-screen Show (4:3)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Papyrus</vt:lpstr>
      <vt:lpstr>Office Theme</vt:lpstr>
      <vt:lpstr> Dioscurides and Krithamo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Dioscurides and Krithamo</dc:title>
  <dc:creator>Amalia Spiliakou</dc:creator>
  <cp:lastModifiedBy>Amalia Spiliakou</cp:lastModifiedBy>
  <cp:revision>1</cp:revision>
  <dcterms:created xsi:type="dcterms:W3CDTF">2020-11-16T05:47:38Z</dcterms:created>
  <dcterms:modified xsi:type="dcterms:W3CDTF">2020-11-16T05:47:43Z</dcterms:modified>
</cp:coreProperties>
</file>