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3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678F08-6176-4D3B-8BC0-2D1CFED2416D}" v="4" dt="2019-05-27T05:35:07.4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4C678F08-6176-4D3B-8BC0-2D1CFED2416D}"/>
    <pc:docChg chg="custSel addSld delSld modSld">
      <pc:chgData name="Amalia Spiliakou" userId="f4bd6b91a0b5818a" providerId="LiveId" clId="{4C678F08-6176-4D3B-8BC0-2D1CFED2416D}" dt="2019-05-27T05:35:58.742" v="46" actId="2"/>
      <pc:docMkLst>
        <pc:docMk/>
      </pc:docMkLst>
      <pc:sldChg chg="del">
        <pc:chgData name="Amalia Spiliakou" userId="f4bd6b91a0b5818a" providerId="LiveId" clId="{4C678F08-6176-4D3B-8BC0-2D1CFED2416D}" dt="2019-05-27T05:35:43.030" v="44" actId="2696"/>
        <pc:sldMkLst>
          <pc:docMk/>
          <pc:sldMk cId="861615354" sldId="256"/>
        </pc:sldMkLst>
      </pc:sldChg>
      <pc:sldChg chg="addSp delSp modSp add setBg">
        <pc:chgData name="Amalia Spiliakou" userId="f4bd6b91a0b5818a" providerId="LiveId" clId="{4C678F08-6176-4D3B-8BC0-2D1CFED2416D}" dt="2019-05-27T05:35:58.742" v="46" actId="2"/>
        <pc:sldMkLst>
          <pc:docMk/>
          <pc:sldMk cId="3539543061" sldId="261"/>
        </pc:sldMkLst>
        <pc:spChg chg="del">
          <ac:chgData name="Amalia Spiliakou" userId="f4bd6b91a0b5818a" providerId="LiveId" clId="{4C678F08-6176-4D3B-8BC0-2D1CFED2416D}" dt="2019-05-27T05:33:27.914" v="1" actId="478"/>
          <ac:spMkLst>
            <pc:docMk/>
            <pc:sldMk cId="3539543061" sldId="261"/>
            <ac:spMk id="2" creationId="{BEC18682-25C5-4051-99C5-2C24959518F4}"/>
          </ac:spMkLst>
        </pc:spChg>
        <pc:spChg chg="del">
          <ac:chgData name="Amalia Spiliakou" userId="f4bd6b91a0b5818a" providerId="LiveId" clId="{4C678F08-6176-4D3B-8BC0-2D1CFED2416D}" dt="2019-05-27T05:33:30.852" v="2" actId="478"/>
          <ac:spMkLst>
            <pc:docMk/>
            <pc:sldMk cId="3539543061" sldId="261"/>
            <ac:spMk id="3" creationId="{D68EB90D-6DF0-4702-9470-6423A40BBA98}"/>
          </ac:spMkLst>
        </pc:spChg>
        <pc:spChg chg="add mod">
          <ac:chgData name="Amalia Spiliakou" userId="f4bd6b91a0b5818a" providerId="LiveId" clId="{4C678F08-6176-4D3B-8BC0-2D1CFED2416D}" dt="2019-05-27T05:35:58.742" v="46" actId="2"/>
          <ac:spMkLst>
            <pc:docMk/>
            <pc:sldMk cId="3539543061" sldId="261"/>
            <ac:spMk id="4" creationId="{705E85AC-2AE5-466F-A4C9-AD4CBB89D7E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0E546-C83A-49A1-A26F-65106C44B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7047DC-09DC-450F-AD42-F4DF270D99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62698-6708-49E5-B500-4DE0507C9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3F8D6-C2FE-41E7-94BD-E47B2E8BC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394F5-66A4-45A3-8612-1E31D115C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24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CA67-EA26-4359-841A-5946AB449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24C4E-D17A-4A0D-87FC-F6C4904DE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BF028-DA23-419A-852A-ECB6BF2B1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C1DB5-C8D3-4080-B6EA-89C059097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EEAB7-939E-458C-8353-DCCDA5C1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406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5CD99-A540-4725-8437-481F4F923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C4CE6-6DA9-4F22-8464-5AF03EDFD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400EC9-225E-4C26-B75F-037B14489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2D678-2B07-49CC-9D11-9EEB538E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F1370-ACCC-4974-94A9-FEAA67103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624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7469C-5492-4BFD-B480-9C72F23BB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67849-D47C-4E7E-AC2C-B987717F1A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17F73-34BC-4680-8BA6-CEABFB08E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4AC909-3BC2-44BA-BA37-3ED79B6A5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37FB81-C32F-4B0F-8550-7E219712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7E7F80-8EF5-4929-9DAD-3099B961D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79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E0BEB-E6F8-46C6-B54E-EBEEC3616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F77155-F77A-471E-8A40-25184863C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C7E090-9950-44B4-A8C4-E7D3775C7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C221FA-AF6A-4507-BBB3-ACF29380A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BBBCBC-038A-46E3-BBBF-DE7168CE8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A793E7-05F1-41FD-8695-FC1EE51B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DB7CC2-54B3-4A27-93E5-D806E3A21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F515C9-2491-4DC9-8901-C223C775C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419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F9045-9FFB-4DBF-AE7F-EB19BCDA9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316C74-EB1D-45DD-B4BE-071F7946E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05C219-E131-4B42-A347-C1C73F876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C26449-D6B5-4594-B14D-D52849FB8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351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68F9C-F538-4A92-8219-80AB32DF3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23A49-20FC-4579-A0F5-BC0625C3E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E2119-F597-4141-98E8-17B59015F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15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0B6DE-3FC0-43AA-A800-935EE3AC4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C7ADC-EA88-4169-A689-F10E68478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B25C4-6D2F-4897-A249-E883BE8CE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0AF021-3F3D-47BA-85AA-966C7A3E4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1F193-7A24-4927-9ECD-A4EDF6BE1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09A093-F740-4B9A-976B-CA61308C1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142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02BC8-6288-4FE6-9F6E-31BD6CA98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3B5489-2E21-4BD7-9230-2B78A02B3E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2081D-CFB8-4310-ACA8-3B776DB08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F9D97-D541-4438-9047-358B014F6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0E282-6ADA-4332-BE10-C5FCD908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28C1C-1E9E-4816-941F-FE3C3FEB8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57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F9943-1EA8-41B6-B1E3-B80B8CB6A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3EDBEB-F2BB-4FA8-A257-21745E47EB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B499A-E9AA-4287-9440-CCACCAE2D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048DF-98AB-4D50-8281-BF472218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3361B-A7E7-4CCA-8A41-849567301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619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57558-89A8-4F44-BB24-BCA468FF7B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2C0C15-912A-449D-ACE9-24C2DD7A3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7357D-1636-4A45-BF4B-5E504ED45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71AE9-2BE2-4B1D-B115-571B5C6AF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F4A1C-1A99-43F6-B4FA-07DC94868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235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6A957-EFDC-4525-8127-5CC1B839A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3D72E-9732-4FAA-AA4D-166F9C055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F9CEF-B4C2-45A5-8535-64B3F52FD5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97EC7-17AC-4391-8D1E-CAF58BB8DE7A}" type="datetimeFigureOut">
              <a:rPr lang="en-US" smtClean="0"/>
              <a:t>5/27/2019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39A78-79B2-40FC-AF4E-A37C80C21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D6DDE-65A5-444B-9DBB-798ABB332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84BDB-90C5-4715-AA23-B0AA626B12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60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: 14 Points 3">
            <a:extLst>
              <a:ext uri="{FF2B5EF4-FFF2-40B4-BE49-F238E27FC236}">
                <a16:creationId xmlns:a16="http://schemas.microsoft.com/office/drawing/2014/main" id="{705E85AC-2AE5-466F-A4C9-AD4CBB89D7EC}"/>
              </a:ext>
            </a:extLst>
          </p:cNvPr>
          <p:cNvSpPr/>
          <p:nvPr/>
        </p:nvSpPr>
        <p:spPr>
          <a:xfrm>
            <a:off x="566737" y="452437"/>
            <a:ext cx="11058525" cy="5953125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6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6">
                  <a:lumMod val="5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Papyrus" panose="03070502060502030205" pitchFamily="66" charset="0"/>
              </a:rPr>
              <a:t>Dioscurides and </a:t>
            </a:r>
          </a:p>
          <a:p>
            <a:pPr algn="ctr"/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Papyrus" panose="03070502060502030205" pitchFamily="66" charset="0"/>
              </a:rPr>
              <a:t>Krithamo</a:t>
            </a:r>
          </a:p>
        </p:txBody>
      </p:sp>
    </p:spTree>
    <p:extLst>
      <p:ext uri="{BB962C8B-B14F-4D97-AF65-F5344CB8AC3E}">
        <p14:creationId xmlns:p14="http://schemas.microsoft.com/office/powerpoint/2010/main" val="3539543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C12DE675-A8CC-4EB3-AEFB-CCB01BC2B2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5" b="978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68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AB7A99-E2FB-40B6-ABA9-B41DB8BBEF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9" b="1030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45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vidence Image">
            <a:extLst>
              <a:ext uri="{FF2B5EF4-FFF2-40B4-BE49-F238E27FC236}">
                <a16:creationId xmlns:a16="http://schemas.microsoft.com/office/drawing/2014/main" id="{76D33777-8745-43D7-8E1E-ABBF398AA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17508" y="3907631"/>
            <a:ext cx="3219449" cy="241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vidence Image">
            <a:extLst>
              <a:ext uri="{FF2B5EF4-FFF2-40B4-BE49-F238E27FC236}">
                <a16:creationId xmlns:a16="http://schemas.microsoft.com/office/drawing/2014/main" id="{53AA68B3-0714-41FB-B458-99270FD5B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222578" y="535784"/>
            <a:ext cx="3219457" cy="241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vidence Image">
            <a:extLst>
              <a:ext uri="{FF2B5EF4-FFF2-40B4-BE49-F238E27FC236}">
                <a16:creationId xmlns:a16="http://schemas.microsoft.com/office/drawing/2014/main" id="{388C9D27-04AF-48D0-A454-2CC63AD84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222580" y="3907631"/>
            <a:ext cx="3219449" cy="241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vidence Image">
            <a:extLst>
              <a:ext uri="{FF2B5EF4-FFF2-40B4-BE49-F238E27FC236}">
                <a16:creationId xmlns:a16="http://schemas.microsoft.com/office/drawing/2014/main" id="{998BA9FD-054A-4717-A5DC-A3FF4E408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17500" y="535784"/>
            <a:ext cx="3219458" cy="241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vidence Image">
            <a:extLst>
              <a:ext uri="{FF2B5EF4-FFF2-40B4-BE49-F238E27FC236}">
                <a16:creationId xmlns:a16="http://schemas.microsoft.com/office/drawing/2014/main" id="{D5C58206-7F6C-4E34-BDE0-AAD6DF553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51220" y="3908822"/>
            <a:ext cx="3228975" cy="242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vidence Image">
            <a:extLst>
              <a:ext uri="{FF2B5EF4-FFF2-40B4-BE49-F238E27FC236}">
                <a16:creationId xmlns:a16="http://schemas.microsoft.com/office/drawing/2014/main" id="{C4D49C67-18FC-4019-AFAC-8A6F02145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50036" y="535783"/>
            <a:ext cx="3219456" cy="241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Evidence Image">
            <a:extLst>
              <a:ext uri="{FF2B5EF4-FFF2-40B4-BE49-F238E27FC236}">
                <a16:creationId xmlns:a16="http://schemas.microsoft.com/office/drawing/2014/main" id="{E6482C9D-1EE0-4D59-A652-44B4395E6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96676" y="1758553"/>
            <a:ext cx="5686426" cy="426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654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vidence Image">
            <a:extLst>
              <a:ext uri="{FF2B5EF4-FFF2-40B4-BE49-F238E27FC236}">
                <a16:creationId xmlns:a16="http://schemas.microsoft.com/office/drawing/2014/main" id="{19AAC916-BD5C-4850-B697-CBD056DF1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46662" y="2432265"/>
            <a:ext cx="4883814" cy="366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vidence Image">
            <a:extLst>
              <a:ext uri="{FF2B5EF4-FFF2-40B4-BE49-F238E27FC236}">
                <a16:creationId xmlns:a16="http://schemas.microsoft.com/office/drawing/2014/main" id="{5C3D87E5-D821-45FD-BB36-FE5021232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745" y="152399"/>
            <a:ext cx="4285897" cy="321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vidence Image">
            <a:extLst>
              <a:ext uri="{FF2B5EF4-FFF2-40B4-BE49-F238E27FC236}">
                <a16:creationId xmlns:a16="http://schemas.microsoft.com/office/drawing/2014/main" id="{C3539568-61E1-43B8-987D-AC00F1E96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73746" y="3491178"/>
            <a:ext cx="4285897" cy="321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50E6466B-A07A-41E5-84EF-ED4C70099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78120" y="2432267"/>
            <a:ext cx="4883812" cy="366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42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Papyrus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3</cp:revision>
  <dcterms:created xsi:type="dcterms:W3CDTF">2019-05-27T05:12:31Z</dcterms:created>
  <dcterms:modified xsi:type="dcterms:W3CDTF">2019-05-27T05:36:05Z</dcterms:modified>
</cp:coreProperties>
</file>