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3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91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4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8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5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06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5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94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9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24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9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3AC2D-8940-43B3-8262-F39C3A98CBA1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49CDB-EF9D-4C02-B0B1-3CC1009D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4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6F5A73F5-FF38-4AC6-A6F1-23D04B3A5FBA}"/>
              </a:ext>
            </a:extLst>
          </p:cNvPr>
          <p:cNvSpPr/>
          <p:nvPr/>
        </p:nvSpPr>
        <p:spPr>
          <a:xfrm>
            <a:off x="577049" y="406153"/>
            <a:ext cx="7989902" cy="604569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Pella Archaeological Museum</a:t>
            </a:r>
          </a:p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The Lion Hunt</a:t>
            </a:r>
          </a:p>
        </p:txBody>
      </p:sp>
    </p:spTree>
    <p:extLst>
      <p:ext uri="{BB962C8B-B14F-4D97-AF65-F5344CB8AC3E}">
        <p14:creationId xmlns:p14="http://schemas.microsoft.com/office/powerpoint/2010/main" val="3122448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EA8335B7-9C15-43E9-B01C-18F33CF2F9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" r="4517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98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table, child, child&#10;&#10;Description automatically generated">
            <a:extLst>
              <a:ext uri="{FF2B5EF4-FFF2-40B4-BE49-F238E27FC236}">
                <a16:creationId xmlns:a16="http://schemas.microsoft.com/office/drawing/2014/main" id="{8BC1CCAC-3580-4935-8991-84EF11B432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" r="10691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21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, child, child&#10;&#10;Description automatically generated">
            <a:extLst>
              <a:ext uri="{FF2B5EF4-FFF2-40B4-BE49-F238E27FC236}">
                <a16:creationId xmlns:a16="http://schemas.microsoft.com/office/drawing/2014/main" id="{1029DE57-6CB1-4055-A6E5-3F30326E41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" r="8724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9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40C4E98F-5559-46D7-A7CE-1A2139C07A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" r="9127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164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8ADC17F1-F719-4B0F-8B46-1D57C5AF85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36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6F5A73F5-FF38-4AC6-A6F1-23D04B3A5FBA}"/>
              </a:ext>
            </a:extLst>
          </p:cNvPr>
          <p:cNvSpPr/>
          <p:nvPr/>
        </p:nvSpPr>
        <p:spPr>
          <a:xfrm>
            <a:off x="577049" y="406153"/>
            <a:ext cx="7989902" cy="604569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Guiding my students…</a:t>
            </a:r>
          </a:p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Photos by Kostas </a:t>
            </a:r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Papantoniou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719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2020-11-25T06:40:38Z</dcterms:created>
  <dcterms:modified xsi:type="dcterms:W3CDTF">2020-11-25T06:50:24Z</dcterms:modified>
</cp:coreProperties>
</file>