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0" r:id="rId3"/>
    <p:sldId id="263" r:id="rId4"/>
    <p:sldId id="267" r:id="rId5"/>
    <p:sldId id="277" r:id="rId6"/>
    <p:sldId id="278" r:id="rId7"/>
    <p:sldId id="273" r:id="rId8"/>
    <p:sldId id="287" r:id="rId9"/>
    <p:sldId id="274" r:id="rId10"/>
    <p:sldId id="272" r:id="rId11"/>
    <p:sldId id="268" r:id="rId12"/>
    <p:sldId id="281" r:id="rId13"/>
    <p:sldId id="269" r:id="rId14"/>
    <p:sldId id="282" r:id="rId15"/>
    <p:sldId id="256" r:id="rId16"/>
    <p:sldId id="261" r:id="rId17"/>
    <p:sldId id="266" r:id="rId18"/>
    <p:sldId id="283" r:id="rId19"/>
    <p:sldId id="257" r:id="rId20"/>
    <p:sldId id="284" r:id="rId21"/>
    <p:sldId id="285" r:id="rId22"/>
    <p:sldId id="258" r:id="rId23"/>
    <p:sldId id="286" r:id="rId24"/>
    <p:sldId id="279" r:id="rId25"/>
    <p:sldId id="260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90D80-01D9-4C29-9376-81057702253D}" v="196" dt="2020-10-03T08:09:20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20390D80-01D9-4C29-9376-81057702253D}"/>
    <pc:docChg chg="undo redo custSel mod addSld delSld modSld sldOrd">
      <pc:chgData name="Amalia Spiliakou" userId="f4bd6b91a0b5818a" providerId="LiveId" clId="{20390D80-01D9-4C29-9376-81057702253D}" dt="2020-10-03T08:09:20.048" v="612"/>
      <pc:docMkLst>
        <pc:docMk/>
      </pc:docMkLst>
      <pc:sldChg chg="modSp ord setBg">
        <pc:chgData name="Amalia Spiliakou" userId="f4bd6b91a0b5818a" providerId="LiveId" clId="{20390D80-01D9-4C29-9376-81057702253D}" dt="2020-10-03T07:12:02.494" v="119"/>
        <pc:sldMkLst>
          <pc:docMk/>
          <pc:sldMk cId="3941969610" sldId="256"/>
        </pc:sldMkLst>
        <pc:picChg chg="mod">
          <ac:chgData name="Amalia Spiliakou" userId="f4bd6b91a0b5818a" providerId="LiveId" clId="{20390D80-01D9-4C29-9376-81057702253D}" dt="2020-10-03T07:11:52.277" v="118" actId="1076"/>
          <ac:picMkLst>
            <pc:docMk/>
            <pc:sldMk cId="3941969610" sldId="256"/>
            <ac:picMk id="1026" creationId="{E35A1CE0-766F-465B-9BE2-D39B5EEAF13E}"/>
          </ac:picMkLst>
        </pc:picChg>
      </pc:sldChg>
      <pc:sldChg chg="addSp delSp modSp">
        <pc:chgData name="Amalia Spiliakou" userId="f4bd6b91a0b5818a" providerId="LiveId" clId="{20390D80-01D9-4C29-9376-81057702253D}" dt="2020-10-03T07:40:01.236" v="426"/>
        <pc:sldMkLst>
          <pc:docMk/>
          <pc:sldMk cId="1884266011" sldId="257"/>
        </pc:sldMkLst>
        <pc:spChg chg="add del mod">
          <ac:chgData name="Amalia Spiliakou" userId="f4bd6b91a0b5818a" providerId="LiveId" clId="{20390D80-01D9-4C29-9376-81057702253D}" dt="2020-10-03T07:40:01.236" v="426"/>
          <ac:spMkLst>
            <pc:docMk/>
            <pc:sldMk cId="1884266011" sldId="257"/>
            <ac:spMk id="2" creationId="{40066449-4191-42AE-A91B-B5B34E34CEA0}"/>
          </ac:spMkLst>
        </pc:spChg>
        <pc:picChg chg="add del">
          <ac:chgData name="Amalia Spiliakou" userId="f4bd6b91a0b5818a" providerId="LiveId" clId="{20390D80-01D9-4C29-9376-81057702253D}" dt="2020-10-03T07:39:46.723" v="425" actId="478"/>
          <ac:picMkLst>
            <pc:docMk/>
            <pc:sldMk cId="1884266011" sldId="257"/>
            <ac:picMk id="2050" creationId="{F3E14019-E92B-4177-B982-92250FB27BBA}"/>
          </ac:picMkLst>
        </pc:picChg>
      </pc:sldChg>
      <pc:sldChg chg="del ord">
        <pc:chgData name="Amalia Spiliakou" userId="f4bd6b91a0b5818a" providerId="LiveId" clId="{20390D80-01D9-4C29-9376-81057702253D}" dt="2020-10-03T07:07:45.657" v="115" actId="2696"/>
        <pc:sldMkLst>
          <pc:docMk/>
          <pc:sldMk cId="1838047670" sldId="259"/>
        </pc:sldMkLst>
      </pc:sldChg>
      <pc:sldChg chg="ord">
        <pc:chgData name="Amalia Spiliakou" userId="f4bd6b91a0b5818a" providerId="LiveId" clId="{20390D80-01D9-4C29-9376-81057702253D}" dt="2020-10-03T07:56:04.202" v="575"/>
        <pc:sldMkLst>
          <pc:docMk/>
          <pc:sldMk cId="4077590667" sldId="260"/>
        </pc:sldMkLst>
      </pc:sldChg>
      <pc:sldChg chg="ord">
        <pc:chgData name="Amalia Spiliakou" userId="f4bd6b91a0b5818a" providerId="LiveId" clId="{20390D80-01D9-4C29-9376-81057702253D}" dt="2020-10-03T06:55:34.856" v="13"/>
        <pc:sldMkLst>
          <pc:docMk/>
          <pc:sldMk cId="2787994111" sldId="261"/>
        </pc:sldMkLst>
      </pc:sldChg>
      <pc:sldChg chg="modSp del ord">
        <pc:chgData name="Amalia Spiliakou" userId="f4bd6b91a0b5818a" providerId="LiveId" clId="{20390D80-01D9-4C29-9376-81057702253D}" dt="2020-10-03T06:57:58.450" v="38" actId="2696"/>
        <pc:sldMkLst>
          <pc:docMk/>
          <pc:sldMk cId="1538227779" sldId="262"/>
        </pc:sldMkLst>
        <pc:picChg chg="mod">
          <ac:chgData name="Amalia Spiliakou" userId="f4bd6b91a0b5818a" providerId="LiveId" clId="{20390D80-01D9-4C29-9376-81057702253D}" dt="2020-10-03T06:55:59.984" v="17" actId="1076"/>
          <ac:picMkLst>
            <pc:docMk/>
            <pc:sldMk cId="1538227779" sldId="262"/>
            <ac:picMk id="7170" creationId="{18157A91-BA96-4823-A244-BAC5C13A6BB2}"/>
          </ac:picMkLst>
        </pc:picChg>
      </pc:sldChg>
      <pc:sldChg chg="ord">
        <pc:chgData name="Amalia Spiliakou" userId="f4bd6b91a0b5818a" providerId="LiveId" clId="{20390D80-01D9-4C29-9376-81057702253D}" dt="2020-10-03T07:07:59.450" v="116"/>
        <pc:sldMkLst>
          <pc:docMk/>
          <pc:sldMk cId="650784829" sldId="263"/>
        </pc:sldMkLst>
      </pc:sldChg>
      <pc:sldChg chg="del ord">
        <pc:chgData name="Amalia Spiliakou" userId="f4bd6b91a0b5818a" providerId="LiveId" clId="{20390D80-01D9-4C29-9376-81057702253D}" dt="2020-10-03T06:58:03.704" v="39" actId="2696"/>
        <pc:sldMkLst>
          <pc:docMk/>
          <pc:sldMk cId="45006052" sldId="264"/>
        </pc:sldMkLst>
      </pc:sldChg>
      <pc:sldChg chg="del">
        <pc:chgData name="Amalia Spiliakou" userId="f4bd6b91a0b5818a" providerId="LiveId" clId="{20390D80-01D9-4C29-9376-81057702253D}" dt="2020-10-03T07:08:11.868" v="117" actId="2696"/>
        <pc:sldMkLst>
          <pc:docMk/>
          <pc:sldMk cId="3185399883" sldId="265"/>
        </pc:sldMkLst>
      </pc:sldChg>
      <pc:sldChg chg="addSp delSp modSp mod ord setBg">
        <pc:chgData name="Amalia Spiliakou" userId="f4bd6b91a0b5818a" providerId="LiveId" clId="{20390D80-01D9-4C29-9376-81057702253D}" dt="2020-10-03T07:06:54.597" v="113" actId="26606"/>
        <pc:sldMkLst>
          <pc:docMk/>
          <pc:sldMk cId="2179649192" sldId="266"/>
        </pc:sldMkLst>
        <pc:spChg chg="add">
          <ac:chgData name="Amalia Spiliakou" userId="f4bd6b91a0b5818a" providerId="LiveId" clId="{20390D80-01D9-4C29-9376-81057702253D}" dt="2020-10-03T07:06:54.597" v="113" actId="26606"/>
          <ac:spMkLst>
            <pc:docMk/>
            <pc:sldMk cId="2179649192" sldId="266"/>
            <ac:spMk id="71" creationId="{0205D939-00C4-4F2E-9797-3170DD040D90}"/>
          </ac:spMkLst>
        </pc:spChg>
        <pc:spChg chg="add">
          <ac:chgData name="Amalia Spiliakou" userId="f4bd6b91a0b5818a" providerId="LiveId" clId="{20390D80-01D9-4C29-9376-81057702253D}" dt="2020-10-03T07:06:54.597" v="113" actId="26606"/>
          <ac:spMkLst>
            <pc:docMk/>
            <pc:sldMk cId="2179649192" sldId="266"/>
            <ac:spMk id="73" creationId="{38EE4E44-1403-472B-8C01-D354CB8F5AE7}"/>
          </ac:spMkLst>
        </pc:spChg>
        <pc:spChg chg="add">
          <ac:chgData name="Amalia Spiliakou" userId="f4bd6b91a0b5818a" providerId="LiveId" clId="{20390D80-01D9-4C29-9376-81057702253D}" dt="2020-10-03T07:06:54.597" v="113" actId="26606"/>
          <ac:spMkLst>
            <pc:docMk/>
            <pc:sldMk cId="2179649192" sldId="266"/>
            <ac:spMk id="75" creationId="{583CCE40-4C5F-42D3-86D9-7892AD1E98E3}"/>
          </ac:spMkLst>
        </pc:spChg>
        <pc:picChg chg="add mod">
          <ac:chgData name="Amalia Spiliakou" userId="f4bd6b91a0b5818a" providerId="LiveId" clId="{20390D80-01D9-4C29-9376-81057702253D}" dt="2020-10-03T07:06:54.597" v="113" actId="26606"/>
          <ac:picMkLst>
            <pc:docMk/>
            <pc:sldMk cId="2179649192" sldId="266"/>
            <ac:picMk id="5" creationId="{EA203CD4-B875-41CE-AF93-3BF5D6BCB62F}"/>
          </ac:picMkLst>
        </pc:picChg>
        <pc:picChg chg="add mod ord">
          <ac:chgData name="Amalia Spiliakou" userId="f4bd6b91a0b5818a" providerId="LiveId" clId="{20390D80-01D9-4C29-9376-81057702253D}" dt="2020-10-03T07:06:54.597" v="113" actId="26606"/>
          <ac:picMkLst>
            <pc:docMk/>
            <pc:sldMk cId="2179649192" sldId="266"/>
            <ac:picMk id="1026" creationId="{520D1ADA-8508-4E31-927A-80DC37BDB28E}"/>
          </ac:picMkLst>
        </pc:picChg>
        <pc:picChg chg="del mod">
          <ac:chgData name="Amalia Spiliakou" userId="f4bd6b91a0b5818a" providerId="LiveId" clId="{20390D80-01D9-4C29-9376-81057702253D}" dt="2020-10-03T07:06:22.590" v="109" actId="478"/>
          <ac:picMkLst>
            <pc:docMk/>
            <pc:sldMk cId="2179649192" sldId="266"/>
            <ac:picMk id="11266" creationId="{E9F714BB-D958-4EDF-BE25-177D765612FA}"/>
          </ac:picMkLst>
        </pc:picChg>
        <pc:picChg chg="del">
          <ac:chgData name="Amalia Spiliakou" userId="f4bd6b91a0b5818a" providerId="LiveId" clId="{20390D80-01D9-4C29-9376-81057702253D}" dt="2020-10-03T06:56:22.454" v="19" actId="478"/>
          <ac:picMkLst>
            <pc:docMk/>
            <pc:sldMk cId="2179649192" sldId="266"/>
            <ac:picMk id="11268" creationId="{18E0A090-5396-4520-92BE-729C29B162F2}"/>
          </ac:picMkLst>
        </pc:picChg>
      </pc:sldChg>
      <pc:sldChg chg="del">
        <pc:chgData name="Amalia Spiliakou" userId="f4bd6b91a0b5818a" providerId="LiveId" clId="{20390D80-01D9-4C29-9376-81057702253D}" dt="2020-10-03T06:57:01.299" v="21" actId="2696"/>
        <pc:sldMkLst>
          <pc:docMk/>
          <pc:sldMk cId="1020327561" sldId="267"/>
        </pc:sldMkLst>
      </pc:sldChg>
      <pc:sldChg chg="addSp modSp add mod ord setBg">
        <pc:chgData name="Amalia Spiliakou" userId="f4bd6b91a0b5818a" providerId="LiveId" clId="{20390D80-01D9-4C29-9376-81057702253D}" dt="2020-10-03T06:57:46.646" v="37" actId="26606"/>
        <pc:sldMkLst>
          <pc:docMk/>
          <pc:sldMk cId="3953760745" sldId="267"/>
        </pc:sldMkLst>
        <pc:spChg chg="add">
          <ac:chgData name="Amalia Spiliakou" userId="f4bd6b91a0b5818a" providerId="LiveId" clId="{20390D80-01D9-4C29-9376-81057702253D}" dt="2020-10-03T06:57:46.646" v="37" actId="26606"/>
          <ac:spMkLst>
            <pc:docMk/>
            <pc:sldMk cId="3953760745" sldId="267"/>
            <ac:spMk id="71" creationId="{0205D939-00C4-4F2E-9797-3170DD040D90}"/>
          </ac:spMkLst>
        </pc:spChg>
        <pc:spChg chg="add">
          <ac:chgData name="Amalia Spiliakou" userId="f4bd6b91a0b5818a" providerId="LiveId" clId="{20390D80-01D9-4C29-9376-81057702253D}" dt="2020-10-03T06:57:46.646" v="37" actId="26606"/>
          <ac:spMkLst>
            <pc:docMk/>
            <pc:sldMk cId="3953760745" sldId="267"/>
            <ac:spMk id="73" creationId="{38EE4E44-1403-472B-8C01-D354CB8F5AE7}"/>
          </ac:spMkLst>
        </pc:spChg>
        <pc:spChg chg="add">
          <ac:chgData name="Amalia Spiliakou" userId="f4bd6b91a0b5818a" providerId="LiveId" clId="{20390D80-01D9-4C29-9376-81057702253D}" dt="2020-10-03T06:57:46.646" v="37" actId="26606"/>
          <ac:spMkLst>
            <pc:docMk/>
            <pc:sldMk cId="3953760745" sldId="267"/>
            <ac:spMk id="75" creationId="{583CCE40-4C5F-42D3-86D9-7892AD1E98E3}"/>
          </ac:spMkLst>
        </pc:spChg>
        <pc:picChg chg="add mod">
          <ac:chgData name="Amalia Spiliakou" userId="f4bd6b91a0b5818a" providerId="LiveId" clId="{20390D80-01D9-4C29-9376-81057702253D}" dt="2020-10-03T06:57:46.646" v="37" actId="26606"/>
          <ac:picMkLst>
            <pc:docMk/>
            <pc:sldMk cId="3953760745" sldId="267"/>
            <ac:picMk id="3" creationId="{5AF76F5C-55CC-4E6F-93D9-2F0EA17E0E7D}"/>
          </ac:picMkLst>
        </pc:picChg>
        <pc:picChg chg="mod ord">
          <ac:chgData name="Amalia Spiliakou" userId="f4bd6b91a0b5818a" providerId="LiveId" clId="{20390D80-01D9-4C29-9376-81057702253D}" dt="2020-10-03T06:57:46.646" v="37" actId="26606"/>
          <ac:picMkLst>
            <pc:docMk/>
            <pc:sldMk cId="3953760745" sldId="267"/>
            <ac:picMk id="12290" creationId="{7F0545E1-780B-4E14-A4D6-DF6DD3A3D90D}"/>
          </ac:picMkLst>
        </pc:picChg>
      </pc:sldChg>
      <pc:sldChg chg="del">
        <pc:chgData name="Amalia Spiliakou" userId="f4bd6b91a0b5818a" providerId="LiveId" clId="{20390D80-01D9-4C29-9376-81057702253D}" dt="2020-10-03T06:57:01.355" v="22" actId="2696"/>
        <pc:sldMkLst>
          <pc:docMk/>
          <pc:sldMk cId="1760957481" sldId="268"/>
        </pc:sldMkLst>
      </pc:sldChg>
      <pc:sldChg chg="delSp add setBg delDesignElem">
        <pc:chgData name="Amalia Spiliakou" userId="f4bd6b91a0b5818a" providerId="LiveId" clId="{20390D80-01D9-4C29-9376-81057702253D}" dt="2020-10-03T06:57:06.773" v="32"/>
        <pc:sldMkLst>
          <pc:docMk/>
          <pc:sldMk cId="1913602089" sldId="268"/>
        </pc:sldMkLst>
        <pc:spChg chg="del">
          <ac:chgData name="Amalia Spiliakou" userId="f4bd6b91a0b5818a" providerId="LiveId" clId="{20390D80-01D9-4C29-9376-81057702253D}" dt="2020-10-03T06:57:06.773" v="32"/>
          <ac:spMkLst>
            <pc:docMk/>
            <pc:sldMk cId="1913602089" sldId="268"/>
            <ac:spMk id="71" creationId="{42A4FC2C-047E-45A5-965D-8E1E3BF09BC6}"/>
          </ac:spMkLst>
        </pc:spChg>
      </pc:sldChg>
      <pc:sldChg chg="del">
        <pc:chgData name="Amalia Spiliakou" userId="f4bd6b91a0b5818a" providerId="LiveId" clId="{20390D80-01D9-4C29-9376-81057702253D}" dt="2020-10-03T06:57:01.393" v="23" actId="2696"/>
        <pc:sldMkLst>
          <pc:docMk/>
          <pc:sldMk cId="2932994770" sldId="269"/>
        </pc:sldMkLst>
      </pc:sldChg>
      <pc:sldChg chg="add setBg">
        <pc:chgData name="Amalia Spiliakou" userId="f4bd6b91a0b5818a" providerId="LiveId" clId="{20390D80-01D9-4C29-9376-81057702253D}" dt="2020-10-03T07:12:33.265" v="122"/>
        <pc:sldMkLst>
          <pc:docMk/>
          <pc:sldMk cId="4082538837" sldId="269"/>
        </pc:sldMkLst>
      </pc:sldChg>
      <pc:sldChg chg="ord">
        <pc:chgData name="Amalia Spiliakou" userId="f4bd6b91a0b5818a" providerId="LiveId" clId="{20390D80-01D9-4C29-9376-81057702253D}" dt="2020-10-03T06:55:07.717" v="7"/>
        <pc:sldMkLst>
          <pc:docMk/>
          <pc:sldMk cId="259633544" sldId="270"/>
        </pc:sldMkLst>
      </pc:sldChg>
      <pc:sldChg chg="del">
        <pc:chgData name="Amalia Spiliakou" userId="f4bd6b91a0b5818a" providerId="LiveId" clId="{20390D80-01D9-4C29-9376-81057702253D}" dt="2020-10-03T06:57:01.403" v="24" actId="2696"/>
        <pc:sldMkLst>
          <pc:docMk/>
          <pc:sldMk cId="287823166" sldId="272"/>
        </pc:sldMkLst>
      </pc:sldChg>
      <pc:sldChg chg="addSp delSp modSp add ord setBg delDesignElem">
        <pc:chgData name="Amalia Spiliakou" userId="f4bd6b91a0b5818a" providerId="LiveId" clId="{20390D80-01D9-4C29-9376-81057702253D}" dt="2020-10-03T07:41:11.358" v="500" actId="6549"/>
        <pc:sldMkLst>
          <pc:docMk/>
          <pc:sldMk cId="3707410123" sldId="272"/>
        </pc:sldMkLst>
        <pc:spChg chg="add mod">
          <ac:chgData name="Amalia Spiliakou" userId="f4bd6b91a0b5818a" providerId="LiveId" clId="{20390D80-01D9-4C29-9376-81057702253D}" dt="2020-10-03T07:41:11.358" v="500" actId="6549"/>
          <ac:spMkLst>
            <pc:docMk/>
            <pc:sldMk cId="3707410123" sldId="272"/>
            <ac:spMk id="2" creationId="{C233DE89-92F3-4F37-8CFB-430DD649E8A1}"/>
          </ac:spMkLst>
        </pc:spChg>
        <pc:spChg chg="del">
          <ac:chgData name="Amalia Spiliakou" userId="f4bd6b91a0b5818a" providerId="LiveId" clId="{20390D80-01D9-4C29-9376-81057702253D}" dt="2020-10-03T06:57:06.773" v="32"/>
          <ac:spMkLst>
            <pc:docMk/>
            <pc:sldMk cId="3707410123" sldId="272"/>
            <ac:spMk id="73" creationId="{0724758F-AE3C-4CC9-B58A-FF0B12987A45}"/>
          </ac:spMkLst>
        </pc:spChg>
        <pc:spChg chg="del">
          <ac:chgData name="Amalia Spiliakou" userId="f4bd6b91a0b5818a" providerId="LiveId" clId="{20390D80-01D9-4C29-9376-81057702253D}" dt="2020-10-03T06:57:06.773" v="32"/>
          <ac:spMkLst>
            <pc:docMk/>
            <pc:sldMk cId="3707410123" sldId="272"/>
            <ac:spMk id="17412" creationId="{359427B8-4D04-499B-ADC4-C02F51AE0A82}"/>
          </ac:spMkLst>
        </pc:spChg>
        <pc:picChg chg="mod">
          <ac:chgData name="Amalia Spiliakou" userId="f4bd6b91a0b5818a" providerId="LiveId" clId="{20390D80-01D9-4C29-9376-81057702253D}" dt="2020-10-03T06:59:17.814" v="67" actId="14100"/>
          <ac:picMkLst>
            <pc:docMk/>
            <pc:sldMk cId="3707410123" sldId="272"/>
            <ac:picMk id="17410" creationId="{54B4CCF9-0100-4A15-9824-2EA78298648C}"/>
          </ac:picMkLst>
        </pc:picChg>
      </pc:sldChg>
      <pc:sldChg chg="del">
        <pc:chgData name="Amalia Spiliakou" userId="f4bd6b91a0b5818a" providerId="LiveId" clId="{20390D80-01D9-4C29-9376-81057702253D}" dt="2020-10-03T06:57:01.416" v="25" actId="2696"/>
        <pc:sldMkLst>
          <pc:docMk/>
          <pc:sldMk cId="4184641112" sldId="273"/>
        </pc:sldMkLst>
      </pc:sldChg>
      <pc:sldChg chg="addSp delSp modSp add mod ord setBg setClrOvrMap delDesignElem">
        <pc:chgData name="Amalia Spiliakou" userId="f4bd6b91a0b5818a" providerId="LiveId" clId="{20390D80-01D9-4C29-9376-81057702253D}" dt="2020-10-03T08:05:03.436" v="588" actId="255"/>
        <pc:sldMkLst>
          <pc:docMk/>
          <pc:sldMk cId="4261908575" sldId="273"/>
        </pc:sldMkLst>
        <pc:spChg chg="add del mod">
          <ac:chgData name="Amalia Spiliakou" userId="f4bd6b91a0b5818a" providerId="LiveId" clId="{20390D80-01D9-4C29-9376-81057702253D}" dt="2020-10-03T07:45:05.680" v="526"/>
          <ac:spMkLst>
            <pc:docMk/>
            <pc:sldMk cId="4261908575" sldId="273"/>
            <ac:spMk id="2" creationId="{09724B57-3BBF-4184-A26A-CA2369C2E46C}"/>
          </ac:spMkLst>
        </pc:spChg>
        <pc:spChg chg="add mod">
          <ac:chgData name="Amalia Spiliakou" userId="f4bd6b91a0b5818a" providerId="LiveId" clId="{20390D80-01D9-4C29-9376-81057702253D}" dt="2020-10-03T08:05:03.436" v="588" actId="255"/>
          <ac:spMkLst>
            <pc:docMk/>
            <pc:sldMk cId="4261908575" sldId="273"/>
            <ac:spMk id="3" creationId="{7BEAFFB2-594D-4F33-9A5F-9CADEBC7299A}"/>
          </ac:spMkLst>
        </pc:spChg>
        <pc:spChg chg="del">
          <ac:chgData name="Amalia Spiliakou" userId="f4bd6b91a0b5818a" providerId="LiveId" clId="{20390D80-01D9-4C29-9376-81057702253D}" dt="2020-10-03T06:57:06.773" v="32"/>
          <ac:spMkLst>
            <pc:docMk/>
            <pc:sldMk cId="4261908575" sldId="273"/>
            <ac:spMk id="71" creationId="{42A4FC2C-047E-45A5-965D-8E1E3BF09BC6}"/>
          </ac:spMkLst>
        </pc:spChg>
        <pc:picChg chg="mod ord">
          <ac:chgData name="Amalia Spiliakou" userId="f4bd6b91a0b5818a" providerId="LiveId" clId="{20390D80-01D9-4C29-9376-81057702253D}" dt="2020-10-03T07:45:33.751" v="528" actId="1076"/>
          <ac:picMkLst>
            <pc:docMk/>
            <pc:sldMk cId="4261908575" sldId="273"/>
            <ac:picMk id="18436" creationId="{F6D90B73-5020-4117-B282-68932B2C45CB}"/>
          </ac:picMkLst>
        </pc:picChg>
      </pc:sldChg>
      <pc:sldChg chg="addSp add del">
        <pc:chgData name="Amalia Spiliakou" userId="f4bd6b91a0b5818a" providerId="LiveId" clId="{20390D80-01D9-4C29-9376-81057702253D}" dt="2020-10-03T06:57:01.430" v="26" actId="2696"/>
        <pc:sldMkLst>
          <pc:docMk/>
          <pc:sldMk cId="1320881458" sldId="274"/>
        </pc:sldMkLst>
        <pc:picChg chg="add">
          <ac:chgData name="Amalia Spiliakou" userId="f4bd6b91a0b5818a" providerId="LiveId" clId="{20390D80-01D9-4C29-9376-81057702253D}" dt="2020-09-30T07:46:52.604" v="1"/>
          <ac:picMkLst>
            <pc:docMk/>
            <pc:sldMk cId="1320881458" sldId="274"/>
            <ac:picMk id="19458" creationId="{68BA3D59-2861-4896-8FF8-8179C8AF1C64}"/>
          </ac:picMkLst>
        </pc:picChg>
      </pc:sldChg>
      <pc:sldChg chg="add ord setBg">
        <pc:chgData name="Amalia Spiliakou" userId="f4bd6b91a0b5818a" providerId="LiveId" clId="{20390D80-01D9-4C29-9376-81057702253D}" dt="2020-10-03T07:02:41.752" v="104"/>
        <pc:sldMkLst>
          <pc:docMk/>
          <pc:sldMk cId="3673673747" sldId="274"/>
        </pc:sldMkLst>
      </pc:sldChg>
      <pc:sldChg chg="delSp modSp add del ord setBg delDesignElem">
        <pc:chgData name="Amalia Spiliakou" userId="f4bd6b91a0b5818a" providerId="LiveId" clId="{20390D80-01D9-4C29-9376-81057702253D}" dt="2020-10-03T07:47:13.099" v="539" actId="2696"/>
        <pc:sldMkLst>
          <pc:docMk/>
          <pc:sldMk cId="2014300062" sldId="275"/>
        </pc:sldMkLst>
        <pc:spChg chg="del">
          <ac:chgData name="Amalia Spiliakou" userId="f4bd6b91a0b5818a" providerId="LiveId" clId="{20390D80-01D9-4C29-9376-81057702253D}" dt="2020-10-03T06:57:06.773" v="32"/>
          <ac:spMkLst>
            <pc:docMk/>
            <pc:sldMk cId="2014300062" sldId="275"/>
            <ac:spMk id="71" creationId="{42A4FC2C-047E-45A5-965D-8E1E3BF09BC6}"/>
          </ac:spMkLst>
        </pc:spChg>
        <pc:picChg chg="mod">
          <ac:chgData name="Amalia Spiliakou" userId="f4bd6b91a0b5818a" providerId="LiveId" clId="{20390D80-01D9-4C29-9376-81057702253D}" dt="2020-10-03T07:12:53.450" v="124" actId="14100"/>
          <ac:picMkLst>
            <pc:docMk/>
            <pc:sldMk cId="2014300062" sldId="275"/>
            <ac:picMk id="20484" creationId="{3DA14D27-250C-40D1-B63D-787FB272D017}"/>
          </ac:picMkLst>
        </pc:picChg>
      </pc:sldChg>
      <pc:sldChg chg="addSp delSp modSp add del mod setBg">
        <pc:chgData name="Amalia Spiliakou" userId="f4bd6b91a0b5818a" providerId="LiveId" clId="{20390D80-01D9-4C29-9376-81057702253D}" dt="2020-10-03T06:57:01.443" v="27" actId="2696"/>
        <pc:sldMkLst>
          <pc:docMk/>
          <pc:sldMk cId="3733576731" sldId="275"/>
        </pc:sldMkLst>
        <pc:spChg chg="add">
          <ac:chgData name="Amalia Spiliakou" userId="f4bd6b91a0b5818a" providerId="LiveId" clId="{20390D80-01D9-4C29-9376-81057702253D}" dt="2020-09-30T07:48:28.364" v="4" actId="26606"/>
          <ac:spMkLst>
            <pc:docMk/>
            <pc:sldMk cId="3733576731" sldId="275"/>
            <ac:spMk id="71" creationId="{42A4FC2C-047E-45A5-965D-8E1E3BF09BC6}"/>
          </ac:spMkLst>
        </pc:spChg>
        <pc:picChg chg="add del mod">
          <ac:chgData name="Amalia Spiliakou" userId="f4bd6b91a0b5818a" providerId="LiveId" clId="{20390D80-01D9-4C29-9376-81057702253D}" dt="2020-09-30T07:48:31.907" v="5" actId="478"/>
          <ac:picMkLst>
            <pc:docMk/>
            <pc:sldMk cId="3733576731" sldId="275"/>
            <ac:picMk id="20482" creationId="{AC7F5CB3-84EE-43AB-84CC-C4BEC802A88C}"/>
          </ac:picMkLst>
        </pc:picChg>
        <pc:picChg chg="add">
          <ac:chgData name="Amalia Spiliakou" userId="f4bd6b91a0b5818a" providerId="LiveId" clId="{20390D80-01D9-4C29-9376-81057702253D}" dt="2020-09-30T07:48:33.051" v="6"/>
          <ac:picMkLst>
            <pc:docMk/>
            <pc:sldMk cId="3733576731" sldId="275"/>
            <ac:picMk id="20484" creationId="{3DA14D27-250C-40D1-B63D-787FB272D017}"/>
          </ac:picMkLst>
        </pc:picChg>
      </pc:sldChg>
      <pc:sldChg chg="addSp delSp modSp add ord setBg">
        <pc:chgData name="Amalia Spiliakou" userId="f4bd6b91a0b5818a" providerId="LiveId" clId="{20390D80-01D9-4C29-9376-81057702253D}" dt="2020-10-03T07:02:06.951" v="101"/>
        <pc:sldMkLst>
          <pc:docMk/>
          <pc:sldMk cId="3274243935" sldId="276"/>
        </pc:sldMkLst>
        <pc:spChg chg="del">
          <ac:chgData name="Amalia Spiliakou" userId="f4bd6b91a0b5818a" providerId="LiveId" clId="{20390D80-01D9-4C29-9376-81057702253D}" dt="2020-10-03T06:55:20.810" v="11" actId="478"/>
          <ac:spMkLst>
            <pc:docMk/>
            <pc:sldMk cId="3274243935" sldId="276"/>
            <ac:spMk id="2" creationId="{9310C458-E40C-4646-8A5B-C2481D111B1B}"/>
          </ac:spMkLst>
        </pc:spChg>
        <pc:spChg chg="del">
          <ac:chgData name="Amalia Spiliakou" userId="f4bd6b91a0b5818a" providerId="LiveId" clId="{20390D80-01D9-4C29-9376-81057702253D}" dt="2020-10-03T06:55:22.457" v="12" actId="478"/>
          <ac:spMkLst>
            <pc:docMk/>
            <pc:sldMk cId="3274243935" sldId="276"/>
            <ac:spMk id="3" creationId="{C5FFAA6C-7835-4BE8-BA4B-E0BB37D50FE8}"/>
          </ac:spMkLst>
        </pc:spChg>
        <pc:spChg chg="add mod">
          <ac:chgData name="Amalia Spiliakou" userId="f4bd6b91a0b5818a" providerId="LiveId" clId="{20390D80-01D9-4C29-9376-81057702253D}" dt="2020-10-03T07:01:59.514" v="100" actId="255"/>
          <ac:spMkLst>
            <pc:docMk/>
            <pc:sldMk cId="3274243935" sldId="276"/>
            <ac:spMk id="4" creationId="{FEC68A0B-E1F9-4D00-AF92-956BE4B8B17D}"/>
          </ac:spMkLst>
        </pc:spChg>
      </pc:sldChg>
      <pc:sldChg chg="addSp modSp add mod setBg setClrOvrMap">
        <pc:chgData name="Amalia Spiliakou" userId="f4bd6b91a0b5818a" providerId="LiveId" clId="{20390D80-01D9-4C29-9376-81057702253D}" dt="2020-10-03T07:17:11.548" v="147" actId="27636"/>
        <pc:sldMkLst>
          <pc:docMk/>
          <pc:sldMk cId="2960085347" sldId="277"/>
        </pc:sldMkLst>
        <pc:spChg chg="add mod">
          <ac:chgData name="Amalia Spiliakou" userId="f4bd6b91a0b5818a" providerId="LiveId" clId="{20390D80-01D9-4C29-9376-81057702253D}" dt="2020-10-03T07:17:11.548" v="147" actId="27636"/>
          <ac:spMkLst>
            <pc:docMk/>
            <pc:sldMk cId="2960085347" sldId="277"/>
            <ac:spMk id="2" creationId="{3FE3AB24-977C-4CDD-A6D6-8E72FDCAE172}"/>
          </ac:spMkLst>
        </pc:spChg>
        <pc:picChg chg="add mod">
          <ac:chgData name="Amalia Spiliakou" userId="f4bd6b91a0b5818a" providerId="LiveId" clId="{20390D80-01D9-4C29-9376-81057702253D}" dt="2020-10-03T07:16:50.985" v="143" actId="1076"/>
          <ac:picMkLst>
            <pc:docMk/>
            <pc:sldMk cId="2960085347" sldId="277"/>
            <ac:picMk id="2050" creationId="{8B43C873-4373-47CE-B7A7-22B93EC5EE19}"/>
          </ac:picMkLst>
        </pc:picChg>
      </pc:sldChg>
      <pc:sldChg chg="addSp delSp modSp add setBg">
        <pc:chgData name="Amalia Spiliakou" userId="f4bd6b91a0b5818a" providerId="LiveId" clId="{20390D80-01D9-4C29-9376-81057702253D}" dt="2020-10-03T07:20:46.724" v="202"/>
        <pc:sldMkLst>
          <pc:docMk/>
          <pc:sldMk cId="65088426" sldId="278"/>
        </pc:sldMkLst>
        <pc:spChg chg="mod">
          <ac:chgData name="Amalia Spiliakou" userId="f4bd6b91a0b5818a" providerId="LiveId" clId="{20390D80-01D9-4C29-9376-81057702253D}" dt="2020-10-03T07:20:39.256" v="201" actId="207"/>
          <ac:spMkLst>
            <pc:docMk/>
            <pc:sldMk cId="65088426" sldId="278"/>
            <ac:spMk id="2" creationId="{740D32DC-0375-485E-AF04-105627B6C447}"/>
          </ac:spMkLst>
        </pc:spChg>
        <pc:spChg chg="add del">
          <ac:chgData name="Amalia Spiliakou" userId="f4bd6b91a0b5818a" providerId="LiveId" clId="{20390D80-01D9-4C29-9376-81057702253D}" dt="2020-10-03T07:18:53.473" v="150" actId="478"/>
          <ac:spMkLst>
            <pc:docMk/>
            <pc:sldMk cId="65088426" sldId="278"/>
            <ac:spMk id="3" creationId="{E40EEDA5-C436-4D2C-BF68-2A37A928EAD3}"/>
          </ac:spMkLst>
        </pc:spChg>
        <pc:picChg chg="add mod">
          <ac:chgData name="Amalia Spiliakou" userId="f4bd6b91a0b5818a" providerId="LiveId" clId="{20390D80-01D9-4C29-9376-81057702253D}" dt="2020-10-03T07:20:08.280" v="167" actId="1076"/>
          <ac:picMkLst>
            <pc:docMk/>
            <pc:sldMk cId="65088426" sldId="278"/>
            <ac:picMk id="3074" creationId="{B8FF39D2-901F-409A-BBEA-50F5BF4056EA}"/>
          </ac:picMkLst>
        </pc:picChg>
      </pc:sldChg>
      <pc:sldChg chg="addSp delSp modSp add mod setBg delDesignElem">
        <pc:chgData name="Amalia Spiliakou" userId="f4bd6b91a0b5818a" providerId="LiveId" clId="{20390D80-01D9-4C29-9376-81057702253D}" dt="2020-10-03T07:39:20.147" v="421" actId="478"/>
        <pc:sldMkLst>
          <pc:docMk/>
          <pc:sldMk cId="1042165294" sldId="279"/>
        </pc:sldMkLst>
        <pc:spChg chg="add del mod ord">
          <ac:chgData name="Amalia Spiliakou" userId="f4bd6b91a0b5818a" providerId="LiveId" clId="{20390D80-01D9-4C29-9376-81057702253D}" dt="2020-10-03T07:39:20.147" v="421" actId="478"/>
          <ac:spMkLst>
            <pc:docMk/>
            <pc:sldMk cId="1042165294" sldId="279"/>
            <ac:spMk id="2" creationId="{0E20969A-7163-46F7-82F3-5A105BF3B9B1}"/>
          </ac:spMkLst>
        </pc:spChg>
        <pc:spChg chg="add del">
          <ac:chgData name="Amalia Spiliakou" userId="f4bd6b91a0b5818a" providerId="LiveId" clId="{20390D80-01D9-4C29-9376-81057702253D}" dt="2020-10-03T07:39:16.853" v="420"/>
          <ac:spMkLst>
            <pc:docMk/>
            <pc:sldMk cId="1042165294" sldId="279"/>
            <ac:spMk id="71" creationId="{37C89E4B-3C9F-44B9-8B86-D9E3D112D8EC}"/>
          </ac:spMkLst>
        </pc:spChg>
        <pc:picChg chg="add mod">
          <ac:chgData name="Amalia Spiliakou" userId="f4bd6b91a0b5818a" providerId="LiveId" clId="{20390D80-01D9-4C29-9376-81057702253D}" dt="2020-10-03T07:28:22.654" v="322" actId="26606"/>
          <ac:picMkLst>
            <pc:docMk/>
            <pc:sldMk cId="1042165294" sldId="279"/>
            <ac:picMk id="5122" creationId="{C1E111BE-947F-43EE-B4D8-A2A434BEDD72}"/>
          </ac:picMkLst>
        </pc:picChg>
        <pc:cxnChg chg="add del">
          <ac:chgData name="Amalia Spiliakou" userId="f4bd6b91a0b5818a" providerId="LiveId" clId="{20390D80-01D9-4C29-9376-81057702253D}" dt="2020-10-03T07:39:16.853" v="420"/>
          <ac:cxnSpMkLst>
            <pc:docMk/>
            <pc:sldMk cId="1042165294" sldId="279"/>
            <ac:cxnSpMk id="73" creationId="{AA2EAA10-076F-46BD-8F0F-B9A2FB77A85C}"/>
          </ac:cxnSpMkLst>
        </pc:cxnChg>
        <pc:cxnChg chg="add del">
          <ac:chgData name="Amalia Spiliakou" userId="f4bd6b91a0b5818a" providerId="LiveId" clId="{20390D80-01D9-4C29-9376-81057702253D}" dt="2020-10-03T07:39:16.853" v="420"/>
          <ac:cxnSpMkLst>
            <pc:docMk/>
            <pc:sldMk cId="1042165294" sldId="279"/>
            <ac:cxnSpMk id="75" creationId="{D891E407-403B-4764-86C9-33A56D3BCAA3}"/>
          </ac:cxnSpMkLst>
        </pc:cxnChg>
      </pc:sldChg>
      <pc:sldChg chg="addSp modSp add del mod setBg">
        <pc:chgData name="Amalia Spiliakou" userId="f4bd6b91a0b5818a" providerId="LiveId" clId="{20390D80-01D9-4C29-9376-81057702253D}" dt="2020-10-03T07:26:20.556" v="267" actId="2696"/>
        <pc:sldMkLst>
          <pc:docMk/>
          <pc:sldMk cId="2573200316" sldId="279"/>
        </pc:sldMkLst>
        <pc:spChg chg="add mod">
          <ac:chgData name="Amalia Spiliakou" userId="f4bd6b91a0b5818a" providerId="LiveId" clId="{20390D80-01D9-4C29-9376-81057702253D}" dt="2020-10-03T07:26:12.514" v="266" actId="20577"/>
          <ac:spMkLst>
            <pc:docMk/>
            <pc:sldMk cId="2573200316" sldId="279"/>
            <ac:spMk id="2" creationId="{7792F217-3D8C-41CE-A374-BAB6AB332242}"/>
          </ac:spMkLst>
        </pc:spChg>
        <pc:spChg chg="add">
          <ac:chgData name="Amalia Spiliakou" userId="f4bd6b91a0b5818a" providerId="LiveId" clId="{20390D80-01D9-4C29-9376-81057702253D}" dt="2020-10-03T07:24:10.492" v="206" actId="26606"/>
          <ac:spMkLst>
            <pc:docMk/>
            <pc:sldMk cId="2573200316" sldId="279"/>
            <ac:spMk id="71" creationId="{37C89E4B-3C9F-44B9-8B86-D9E3D112D8EC}"/>
          </ac:spMkLst>
        </pc:spChg>
        <pc:picChg chg="add mod">
          <ac:chgData name="Amalia Spiliakou" userId="f4bd6b91a0b5818a" providerId="LiveId" clId="{20390D80-01D9-4C29-9376-81057702253D}" dt="2020-10-03T07:24:10.492" v="206" actId="26606"/>
          <ac:picMkLst>
            <pc:docMk/>
            <pc:sldMk cId="2573200316" sldId="279"/>
            <ac:picMk id="4098" creationId="{31A5B387-DB02-4840-90FE-B23DFEC4FAD7}"/>
          </ac:picMkLst>
        </pc:picChg>
        <pc:cxnChg chg="add">
          <ac:chgData name="Amalia Spiliakou" userId="f4bd6b91a0b5818a" providerId="LiveId" clId="{20390D80-01D9-4C29-9376-81057702253D}" dt="2020-10-03T07:24:10.492" v="206" actId="26606"/>
          <ac:cxnSpMkLst>
            <pc:docMk/>
            <pc:sldMk cId="2573200316" sldId="279"/>
            <ac:cxnSpMk id="73" creationId="{AA2EAA10-076F-46BD-8F0F-B9A2FB77A85C}"/>
          </ac:cxnSpMkLst>
        </pc:cxnChg>
        <pc:cxnChg chg="add">
          <ac:chgData name="Amalia Spiliakou" userId="f4bd6b91a0b5818a" providerId="LiveId" clId="{20390D80-01D9-4C29-9376-81057702253D}" dt="2020-10-03T07:24:10.492" v="206" actId="26606"/>
          <ac:cxnSpMkLst>
            <pc:docMk/>
            <pc:sldMk cId="2573200316" sldId="279"/>
            <ac:cxnSpMk id="75" creationId="{D891E407-403B-4764-86C9-33A56D3BCAA3}"/>
          </ac:cxnSpMkLst>
        </pc:cxnChg>
      </pc:sldChg>
      <pc:sldChg chg="modSp add setBg">
        <pc:chgData name="Amalia Spiliakou" userId="f4bd6b91a0b5818a" providerId="LiveId" clId="{20390D80-01D9-4C29-9376-81057702253D}" dt="2020-10-03T08:09:20.048" v="612"/>
        <pc:sldMkLst>
          <pc:docMk/>
          <pc:sldMk cId="3171926667" sldId="280"/>
        </pc:sldMkLst>
        <pc:spChg chg="mod">
          <ac:chgData name="Amalia Spiliakou" userId="f4bd6b91a0b5818a" providerId="LiveId" clId="{20390D80-01D9-4C29-9376-81057702253D}" dt="2020-10-03T08:09:12.351" v="611" actId="207"/>
          <ac:spMkLst>
            <pc:docMk/>
            <pc:sldMk cId="3171926667" sldId="280"/>
            <ac:spMk id="2" creationId="{09B75FFD-4595-4A96-8B0A-4148E3C71BB0}"/>
          </ac:spMkLst>
        </pc:spChg>
      </pc:sldChg>
      <pc:sldChg chg="addSp modSp add mod setBg">
        <pc:chgData name="Amalia Spiliakou" userId="f4bd6b91a0b5818a" providerId="LiveId" clId="{20390D80-01D9-4C29-9376-81057702253D}" dt="2020-10-03T07:50:04.859" v="552" actId="26606"/>
        <pc:sldMkLst>
          <pc:docMk/>
          <pc:sldMk cId="1628217165" sldId="281"/>
        </pc:sldMkLst>
        <pc:spChg chg="add">
          <ac:chgData name="Amalia Spiliakou" userId="f4bd6b91a0b5818a" providerId="LiveId" clId="{20390D80-01D9-4C29-9376-81057702253D}" dt="2020-10-03T07:50:04.859" v="552" actId="26606"/>
          <ac:spMkLst>
            <pc:docMk/>
            <pc:sldMk cId="1628217165" sldId="281"/>
            <ac:spMk id="71" creationId="{42A4FC2C-047E-45A5-965D-8E1E3BF09BC6}"/>
          </ac:spMkLst>
        </pc:spChg>
        <pc:picChg chg="add mod">
          <ac:chgData name="Amalia Spiliakou" userId="f4bd6b91a0b5818a" providerId="LiveId" clId="{20390D80-01D9-4C29-9376-81057702253D}" dt="2020-10-03T07:50:04.859" v="552" actId="26606"/>
          <ac:picMkLst>
            <pc:docMk/>
            <pc:sldMk cId="1628217165" sldId="281"/>
            <ac:picMk id="7170" creationId="{1A45C807-BD58-426D-9174-1A1717E56B60}"/>
          </ac:picMkLst>
        </pc:picChg>
      </pc:sldChg>
      <pc:sldChg chg="addSp modSp add mod setBg">
        <pc:chgData name="Amalia Spiliakou" userId="f4bd6b91a0b5818a" providerId="LiveId" clId="{20390D80-01D9-4C29-9376-81057702253D}" dt="2020-10-03T07:50:38.159" v="555" actId="26606"/>
        <pc:sldMkLst>
          <pc:docMk/>
          <pc:sldMk cId="3787432264" sldId="282"/>
        </pc:sldMkLst>
        <pc:spChg chg="add">
          <ac:chgData name="Amalia Spiliakou" userId="f4bd6b91a0b5818a" providerId="LiveId" clId="{20390D80-01D9-4C29-9376-81057702253D}" dt="2020-10-03T07:50:38.159" v="555" actId="26606"/>
          <ac:spMkLst>
            <pc:docMk/>
            <pc:sldMk cId="3787432264" sldId="282"/>
            <ac:spMk id="71" creationId="{42A4FC2C-047E-45A5-965D-8E1E3BF09BC6}"/>
          </ac:spMkLst>
        </pc:spChg>
        <pc:picChg chg="add mod">
          <ac:chgData name="Amalia Spiliakou" userId="f4bd6b91a0b5818a" providerId="LiveId" clId="{20390D80-01D9-4C29-9376-81057702253D}" dt="2020-10-03T07:50:38.159" v="555" actId="26606"/>
          <ac:picMkLst>
            <pc:docMk/>
            <pc:sldMk cId="3787432264" sldId="282"/>
            <ac:picMk id="8194" creationId="{9BF907F2-8424-4EAF-8F37-580FBA70F570}"/>
          </ac:picMkLst>
        </pc:picChg>
      </pc:sldChg>
      <pc:sldChg chg="addSp modSp add mod ord setBg">
        <pc:chgData name="Amalia Spiliakou" userId="f4bd6b91a0b5818a" providerId="LiveId" clId="{20390D80-01D9-4C29-9376-81057702253D}" dt="2020-10-03T07:52:21.601" v="561"/>
        <pc:sldMkLst>
          <pc:docMk/>
          <pc:sldMk cId="2719490954" sldId="283"/>
        </pc:sldMkLst>
        <pc:spChg chg="add">
          <ac:chgData name="Amalia Spiliakou" userId="f4bd6b91a0b5818a" providerId="LiveId" clId="{20390D80-01D9-4C29-9376-81057702253D}" dt="2020-10-03T07:51:24.232" v="558" actId="26606"/>
          <ac:spMkLst>
            <pc:docMk/>
            <pc:sldMk cId="2719490954" sldId="283"/>
            <ac:spMk id="71" creationId="{42A4FC2C-047E-45A5-965D-8E1E3BF09BC6}"/>
          </ac:spMkLst>
        </pc:spChg>
        <pc:picChg chg="add mod">
          <ac:chgData name="Amalia Spiliakou" userId="f4bd6b91a0b5818a" providerId="LiveId" clId="{20390D80-01D9-4C29-9376-81057702253D}" dt="2020-10-03T07:51:24.232" v="558" actId="26606"/>
          <ac:picMkLst>
            <pc:docMk/>
            <pc:sldMk cId="2719490954" sldId="283"/>
            <ac:picMk id="9218" creationId="{6C2CB355-D3EE-4CD0-9FC8-A660D12EC483}"/>
          </ac:picMkLst>
        </pc:picChg>
      </pc:sldChg>
      <pc:sldChg chg="addSp add setBg">
        <pc:chgData name="Amalia Spiliakou" userId="f4bd6b91a0b5818a" providerId="LiveId" clId="{20390D80-01D9-4C29-9376-81057702253D}" dt="2020-10-03T07:52:31.681" v="562"/>
        <pc:sldMkLst>
          <pc:docMk/>
          <pc:sldMk cId="4247724781" sldId="284"/>
        </pc:sldMkLst>
        <pc:picChg chg="add">
          <ac:chgData name="Amalia Spiliakou" userId="f4bd6b91a0b5818a" providerId="LiveId" clId="{20390D80-01D9-4C29-9376-81057702253D}" dt="2020-10-03T07:52:07.498" v="560"/>
          <ac:picMkLst>
            <pc:docMk/>
            <pc:sldMk cId="4247724781" sldId="284"/>
            <ac:picMk id="10242" creationId="{580A67A8-CD16-4D95-A234-869B0D3EE99C}"/>
          </ac:picMkLst>
        </pc:picChg>
      </pc:sldChg>
      <pc:sldChg chg="addSp modSp add mod setBg">
        <pc:chgData name="Amalia Spiliakou" userId="f4bd6b91a0b5818a" providerId="LiveId" clId="{20390D80-01D9-4C29-9376-81057702253D}" dt="2020-10-03T07:54:10.514" v="572" actId="26606"/>
        <pc:sldMkLst>
          <pc:docMk/>
          <pc:sldMk cId="1034816659" sldId="285"/>
        </pc:sldMkLst>
        <pc:spChg chg="add">
          <ac:chgData name="Amalia Spiliakou" userId="f4bd6b91a0b5818a" providerId="LiveId" clId="{20390D80-01D9-4C29-9376-81057702253D}" dt="2020-10-03T07:54:10.514" v="572" actId="26606"/>
          <ac:spMkLst>
            <pc:docMk/>
            <pc:sldMk cId="1034816659" sldId="285"/>
            <ac:spMk id="71" creationId="{42A4FC2C-047E-45A5-965D-8E1E3BF09BC6}"/>
          </ac:spMkLst>
        </pc:spChg>
        <pc:picChg chg="add mod">
          <ac:chgData name="Amalia Spiliakou" userId="f4bd6b91a0b5818a" providerId="LiveId" clId="{20390D80-01D9-4C29-9376-81057702253D}" dt="2020-10-03T07:54:10.514" v="572" actId="26606"/>
          <ac:picMkLst>
            <pc:docMk/>
            <pc:sldMk cId="1034816659" sldId="285"/>
            <ac:picMk id="11266" creationId="{CEAB47AF-451A-4C27-B998-817DD4781DAD}"/>
          </ac:picMkLst>
        </pc:picChg>
      </pc:sldChg>
      <pc:sldChg chg="addSp add">
        <pc:chgData name="Amalia Spiliakou" userId="f4bd6b91a0b5818a" providerId="LiveId" clId="{20390D80-01D9-4C29-9376-81057702253D}" dt="2020-10-03T07:55:37.529" v="574"/>
        <pc:sldMkLst>
          <pc:docMk/>
          <pc:sldMk cId="1666169881" sldId="286"/>
        </pc:sldMkLst>
        <pc:picChg chg="add">
          <ac:chgData name="Amalia Spiliakou" userId="f4bd6b91a0b5818a" providerId="LiveId" clId="{20390D80-01D9-4C29-9376-81057702253D}" dt="2020-10-03T07:55:37.529" v="574"/>
          <ac:picMkLst>
            <pc:docMk/>
            <pc:sldMk cId="1666169881" sldId="286"/>
            <ac:picMk id="12290" creationId="{F8331230-9F8F-4AB5-886B-57577944B6E2}"/>
          </ac:picMkLst>
        </pc:picChg>
      </pc:sldChg>
      <pc:sldChg chg="addSp delSp modSp add mod setBg setClrOvrMap">
        <pc:chgData name="Amalia Spiliakou" userId="f4bd6b91a0b5818a" providerId="LiveId" clId="{20390D80-01D9-4C29-9376-81057702253D}" dt="2020-10-03T08:08:40.367" v="610" actId="20577"/>
        <pc:sldMkLst>
          <pc:docMk/>
          <pc:sldMk cId="2661059619" sldId="287"/>
        </pc:sldMkLst>
        <pc:spChg chg="mod">
          <ac:chgData name="Amalia Spiliakou" userId="f4bd6b91a0b5818a" providerId="LiveId" clId="{20390D80-01D9-4C29-9376-81057702253D}" dt="2020-10-03T08:08:40.367" v="610" actId="20577"/>
          <ac:spMkLst>
            <pc:docMk/>
            <pc:sldMk cId="2661059619" sldId="287"/>
            <ac:spMk id="2" creationId="{28C5B1E6-DAA7-49D8-A852-849A91CBA2A6}"/>
          </ac:spMkLst>
        </pc:spChg>
        <pc:spChg chg="add del">
          <ac:chgData name="Amalia Spiliakou" userId="f4bd6b91a0b5818a" providerId="LiveId" clId="{20390D80-01D9-4C29-9376-81057702253D}" dt="2020-10-03T08:07:52.706" v="593"/>
          <ac:spMkLst>
            <pc:docMk/>
            <pc:sldMk cId="2661059619" sldId="287"/>
            <ac:spMk id="3" creationId="{E59793E3-AC3E-47B3-B3E3-4D13DA217216}"/>
          </ac:spMkLst>
        </pc:spChg>
        <pc:picChg chg="add mod">
          <ac:chgData name="Amalia Spiliakou" userId="f4bd6b91a0b5818a" providerId="LiveId" clId="{20390D80-01D9-4C29-9376-81057702253D}" dt="2020-10-03T08:07:59.545" v="595" actId="26606"/>
          <ac:picMkLst>
            <pc:docMk/>
            <pc:sldMk cId="2661059619" sldId="287"/>
            <ac:picMk id="4" creationId="{D01E436C-1A61-4CB3-90FB-F703146535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9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8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0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4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4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7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0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2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7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0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401DE-3C24-4E12-AA95-321DCBF07A8E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11B17-2489-4175-BA91-F5D5FAA77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9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u.edu/gsas/dept/fineart/html/Byzantine/index.htm?https&amp;&amp;&amp;www.nyu.edu/gsas/dept/fineart/html/Byzantine/home.htm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tarihivefa.blogspot.com/2019/02/vefa-molla-semsettin-gurani-kilise-cami_18.html" TargetMode="External"/><Relationship Id="rId3" Type="http://schemas.openxmlformats.org/officeDocument/2006/relationships/hyperlink" Target="http://www.enormousfish.co.uk/?p=8242" TargetMode="External"/><Relationship Id="rId7" Type="http://schemas.openxmlformats.org/officeDocument/2006/relationships/hyperlink" Target="https://archive.org/details/vyzantinaimelet00unkngoog/page/n156/mode/2up" TargetMode="External"/><Relationship Id="rId2" Type="http://schemas.openxmlformats.org/officeDocument/2006/relationships/hyperlink" Target="https://tarihivefa.blogspot.com/2019/02/vefa-molla-semsettin-gurani-kilise-cami_18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wikiwand.com/tr/Vefa_Kilise_Camii" TargetMode="External"/><Relationship Id="rId5" Type="http://schemas.openxmlformats.org/officeDocument/2006/relationships/hyperlink" Target="https://www.tripadvisor.in/Attraction_Review-g293974-d6220064-Reviews-Vefa_Kilise_Camii-Istanbul.html" TargetMode="External"/><Relationship Id="rId4" Type="http://schemas.openxmlformats.org/officeDocument/2006/relationships/hyperlink" Target="https://www.nyu.edu/gsas/dept/fineart/html/Byzantine/index.htm?https&amp;&amp;&amp;www.nyu.edu/gsas/dept/fineart/html/Byzantine/home.htm" TargetMode="External"/><Relationship Id="rId9" Type="http://schemas.openxmlformats.org/officeDocument/2006/relationships/hyperlink" Target="https://www.thebyzantinelegacy.com/vef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FEC68A0B-E1F9-4D00-AF92-956BE4B8B17D}"/>
              </a:ext>
            </a:extLst>
          </p:cNvPr>
          <p:cNvSpPr/>
          <p:nvPr/>
        </p:nvSpPr>
        <p:spPr>
          <a:xfrm rot="10800000" flipH="1" flipV="1">
            <a:off x="688685" y="619883"/>
            <a:ext cx="7766630" cy="5618233"/>
          </a:xfrm>
          <a:prstGeom prst="doubleWave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52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Unidentified Byzantine Church in Constantinople known today as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Vefa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Kilise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Camii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24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800 yıllık 'Vefa Kilise Camii' restore edilecek">
            <a:extLst>
              <a:ext uri="{FF2B5EF4-FFF2-40B4-BE49-F238E27FC236}">
                <a16:creationId xmlns:a16="http://schemas.microsoft.com/office/drawing/2014/main" id="{4410C510-5F61-43EB-9EAE-AD328C486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6" r="5008" b="1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33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Vefa Semtinde Kiliseden Dönen Cami">
            <a:extLst>
              <a:ext uri="{FF2B5EF4-FFF2-40B4-BE49-F238E27FC236}">
                <a16:creationId xmlns:a16="http://schemas.microsoft.com/office/drawing/2014/main" id="{BAE573E0-09C8-4869-A7CA-FB47E62CA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 r="2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8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2649" y="480060"/>
            <a:ext cx="409359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Vefa Kilise Mosque - Picture of Vefa Kilise Camii, Istanbul - Tripadvisor">
            <a:extLst>
              <a:ext uri="{FF2B5EF4-FFF2-40B4-BE49-F238E27FC236}">
                <a16:creationId xmlns:a16="http://schemas.microsoft.com/office/drawing/2014/main" id="{5AF76F5C-55CC-4E6F-93D9-2F0EA17E0E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6" r="1327" b="2"/>
          <a:stretch/>
        </p:blipFill>
        <p:spPr bwMode="auto">
          <a:xfrm>
            <a:off x="4815776" y="643467"/>
            <a:ext cx="384733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4093590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Vefa Kilise Camii ( Church of St Theodore ), Istanbul">
            <a:extLst>
              <a:ext uri="{FF2B5EF4-FFF2-40B4-BE49-F238E27FC236}">
                <a16:creationId xmlns:a16="http://schemas.microsoft.com/office/drawing/2014/main" id="{7F0545E1-780B-4E14-A4D6-DF6DD3A3D9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" r="4016" b="2"/>
          <a:stretch/>
        </p:blipFill>
        <p:spPr bwMode="auto">
          <a:xfrm>
            <a:off x="480885" y="643467"/>
            <a:ext cx="384733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76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3AB24-977C-4CDD-A6D6-8E72FDCAE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94269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latin typeface="Papyrus" panose="03070502060502030205" pitchFamily="66" charset="0"/>
              </a:rPr>
            </a:br>
            <a:r>
              <a:rPr lang="en-US" sz="2800" b="1" dirty="0">
                <a:latin typeface="Papyrus" panose="03070502060502030205" pitchFamily="66" charset="0"/>
              </a:rPr>
              <a:t>The south flank of the church as drawn by </a:t>
            </a:r>
            <a:r>
              <a:rPr lang="en-US" sz="2800" b="1" dirty="0" err="1">
                <a:latin typeface="Papyrus" panose="03070502060502030205" pitchFamily="66" charset="0"/>
              </a:rPr>
              <a:t>Texier</a:t>
            </a:r>
            <a:r>
              <a:rPr lang="en-US" sz="2800" b="1" dirty="0">
                <a:latin typeface="Papyrus" panose="03070502060502030205" pitchFamily="66" charset="0"/>
              </a:rPr>
              <a:t>, c. 1835. Photo Royal Institute of British Architects.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B43C873-4373-47CE-B7A7-22B93EC5EE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8" r="1" b="1"/>
          <a:stretch/>
        </p:blipFill>
        <p:spPr bwMode="auto">
          <a:xfrm>
            <a:off x="480060" y="338422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085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32DC-0375-485E-AF04-105627B6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4342019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The arcade in the south wall opening into the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parekklesion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as drawn by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Texier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c. 1835. Photo Royal Institute of British Architects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8FF39D2-901F-409A-BBEA-50F5BF405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019" y="0"/>
            <a:ext cx="4801981" cy="68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88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7BEAFFB2-594D-4F33-9A5F-9CADEBC72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80060" y="5797117"/>
            <a:ext cx="8183880" cy="7279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numCol="1" anchorCtr="0" compatLnSpc="1">
            <a:prstTxWarp prst="textNoShape">
              <a:avLst/>
            </a:prstTxWarp>
            <a:normAutofit/>
          </a:bodyPr>
          <a:lstStyle/>
          <a:p>
            <a:pPr lvl="0" algn="ctr" eaLnBrk="0" fontAlgn="base" hangingPunct="0">
              <a:spcAft>
                <a:spcPct val="0"/>
              </a:spcAft>
            </a:pPr>
            <a:r>
              <a:rPr lang="en-US" altLang="en-US" sz="2400" b="1" dirty="0">
                <a:latin typeface="Papyrus" panose="03070502060502030205" pitchFamily="66" charset="0"/>
              </a:rPr>
              <a:t>From Byzantine Studies by </a:t>
            </a:r>
            <a:r>
              <a:rPr lang="en-US" altLang="en-US" sz="2400" b="1" dirty="0" err="1">
                <a:latin typeface="Papyrus" panose="03070502060502030205" pitchFamily="66" charset="0"/>
              </a:rPr>
              <a:t>Paspates</a:t>
            </a:r>
            <a:r>
              <a:rPr lang="en-US" altLang="en-US" sz="2400" b="1" dirty="0">
                <a:latin typeface="Papyrus" panose="03070502060502030205" pitchFamily="66" charset="0"/>
              </a:rPr>
              <a:t> (1877)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Papyrus" panose="03070502060502030205" pitchFamily="66" charset="0"/>
            </a:endParaRP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F6D90B73-5020-4117-B282-68932B2C45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4" r="1" b="1"/>
          <a:stretch/>
        </p:blipFill>
        <p:spPr bwMode="auto">
          <a:xfrm>
            <a:off x="480060" y="498037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908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5B1E6-DAA7-49D8-A852-849A91CB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984169"/>
          </a:xfrm>
        </p:spPr>
        <p:txBody>
          <a:bodyPr>
            <a:normAutofit/>
          </a:bodyPr>
          <a:lstStyle/>
          <a:p>
            <a:pPr algn="ctr"/>
            <a:br>
              <a:rPr lang="en-US" sz="800" b="1" dirty="0">
                <a:latin typeface="Papyrus" panose="03070502060502030205" pitchFamily="66" charset="0"/>
              </a:rPr>
            </a:br>
            <a:br>
              <a:rPr lang="en-US" sz="800" b="1" dirty="0">
                <a:latin typeface="Papyrus" panose="03070502060502030205" pitchFamily="66" charset="0"/>
              </a:rPr>
            </a:br>
            <a:r>
              <a:rPr lang="en-US" sz="2400" b="1" dirty="0" err="1">
                <a:latin typeface="Papyrus" panose="03070502060502030205" pitchFamily="66" charset="0"/>
              </a:rPr>
              <a:t>Ebersolt</a:t>
            </a:r>
            <a:r>
              <a:rPr lang="en-US" sz="2400" b="1" dirty="0">
                <a:latin typeface="Papyrus" panose="03070502060502030205" pitchFamily="66" charset="0"/>
              </a:rPr>
              <a:t> &amp; Thiers (1910)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E436C-1A61-4CB3-90FB-F70314653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88" r="1" b="1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661059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Εις την Πόλιν: Η εκκλησία του Αγίου Θεοδώρου εν Βεφά- Vefa Kilise camii">
            <a:extLst>
              <a:ext uri="{FF2B5EF4-FFF2-40B4-BE49-F238E27FC236}">
                <a16:creationId xmlns:a16="http://schemas.microsoft.com/office/drawing/2014/main" id="{68BA3D59-2861-4896-8FF8-8179C8AF1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0"/>
            <a:ext cx="6786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673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he Byzantine Churches of Istanbul - IFA">
            <a:extLst>
              <a:ext uri="{FF2B5EF4-FFF2-40B4-BE49-F238E27FC236}">
                <a16:creationId xmlns:a16="http://schemas.microsoft.com/office/drawing/2014/main" id="{54B4CCF9-0100-4A15-9824-2EA782986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0" b="25760"/>
          <a:stretch/>
        </p:blipFill>
        <p:spPr bwMode="auto">
          <a:xfrm>
            <a:off x="186427" y="177553"/>
            <a:ext cx="8780019" cy="652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33DE89-92F3-4F37-8CFB-430DD649E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15" y="365126"/>
            <a:ext cx="4589758" cy="1325563"/>
          </a:xfrm>
        </p:spPr>
        <p:txBody>
          <a:bodyPr>
            <a:normAutofit fontScale="90000"/>
          </a:bodyPr>
          <a:lstStyle/>
          <a:p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sz="2200" u="sng" dirty="0">
                <a:latin typeface="Papyrus" panose="03070502060502030205" pitchFamily="66" charset="0"/>
                <a:hlinkClick r:id="rId3"/>
              </a:rPr>
            </a:br>
            <a:br>
              <a:rPr lang="en-US" dirty="0"/>
            </a:br>
            <a:endParaRPr lang="en-US" sz="2000" b="1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1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imetri ile Barışın İmzası Vefa Kilise Cami – Arsız Sanat">
            <a:extLst>
              <a:ext uri="{FF2B5EF4-FFF2-40B4-BE49-F238E27FC236}">
                <a16:creationId xmlns:a16="http://schemas.microsoft.com/office/drawing/2014/main" id="{3E767E1A-D3B0-4761-8F7F-D9EA24B6C0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" r="2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602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A45C807-BD58-426D-9174-1A1717E56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49" b="-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217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efa Kilise Camii Sütunlar | Caner Cangül Fotoğrafları">
            <a:extLst>
              <a:ext uri="{FF2B5EF4-FFF2-40B4-BE49-F238E27FC236}">
                <a16:creationId xmlns:a16="http://schemas.microsoft.com/office/drawing/2014/main" id="{8149847B-1E55-434F-A968-709130F6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538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BF907F2-8424-4EAF-8F37-580FBA70F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432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35A1CE0-766F-465B-9BE2-D39B5EEAF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9389"/>
            <a:ext cx="9144000" cy="329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969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efa Kilise Camii (Κωνσταντινούπολη, Τουρκία) - Κριτικές">
            <a:extLst>
              <a:ext uri="{FF2B5EF4-FFF2-40B4-BE49-F238E27FC236}">
                <a16:creationId xmlns:a16="http://schemas.microsoft.com/office/drawing/2014/main" id="{C8E0CA7F-5872-40BB-A459-B8950012C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36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994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2649" y="480060"/>
            <a:ext cx="409359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onstantinople-Vefa Kilise Camii">
            <a:extLst>
              <a:ext uri="{FF2B5EF4-FFF2-40B4-BE49-F238E27FC236}">
                <a16:creationId xmlns:a16="http://schemas.microsoft.com/office/drawing/2014/main" id="{EA203CD4-B875-41CE-AF93-3BF5D6BCB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" r="1" b="1"/>
          <a:stretch/>
        </p:blipFill>
        <p:spPr bwMode="auto">
          <a:xfrm>
            <a:off x="4815776" y="643467"/>
            <a:ext cx="384733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4093590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efa Kilise Cami Fotoğrafları - 2">
            <a:extLst>
              <a:ext uri="{FF2B5EF4-FFF2-40B4-BE49-F238E27FC236}">
                <a16:creationId xmlns:a16="http://schemas.microsoft.com/office/drawing/2014/main" id="{520D1ADA-8508-4E31-927A-80DC37BDB2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9" r="23314" b="2"/>
          <a:stretch/>
        </p:blipFill>
        <p:spPr bwMode="auto">
          <a:xfrm>
            <a:off x="480885" y="643467"/>
            <a:ext cx="384733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49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C2CB355-D3EE-4CD0-9FC8-A660D12EC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2" r="1" b="627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490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efa Kilise Camii (Κωνσταντινούπολη, Τουρκία) - Κριτικές">
            <a:extLst>
              <a:ext uri="{FF2B5EF4-FFF2-40B4-BE49-F238E27FC236}">
                <a16:creationId xmlns:a16="http://schemas.microsoft.com/office/drawing/2014/main" id="{F3E14019-E92B-4177-B982-92250FB27B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2" b="2"/>
          <a:stretch/>
        </p:blipFill>
        <p:spPr bwMode="auto">
          <a:xfrm>
            <a:off x="241299" y="321733"/>
            <a:ext cx="8661401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266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efa Kilise Camii Kubbe İçleri | Caner Cangül Fotoğrafları">
            <a:extLst>
              <a:ext uri="{FF2B5EF4-FFF2-40B4-BE49-F238E27FC236}">
                <a16:creationId xmlns:a16="http://schemas.microsoft.com/office/drawing/2014/main" id="{580A67A8-CD16-4D95-A234-869B0D3EE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724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CEAB47AF-451A-4C27-B998-817DD4781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816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Vefa Kilise Camii (Κωνσταντινούπολη, Τουρκία) - Κριτικές">
            <a:extLst>
              <a:ext uri="{FF2B5EF4-FFF2-40B4-BE49-F238E27FC236}">
                <a16:creationId xmlns:a16="http://schemas.microsoft.com/office/drawing/2014/main" id="{A97A516A-6A64-4EE3-B13C-07EF5B7DD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842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F8331230-9F8F-4AB5-886B-57577944B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169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efa-narthex-central-dome">
            <a:extLst>
              <a:ext uri="{FF2B5EF4-FFF2-40B4-BE49-F238E27FC236}">
                <a16:creationId xmlns:a16="http://schemas.microsoft.com/office/drawing/2014/main" id="{C1E111BE-947F-43EE-B4D8-A2A434BED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165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Vefa Kilise Camii (Κωνσταντινούπολη, Τουρκία) - Κριτικές">
            <a:extLst>
              <a:ext uri="{FF2B5EF4-FFF2-40B4-BE49-F238E27FC236}">
                <a16:creationId xmlns:a16="http://schemas.microsoft.com/office/drawing/2014/main" id="{2FC05AAB-AF9E-4D91-9721-AC28439B81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590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5FFD-4595-4A96-8B0A-4148E3C7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Photo Credits: 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https://tarihivefa.blogspot.com/2019/02/vefa-molla-semsettin-gurani-kilise-cami_18.html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http://www.enormousfish.co.uk/?p=8242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\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https://arsizsanat.com/simetri-ile-barisin-imzasi-vefa-kilise-cami/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https://www.nyu.edu/gsas/dept/fineart/html/Byzantine/index.htm?https&amp;&amp;&amp;www.nyu.edu/gsas/dept/fineart/html/Byzantine/home.htm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https://www.tripadvisor.in/Attraction_Review-g293974-d6220064-Reviews-Vefa_Kilise_Camii-Istanbul.html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https://www.wikiwand.com/tr/Vefa_Kilise_Camii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https://archive.org/details/vyzantinaimelet00unkngoog/page/n156/mode/2up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https://serifyenen.com.tr/vefa-kilise-camii-molla-gurani-camii/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http://tarihivefa.blogspot.com/2019/02/vefa-molla-semsettin-gurani-kilise-cami_18.html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https://www.canercangul.com/1450/vefa-kilise-camii-kubbe-icleri/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https://www.thebyzantinelegacy.com/vefa</a:t>
            </a:r>
            <a:br>
              <a:rPr lang="en-US" sz="2000" u="sng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u="sng" dirty="0">
                <a:latin typeface="Papyrus" panose="03070502060502030205" pitchFamily="66" charset="0"/>
              </a:rPr>
            </a:br>
            <a:br>
              <a:rPr lang="en-US" sz="2000" u="sng" dirty="0"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92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362</Words>
  <Application>Microsoft Office PowerPoint</Application>
  <PresentationFormat>On-screen Show (4:3)</PresentationFormat>
  <Paragraphs>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 The south flank of the church as drawn by Texier, c. 1835. Photo Royal Institute of British Architects.</vt:lpstr>
      <vt:lpstr>                          The arcade in the south wall opening into the parekklesion, as drawn by Texier, c. 1835. Photo Royal Institute of British Architects</vt:lpstr>
      <vt:lpstr>From Byzantine Studies by Paspates (1877)</vt:lpstr>
      <vt:lpstr>  Ebersolt &amp; Thiers (1910)</vt:lpstr>
      <vt:lpstr>PowerPoint Presentation</vt:lpstr>
      <vt:lpstr>    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Photo Credits:   https://tarihivefa.blogspot.com/2019/02/vefa-molla-semsettin-gurani-kilise-cami_18.html http://www.enormousfish.co.uk/?p=8242\ https://arsizsanat.com/simetri-ile-barisin-imzasi-vefa-kilise-cami/ https://www.nyu.edu/gsas/dept/fineart/html/Byzantine/index.htm?https&amp;&amp;&amp;www.nyu.edu/gsas/dept/fineart/html/Byzantine/home.htm https://www.tripadvisor.in/Attraction_Review-g293974-d6220064-Reviews-Vefa_Kilise_Camii-Istanbul.html https://www.wikiwand.com/tr/Vefa_Kilise_Camii https://archive.org/details/vyzantinaimelet00unkngoog/page/n156/mode/2up https://serifyenen.com.tr/vefa-kilise-camii-molla-gurani-camii/ http://tarihivefa.blogspot.com/2019/02/vefa-molla-semsettin-gurani-kilise-cami_18.html https://www.canercangul.com/1450/vefa-kilise-camii-kubbe-icleri/ https://www.thebyzantinelegacy.com/vefa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2020-10-03T07:50:38Z</dcterms:created>
  <dcterms:modified xsi:type="dcterms:W3CDTF">2020-10-03T08:09:22Z</dcterms:modified>
</cp:coreProperties>
</file>