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0DC778-C24B-40B8-97C7-318923228A38}" v="7" dt="2019-06-02T08:31:19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10DC778-C24B-40B8-97C7-318923228A38}"/>
    <pc:docChg chg="custSel mod addSld modSld">
      <pc:chgData name="Amalia Spiliakou" userId="f4bd6b91a0b5818a" providerId="LiveId" clId="{910DC778-C24B-40B8-97C7-318923228A38}" dt="2019-06-02T08:31:26.526" v="19" actId="26606"/>
      <pc:docMkLst>
        <pc:docMk/>
      </pc:docMkLst>
      <pc:sldChg chg="setBg">
        <pc:chgData name="Amalia Spiliakou" userId="f4bd6b91a0b5818a" providerId="LiveId" clId="{910DC778-C24B-40B8-97C7-318923228A38}" dt="2019-06-02T08:23:39.635" v="3"/>
        <pc:sldMkLst>
          <pc:docMk/>
          <pc:sldMk cId="3879619761" sldId="261"/>
        </pc:sldMkLst>
      </pc:sldChg>
      <pc:sldChg chg="addSp modSp add mod setBg">
        <pc:chgData name="Amalia Spiliakou" userId="f4bd6b91a0b5818a" providerId="LiveId" clId="{910DC778-C24B-40B8-97C7-318923228A38}" dt="2019-06-02T08:24:08.148" v="8" actId="26606"/>
        <pc:sldMkLst>
          <pc:docMk/>
          <pc:sldMk cId="1046727339" sldId="262"/>
        </pc:sldMkLst>
        <pc:picChg chg="add mod">
          <ac:chgData name="Amalia Spiliakou" userId="f4bd6b91a0b5818a" providerId="LiveId" clId="{910DC778-C24B-40B8-97C7-318923228A38}" dt="2019-06-02T08:24:08.148" v="8" actId="26606"/>
          <ac:picMkLst>
            <pc:docMk/>
            <pc:sldMk cId="1046727339" sldId="262"/>
            <ac:picMk id="3" creationId="{4BB4E4E5-0529-4EA3-92A5-FBC08CEDCD81}"/>
          </ac:picMkLst>
        </pc:picChg>
      </pc:sldChg>
      <pc:sldChg chg="addSp modSp add mod setBg">
        <pc:chgData name="Amalia Spiliakou" userId="f4bd6b91a0b5818a" providerId="LiveId" clId="{910DC778-C24B-40B8-97C7-318923228A38}" dt="2019-06-02T08:27:10.115" v="13" actId="26606"/>
        <pc:sldMkLst>
          <pc:docMk/>
          <pc:sldMk cId="1968506587" sldId="263"/>
        </pc:sldMkLst>
        <pc:picChg chg="add mod">
          <ac:chgData name="Amalia Spiliakou" userId="f4bd6b91a0b5818a" providerId="LiveId" clId="{910DC778-C24B-40B8-97C7-318923228A38}" dt="2019-06-02T08:27:10.115" v="13" actId="26606"/>
          <ac:picMkLst>
            <pc:docMk/>
            <pc:sldMk cId="1968506587" sldId="263"/>
            <ac:picMk id="3" creationId="{F3CFFD3D-931D-4B49-972F-19BAA5EC0A3F}"/>
          </ac:picMkLst>
        </pc:picChg>
      </pc:sldChg>
      <pc:sldChg chg="addSp modSp add mod setBg">
        <pc:chgData name="Amalia Spiliakou" userId="f4bd6b91a0b5818a" providerId="LiveId" clId="{910DC778-C24B-40B8-97C7-318923228A38}" dt="2019-06-02T08:31:26.526" v="19" actId="26606"/>
        <pc:sldMkLst>
          <pc:docMk/>
          <pc:sldMk cId="2498787189" sldId="264"/>
        </pc:sldMkLst>
        <pc:picChg chg="add mod">
          <ac:chgData name="Amalia Spiliakou" userId="f4bd6b91a0b5818a" providerId="LiveId" clId="{910DC778-C24B-40B8-97C7-318923228A38}" dt="2019-06-02T08:31:26.526" v="19" actId="26606"/>
          <ac:picMkLst>
            <pc:docMk/>
            <pc:sldMk cId="2498787189" sldId="264"/>
            <ac:picMk id="3" creationId="{F83F132A-D96D-4AE2-8ADF-B1443FB3C88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6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3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0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36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33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5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60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7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69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3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E63AF-A6EC-4322-868B-9D4952D5DA67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F8752-E1F0-4A4F-8278-A9023751F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2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605BE64E-C4B6-418E-AC9A-B9B2974A66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82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text&#10;&#10;Description automatically generated">
            <a:extLst>
              <a:ext uri="{FF2B5EF4-FFF2-40B4-BE49-F238E27FC236}">
                <a16:creationId xmlns:a16="http://schemas.microsoft.com/office/drawing/2014/main" id="{31B2DAD2-776F-4F1C-BA77-B18004E6DC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1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1F62776-D692-4A8C-A194-1CB895EAF2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" r="5598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87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floor, text&#10;&#10;Description automatically generated">
            <a:extLst>
              <a:ext uri="{FF2B5EF4-FFF2-40B4-BE49-F238E27FC236}">
                <a16:creationId xmlns:a16="http://schemas.microsoft.com/office/drawing/2014/main" id="{9DBC1B0B-7C9F-419F-8122-47FF93FC32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17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3E490941-BD35-4C90-BA00-BD50F0D72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45598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19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BB4E4E5-0529-4EA3-92A5-FBC08CEDCD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2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3CFFD3D-931D-4B49-972F-19BAA5EC0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06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oy&#10;&#10;Description automatically generated">
            <a:extLst>
              <a:ext uri="{FF2B5EF4-FFF2-40B4-BE49-F238E27FC236}">
                <a16:creationId xmlns:a16="http://schemas.microsoft.com/office/drawing/2014/main" id="{F83F132A-D96D-4AE2-8ADF-B1443FB3C8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87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2019-06-02T08:31:26Z</dcterms:created>
  <dcterms:modified xsi:type="dcterms:W3CDTF">2019-06-02T08:31:28Z</dcterms:modified>
</cp:coreProperties>
</file>