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4" r:id="rId2"/>
    <p:sldId id="264" r:id="rId3"/>
    <p:sldId id="325" r:id="rId4"/>
    <p:sldId id="272" r:id="rId5"/>
    <p:sldId id="329" r:id="rId6"/>
    <p:sldId id="282" r:id="rId7"/>
    <p:sldId id="327" r:id="rId8"/>
    <p:sldId id="32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99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43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4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0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75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81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94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72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53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16137-350C-4073-90BE-8287ED4B1D4C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69FFA-009D-43ED-BEE0-34ABBAD36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8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D7355EDA-99E5-4D1C-BC9E-EB6D0EEEFDB8}"/>
              </a:ext>
            </a:extLst>
          </p:cNvPr>
          <p:cNvSpPr/>
          <p:nvPr/>
        </p:nvSpPr>
        <p:spPr>
          <a:xfrm>
            <a:off x="457200" y="457200"/>
            <a:ext cx="8229600" cy="5943600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endParaRPr lang="en-US" sz="800" dirty="0">
              <a:solidFill>
                <a:schemeClr val="bg2">
                  <a:lumMod val="10000"/>
                </a:schemeClr>
              </a:solidFill>
              <a:latin typeface="Monotype Corsiva" panose="03010101010201010101" pitchFamily="66" charset="0"/>
            </a:endParaRPr>
          </a:p>
          <a:p>
            <a:pPr algn="ctr">
              <a:defRPr/>
            </a:pPr>
            <a:r>
              <a:rPr lang="en-US" sz="7200" dirty="0">
                <a:solidFill>
                  <a:schemeClr val="bg2">
                    <a:lumMod val="10000"/>
                  </a:schemeClr>
                </a:solidFill>
                <a:latin typeface="Monotype Corsiva" panose="03010101010201010101" pitchFamily="66" charset="0"/>
              </a:rPr>
              <a:t>Cimabue</a:t>
            </a:r>
          </a:p>
          <a:p>
            <a:pPr algn="ctr">
              <a:defRPr/>
            </a:pPr>
            <a:r>
              <a:rPr lang="en-US" sz="7200" dirty="0">
                <a:solidFill>
                  <a:schemeClr val="bg2">
                    <a:lumMod val="10000"/>
                  </a:schemeClr>
                </a:solidFill>
                <a:latin typeface="Monotype Corsiva" panose="03010101010201010101" pitchFamily="66" charset="0"/>
              </a:rPr>
              <a:t>Giotto</a:t>
            </a:r>
          </a:p>
          <a:p>
            <a:pPr algn="ctr">
              <a:defRPr/>
            </a:pPr>
            <a:r>
              <a:rPr lang="en-US" sz="7200" dirty="0">
                <a:solidFill>
                  <a:schemeClr val="bg2">
                    <a:lumMod val="10000"/>
                  </a:schemeClr>
                </a:solidFill>
                <a:latin typeface="Monotype Corsiva" panose="03010101010201010101" pitchFamily="66" charset="0"/>
              </a:rPr>
              <a:t>Duccio</a:t>
            </a:r>
            <a:br>
              <a:rPr lang="en-US" sz="7200" dirty="0">
                <a:solidFill>
                  <a:schemeClr val="tx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n-US" sz="7200" dirty="0">
              <a:solidFill>
                <a:schemeClr val="tx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64FFD9D5-B8FC-47FB-AE5E-022285D68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0" y="274638"/>
            <a:ext cx="5181600" cy="1143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Cimabue, ca. 1240-ca. 1302</a:t>
            </a:r>
            <a:br>
              <a:rPr lang="en-US" altLang="en-US" sz="2700" b="1" dirty="0"/>
            </a:br>
            <a: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Madonna in Majesty, </a:t>
            </a: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1285-86, tempera on panel,  385 x 223 cm, Uffizi Gallery, Florence</a:t>
            </a:r>
            <a:b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7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7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br>
              <a:rPr lang="en-US" altLang="en-US" sz="2000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endParaRPr lang="en-US" altLang="en-US" sz="2000" dirty="0">
              <a:solidFill>
                <a:schemeClr val="bg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8436" name="Picture 4" descr="cimabue-detail-angels.JPG">
            <a:extLst>
              <a:ext uri="{FF2B5EF4-FFF2-40B4-BE49-F238E27FC236}">
                <a16:creationId xmlns:a16="http://schemas.microsoft.com/office/drawing/2014/main" id="{99DE7CDD-A5F9-497B-A04F-A6B809730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52" y="1417638"/>
            <a:ext cx="1970547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Cimabue, Madonna in Majesty (dv) 1285f.JPG">
            <a:extLst>
              <a:ext uri="{FF2B5EF4-FFF2-40B4-BE49-F238E27FC236}">
                <a16:creationId xmlns:a16="http://schemas.microsoft.com/office/drawing/2014/main" id="{D76A2EA4-3FF6-4307-BBBF-3DAC3670F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114800"/>
            <a:ext cx="29638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cimabue-detail-throne.JPG">
            <a:extLst>
              <a:ext uri="{FF2B5EF4-FFF2-40B4-BE49-F238E27FC236}">
                <a16:creationId xmlns:a16="http://schemas.microsoft.com/office/drawing/2014/main" id="{7830A072-4838-474A-8196-E51537ECFE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2" y="4343643"/>
            <a:ext cx="1900238" cy="223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8" descr="http://2.bp.blogspot.com/_CijcaA9yq58/TCTGB35wi_I/AAAAAAAAGHk/gLcEiu0YloA/s400/Prophets,+detail,+good.jpg">
            <a:extLst>
              <a:ext uri="{FF2B5EF4-FFF2-40B4-BE49-F238E27FC236}">
                <a16:creationId xmlns:a16="http://schemas.microsoft.com/office/drawing/2014/main" id="{FE37DF23-8FFC-457D-8B9D-B7CD2CF6E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4114800"/>
            <a:ext cx="29606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0" descr="http://1.bp.blogspot.com/_CijcaA9yq58/TCTE4AOS_jI/AAAAAAAAGHU/mia1bWshuJY/s400/Heads+of+Madonna+%26+Child+good.jpg">
            <a:extLst>
              <a:ext uri="{FF2B5EF4-FFF2-40B4-BE49-F238E27FC236}">
                <a16:creationId xmlns:a16="http://schemas.microsoft.com/office/drawing/2014/main" id="{A3B55D0A-F632-41F9-96E5-47F969096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1546225"/>
            <a:ext cx="2055812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4" descr="http://4.bp.blogspot.com/_CijcaA9yq58/TCTFXmvrDII/AAAAAAAAGHc/TpWAEuRkdKs/s400/Angels+Good+Cimabue_Trinita_Madonna.jpg">
            <a:extLst>
              <a:ext uri="{FF2B5EF4-FFF2-40B4-BE49-F238E27FC236}">
                <a16:creationId xmlns:a16="http://schemas.microsoft.com/office/drawing/2014/main" id="{0DD86D09-C1D3-4103-8C25-80BCE7550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413" y="1524000"/>
            <a:ext cx="9413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Αποτέλεσμα εικόνας για cimabue Madonna">
            <a:extLst>
              <a:ext uri="{FF2B5EF4-FFF2-40B4-BE49-F238E27FC236}">
                <a16:creationId xmlns:a16="http://schemas.microsoft.com/office/drawing/2014/main" id="{CF459314-21D1-42AC-BDC6-1F2399FD9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1335"/>
            <a:ext cx="3825875" cy="662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imabue, Maestà or Santa Trinita Madonna and Child Enthroned (detail), 1280-90, tempera on panel, 385 x 223 cm (Galleria degli Uffizi, Florence)">
            <a:extLst>
              <a:ext uri="{FF2B5EF4-FFF2-40B4-BE49-F238E27FC236}">
                <a16:creationId xmlns:a16="http://schemas.microsoft.com/office/drawing/2014/main" id="{B1EC6D30-1749-451F-A8F2-7EAE9E633E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4" r="11082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65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40maesta.jpg">
            <a:extLst>
              <a:ext uri="{FF2B5EF4-FFF2-40B4-BE49-F238E27FC236}">
                <a16:creationId xmlns:a16="http://schemas.microsoft.com/office/drawing/2014/main" id="{E1AF83D2-277E-4FDD-92C3-D785DE7CA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5425"/>
            <a:ext cx="4191000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41maesta.JPG">
            <a:extLst>
              <a:ext uri="{FF2B5EF4-FFF2-40B4-BE49-F238E27FC236}">
                <a16:creationId xmlns:a16="http://schemas.microsoft.com/office/drawing/2014/main" id="{F42F5782-DD1F-4243-9479-79F7A148C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228600"/>
            <a:ext cx="2557462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42maesta.JPG">
            <a:extLst>
              <a:ext uri="{FF2B5EF4-FFF2-40B4-BE49-F238E27FC236}">
                <a16:creationId xmlns:a16="http://schemas.microsoft.com/office/drawing/2014/main" id="{1054C363-0A7E-4F06-998F-6B98C6E05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408363"/>
            <a:ext cx="2590800" cy="322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itle 1">
            <a:extLst>
              <a:ext uri="{FF2B5EF4-FFF2-40B4-BE49-F238E27FC236}">
                <a16:creationId xmlns:a16="http://schemas.microsoft.com/office/drawing/2014/main" id="{ED3DEB16-9034-447E-A97D-AEAE8F1FA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400" y="274638"/>
            <a:ext cx="2090738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Giotto di Bondone,</a:t>
            </a:r>
            <a:b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1266/7 – 1337</a:t>
            </a:r>
            <a:b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b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Ognissanti Madonna, </a:t>
            </a:r>
            <a: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1310, Tempera on panel, 325 cm × 204 cm, Uffizi Gallery, Florence </a:t>
            </a:r>
            <a:br>
              <a:rPr lang="en-US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endParaRPr lang="el-GR" altLang="en-US" sz="2700" b="1" dirty="0">
              <a:solidFill>
                <a:schemeClr val="accent4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Madonna Di Ognissanti Detail Of Kneeling Angel With Vase Of Flowers  Painting by Giotto Di Bondone">
            <a:extLst>
              <a:ext uri="{FF2B5EF4-FFF2-40B4-BE49-F238E27FC236}">
                <a16:creationId xmlns:a16="http://schemas.microsoft.com/office/drawing/2014/main" id="{9B84F0A3-D377-467D-B07E-594F65A3C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24" y="0"/>
            <a:ext cx="4884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està (Madonna d'Ognissanti), Giotto. Riproduzione su carta Amalfi |  Expoitalyart">
            <a:extLst>
              <a:ext uri="{FF2B5EF4-FFF2-40B4-BE49-F238E27FC236}">
                <a16:creationId xmlns:a16="http://schemas.microsoft.com/office/drawing/2014/main" id="{FFA90E9C-31B6-4098-96E5-BB0A95854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528" y="1689961"/>
            <a:ext cx="4580248" cy="458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774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DBAC8284-4EE9-4B73-8B47-8BD2CD93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976" y="274638"/>
            <a:ext cx="4363823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br>
              <a:rPr lang="it-IT" altLang="en-US" sz="1800" b="1" dirty="0"/>
            </a:br>
            <a: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Duccio di Buoninsegna, </a:t>
            </a:r>
            <a: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ca. 1255-1319</a:t>
            </a:r>
            <a:b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27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Rucellai Madonna, </a:t>
            </a:r>
            <a: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1285, Tempera on wood, 429 x 290 cm, Uffizi Gllery, Florence</a:t>
            </a:r>
            <a:b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br>
              <a:rPr lang="it-IT" altLang="en-US" sz="2700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endParaRPr lang="en-US" altLang="en-US" sz="27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074" name="Picture 2" descr="Αποτέλεσμα εικόνας για Cimabue Enthroned Madonna">
            <a:extLst>
              <a:ext uri="{FF2B5EF4-FFF2-40B4-BE49-F238E27FC236}">
                <a16:creationId xmlns:a16="http://schemas.microsoft.com/office/drawing/2014/main" id="{3459A012-3805-457F-B326-2A45B5662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50" y="173362"/>
            <a:ext cx="4283575" cy="651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articolare del manto della Vergine">
            <a:extLst>
              <a:ext uri="{FF2B5EF4-FFF2-40B4-BE49-F238E27FC236}">
                <a16:creationId xmlns:a16="http://schemas.microsoft.com/office/drawing/2014/main" id="{BC5B6AB1-2AD2-4096-B086-1BD26BF91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976" y="3733015"/>
            <a:ext cx="4277716" cy="295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Σχετική εικόνα">
            <a:extLst>
              <a:ext uri="{FF2B5EF4-FFF2-40B4-BE49-F238E27FC236}">
                <a16:creationId xmlns:a16="http://schemas.microsoft.com/office/drawing/2014/main" id="{E94B680D-BA72-4B43-BD4A-458A46ECF0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7667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649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70DD4-ADF1-42EF-A5AD-714E386C7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Cimabue, ca. 1240-ca. 1302</a:t>
            </a:r>
            <a:br>
              <a:rPr lang="en-US" altLang="en-US" sz="2200" b="1" dirty="0"/>
            </a:br>
            <a:r>
              <a:rPr lang="en-US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The Madonna in Majesty,  </a:t>
            </a:r>
            <a:r>
              <a:rPr lang="en-US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1285-86, tempera on panel,  385 x 223 cm, Uffizi Gallery, Florence</a:t>
            </a:r>
            <a:br>
              <a:rPr lang="it-IT" altLang="en-US" sz="2200" b="1" dirty="0"/>
            </a:br>
            <a: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Giotto di Bondone, 1266/7 – 1337</a:t>
            </a:r>
            <a:b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en-US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Ognissanti Madonna, </a:t>
            </a:r>
            <a:r>
              <a:rPr lang="en-US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1310, Tempera on panel, 325 cm × 204 cm, Uffizi Gallery, Florence </a:t>
            </a:r>
            <a:b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Duccio di Buoninsegna, </a:t>
            </a:r>
            <a:r>
              <a:rPr lang="it-IT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ca. 1255-1319</a:t>
            </a:r>
            <a:br>
              <a:rPr lang="it-IT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</a:br>
            <a:r>
              <a:rPr lang="it-IT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Rucellai Madonna, </a:t>
            </a:r>
            <a:r>
              <a:rPr lang="it-IT" altLang="en-US" sz="2200" dirty="0">
                <a:solidFill>
                  <a:schemeClr val="accent4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1285, Tempera on wood, 429 x 290 cm, Uffizi Gllery, Florence</a:t>
            </a:r>
            <a:endParaRPr lang="en-US" sz="2200" dirty="0">
              <a:latin typeface="Monotype Corsiva" panose="03010101010201010101" pitchFamily="66" charset="0"/>
            </a:endParaRPr>
          </a:p>
        </p:txBody>
      </p:sp>
      <p:pic>
        <p:nvPicPr>
          <p:cNvPr id="3" name="Picture 2" descr="Αποτέλεσμα εικόνας για cimabue Madonna">
            <a:extLst>
              <a:ext uri="{FF2B5EF4-FFF2-40B4-BE49-F238E27FC236}">
                <a16:creationId xmlns:a16="http://schemas.microsoft.com/office/drawing/2014/main" id="{F7B72F8D-CD1B-4912-9B8B-050C766A2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65018"/>
            <a:ext cx="2657573" cy="460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40maesta.jpg">
            <a:extLst>
              <a:ext uri="{FF2B5EF4-FFF2-40B4-BE49-F238E27FC236}">
                <a16:creationId xmlns:a16="http://schemas.microsoft.com/office/drawing/2014/main" id="{83684DED-BBD6-4BB9-A362-A334E68B3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267" y="2053791"/>
            <a:ext cx="3049104" cy="471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Αποτέλεσμα εικόνας για Cimabue Enthroned Madonna">
            <a:extLst>
              <a:ext uri="{FF2B5EF4-FFF2-40B4-BE49-F238E27FC236}">
                <a16:creationId xmlns:a16="http://schemas.microsoft.com/office/drawing/2014/main" id="{31ED05C9-C02E-408E-8A6F-07F932A4D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933" y="1948457"/>
            <a:ext cx="3170867" cy="481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83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218</Words>
  <Application>Microsoft Office PowerPoint</Application>
  <PresentationFormat>On-screen Show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Monotype Corsiva</vt:lpstr>
      <vt:lpstr>Office Theme</vt:lpstr>
      <vt:lpstr>PowerPoint Presentation</vt:lpstr>
      <vt:lpstr>     Cimabue, ca. 1240-ca. 1302 The Madonna in Majesty, 1285-86, tempera on panel,  385 x 223 cm, Uffizi Gallery, Florence      </vt:lpstr>
      <vt:lpstr>PowerPoint Presentation</vt:lpstr>
      <vt:lpstr>                          Giotto di Bondone, 1266/7 – 1337  Ognissanti Madonna, 1310, Tempera on panel, 325 cm × 204 cm, Uffizi Gallery, Florence  </vt:lpstr>
      <vt:lpstr>PowerPoint Presentation</vt:lpstr>
      <vt:lpstr>        Duccio di Buoninsegna, ca. 1255-1319 Rucellai Madonna, 1285, Tempera on wood, 429 x 290 cm, Uffizi Gllery, Florence  </vt:lpstr>
      <vt:lpstr>PowerPoint Presentation</vt:lpstr>
      <vt:lpstr>Cimabue, ca. 1240-ca. 1302 The Madonna in Majesty,  1285-86, tempera on panel,  385 x 223 cm, Uffizi Gallery, Florence Giotto di Bondone, 1266/7 – 1337 Ognissanti Madonna, 1310, Tempera on panel, 325 cm × 204 cm, Uffizi Gallery, Florence  Duccio di Buoninsegna, ca. 1255-1319 Rucellai Madonna, 1285, Tempera on wood, 429 x 290 cm, Uffizi Gllery, Florence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Amalia Spiliakou</dc:creator>
  <cp:lastModifiedBy>Amalia Spiliakou</cp:lastModifiedBy>
  <cp:revision>2</cp:revision>
  <dcterms:created xsi:type="dcterms:W3CDTF">2020-10-17T08:29:04Z</dcterms:created>
  <dcterms:modified xsi:type="dcterms:W3CDTF">2020-10-17T08:44:03Z</dcterms:modified>
</cp:coreProperties>
</file>