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83" r:id="rId2"/>
    <p:sldId id="380" r:id="rId3"/>
    <p:sldId id="382" r:id="rId4"/>
    <p:sldId id="256" r:id="rId5"/>
    <p:sldId id="381" r:id="rId6"/>
    <p:sldId id="385" r:id="rId7"/>
    <p:sldId id="386" r:id="rId8"/>
    <p:sldId id="384"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22338C-1059-4BF8-86B3-E5C53E06084F}" v="111" dt="2020-10-10T11:53:40.6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658"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E622338C-1059-4BF8-86B3-E5C53E06084F}"/>
    <pc:docChg chg="undo redo custSel mod addSld delSld modSld">
      <pc:chgData name="Amalia Spiliakou" userId="f4bd6b91a0b5818a" providerId="LiveId" clId="{E622338C-1059-4BF8-86B3-E5C53E06084F}" dt="2020-10-10T11:53:40.659" v="441"/>
      <pc:docMkLst>
        <pc:docMk/>
      </pc:docMkLst>
      <pc:sldChg chg="modSp del">
        <pc:chgData name="Amalia Spiliakou" userId="f4bd6b91a0b5818a" providerId="LiveId" clId="{E622338C-1059-4BF8-86B3-E5C53E06084F}" dt="2020-10-10T11:52:35.783" v="430" actId="2696"/>
        <pc:sldMkLst>
          <pc:docMk/>
          <pc:sldMk cId="0" sldId="293"/>
        </pc:sldMkLst>
        <pc:picChg chg="mod">
          <ac:chgData name="Amalia Spiliakou" userId="f4bd6b91a0b5818a" providerId="LiveId" clId="{E622338C-1059-4BF8-86B3-E5C53E06084F}" dt="2020-10-10T11:10:58.163" v="194" actId="1076"/>
          <ac:picMkLst>
            <pc:docMk/>
            <pc:sldMk cId="0" sldId="293"/>
            <ac:picMk id="44036" creationId="{5CE61112-4D77-4C24-BA3B-6207BB1E9C3A}"/>
          </ac:picMkLst>
        </pc:picChg>
      </pc:sldChg>
      <pc:sldChg chg="modSp add setBg">
        <pc:chgData name="Amalia Spiliakou" userId="f4bd6b91a0b5818a" providerId="LiveId" clId="{E622338C-1059-4BF8-86B3-E5C53E06084F}" dt="2020-10-10T11:53:40.659" v="441"/>
        <pc:sldMkLst>
          <pc:docMk/>
          <pc:sldMk cId="1595594603" sldId="384"/>
        </pc:sldMkLst>
        <pc:spChg chg="mod">
          <ac:chgData name="Amalia Spiliakou" userId="f4bd6b91a0b5818a" providerId="LiveId" clId="{E622338C-1059-4BF8-86B3-E5C53E06084F}" dt="2020-10-10T11:53:25.943" v="440" actId="20577"/>
          <ac:spMkLst>
            <pc:docMk/>
            <pc:sldMk cId="1595594603" sldId="384"/>
            <ac:spMk id="2" creationId="{5188F726-7A6B-4287-BE7F-9E9D89CAB1D1}"/>
          </ac:spMkLst>
        </pc:spChg>
      </pc:sldChg>
      <pc:sldChg chg="addSp delSp modSp add setBg">
        <pc:chgData name="Amalia Spiliakou" userId="f4bd6b91a0b5818a" providerId="LiveId" clId="{E622338C-1059-4BF8-86B3-E5C53E06084F}" dt="2020-10-10T10:06:39.518" v="172"/>
        <pc:sldMkLst>
          <pc:docMk/>
          <pc:sldMk cId="3240211332" sldId="385"/>
        </pc:sldMkLst>
        <pc:spChg chg="mod">
          <ac:chgData name="Amalia Spiliakou" userId="f4bd6b91a0b5818a" providerId="LiveId" clId="{E622338C-1059-4BF8-86B3-E5C53E06084F}" dt="2020-10-10T10:06:32.886" v="171" actId="207"/>
          <ac:spMkLst>
            <pc:docMk/>
            <pc:sldMk cId="3240211332" sldId="385"/>
            <ac:spMk id="2" creationId="{A5C763A8-F61D-458D-9F5F-6FC477F632BF}"/>
          </ac:spMkLst>
        </pc:spChg>
        <pc:spChg chg="add del">
          <ac:chgData name="Amalia Spiliakou" userId="f4bd6b91a0b5818a" providerId="LiveId" clId="{E622338C-1059-4BF8-86B3-E5C53E06084F}" dt="2020-10-10T10:03:13.011" v="61" actId="478"/>
          <ac:spMkLst>
            <pc:docMk/>
            <pc:sldMk cId="3240211332" sldId="385"/>
            <ac:spMk id="3" creationId="{2E035305-464F-441D-84AD-8AB3C4F13BFF}"/>
          </ac:spMkLst>
        </pc:spChg>
        <pc:picChg chg="add mod">
          <ac:chgData name="Amalia Spiliakou" userId="f4bd6b91a0b5818a" providerId="LiveId" clId="{E622338C-1059-4BF8-86B3-E5C53E06084F}" dt="2020-10-10T10:03:44.408" v="63" actId="1076"/>
          <ac:picMkLst>
            <pc:docMk/>
            <pc:sldMk cId="3240211332" sldId="385"/>
            <ac:picMk id="1026" creationId="{7C127C44-73B0-48C0-95E4-E17D21B1880F}"/>
          </ac:picMkLst>
        </pc:picChg>
      </pc:sldChg>
      <pc:sldChg chg="addSp delSp modSp add mod setBg">
        <pc:chgData name="Amalia Spiliakou" userId="f4bd6b91a0b5818a" providerId="LiveId" clId="{E622338C-1059-4BF8-86B3-E5C53E06084F}" dt="2020-10-10T11:52:27.312" v="429" actId="255"/>
        <pc:sldMkLst>
          <pc:docMk/>
          <pc:sldMk cId="3728228737" sldId="386"/>
        </pc:sldMkLst>
        <pc:spChg chg="del mod">
          <ac:chgData name="Amalia Spiliakou" userId="f4bd6b91a0b5818a" providerId="LiveId" clId="{E622338C-1059-4BF8-86B3-E5C53E06084F}" dt="2020-10-10T11:49:45.003" v="354" actId="478"/>
          <ac:spMkLst>
            <pc:docMk/>
            <pc:sldMk cId="3728228737" sldId="386"/>
            <ac:spMk id="2" creationId="{08CCB960-5904-4619-94CD-023EB3A13BA6}"/>
          </ac:spMkLst>
        </pc:spChg>
        <pc:spChg chg="add del mod">
          <ac:chgData name="Amalia Spiliakou" userId="f4bd6b91a0b5818a" providerId="LiveId" clId="{E622338C-1059-4BF8-86B3-E5C53E06084F}" dt="2020-10-10T11:49:47.814" v="355" actId="478"/>
          <ac:spMkLst>
            <pc:docMk/>
            <pc:sldMk cId="3728228737" sldId="386"/>
            <ac:spMk id="4" creationId="{CFE5A766-AA26-4028-AADB-9F817815373B}"/>
          </ac:spMkLst>
        </pc:spChg>
        <pc:spChg chg="add mod">
          <ac:chgData name="Amalia Spiliakou" userId="f4bd6b91a0b5818a" providerId="LiveId" clId="{E622338C-1059-4BF8-86B3-E5C53E06084F}" dt="2020-10-10T11:52:27.312" v="429" actId="255"/>
          <ac:spMkLst>
            <pc:docMk/>
            <pc:sldMk cId="3728228737" sldId="386"/>
            <ac:spMk id="5" creationId="{544BDF8F-0C35-451E-B59B-245C027D7D8D}"/>
          </ac:spMkLst>
        </pc:spChg>
        <pc:picChg chg="add del mod">
          <ac:chgData name="Amalia Spiliakou" userId="f4bd6b91a0b5818a" providerId="LiveId" clId="{E622338C-1059-4BF8-86B3-E5C53E06084F}" dt="2020-10-10T11:28:12.169" v="272" actId="478"/>
          <ac:picMkLst>
            <pc:docMk/>
            <pc:sldMk cId="3728228737" sldId="386"/>
            <ac:picMk id="6" creationId="{4679BA61-AB12-47FF-B3E3-D148FCA89F87}"/>
          </ac:picMkLst>
        </pc:picChg>
        <pc:picChg chg="add del mod">
          <ac:chgData name="Amalia Spiliakou" userId="f4bd6b91a0b5818a" providerId="LiveId" clId="{E622338C-1059-4BF8-86B3-E5C53E06084F}" dt="2020-10-10T11:38:12.419" v="286" actId="478"/>
          <ac:picMkLst>
            <pc:docMk/>
            <pc:sldMk cId="3728228737" sldId="386"/>
            <ac:picMk id="9" creationId="{8465B1D5-1577-4F42-90FA-756997A8064B}"/>
          </ac:picMkLst>
        </pc:picChg>
        <pc:picChg chg="add mod ord">
          <ac:chgData name="Amalia Spiliakou" userId="f4bd6b91a0b5818a" providerId="LiveId" clId="{E622338C-1059-4BF8-86B3-E5C53E06084F}" dt="2020-10-10T11:38:33.145" v="289" actId="26606"/>
          <ac:picMkLst>
            <pc:docMk/>
            <pc:sldMk cId="3728228737" sldId="386"/>
            <ac:picMk id="14" creationId="{BA22FCF4-9915-429D-8764-894B1F44DF59}"/>
          </ac:picMkLst>
        </pc:picChg>
        <pc:picChg chg="add mod">
          <ac:chgData name="Amalia Spiliakou" userId="f4bd6b91a0b5818a" providerId="LiveId" clId="{E622338C-1059-4BF8-86B3-E5C53E06084F}" dt="2020-10-10T11:50:04.179" v="359" actId="1076"/>
          <ac:picMkLst>
            <pc:docMk/>
            <pc:sldMk cId="3728228737" sldId="386"/>
            <ac:picMk id="16" creationId="{0DB01839-C371-4B3B-BBDE-E5424D2151A1}"/>
          </ac:picMkLst>
        </pc:picChg>
        <pc:picChg chg="add del mod">
          <ac:chgData name="Amalia Spiliakou" userId="f4bd6b91a0b5818a" providerId="LiveId" clId="{E622338C-1059-4BF8-86B3-E5C53E06084F}" dt="2020-10-10T11:22:46.387" v="261" actId="478"/>
          <ac:picMkLst>
            <pc:docMk/>
            <pc:sldMk cId="3728228737" sldId="386"/>
            <ac:picMk id="3074" creationId="{2F48C4BE-1717-4A20-A243-7E2A82823A36}"/>
          </ac:picMkLst>
        </pc:picChg>
        <pc:picChg chg="add del mod">
          <ac:chgData name="Amalia Spiliakou" userId="f4bd6b91a0b5818a" providerId="LiveId" clId="{E622338C-1059-4BF8-86B3-E5C53E06084F}" dt="2020-10-10T11:22:26.446" v="257" actId="478"/>
          <ac:picMkLst>
            <pc:docMk/>
            <pc:sldMk cId="3728228737" sldId="386"/>
            <ac:picMk id="3076" creationId="{FA781244-9170-4DF1-BDCD-09196D550A6A}"/>
          </ac:picMkLst>
        </pc:picChg>
        <pc:picChg chg="add del mod">
          <ac:chgData name="Amalia Spiliakou" userId="f4bd6b91a0b5818a" providerId="LiveId" clId="{E622338C-1059-4BF8-86B3-E5C53E06084F}" dt="2020-10-10T11:26:52.459" v="262" actId="478"/>
          <ac:picMkLst>
            <pc:docMk/>
            <pc:sldMk cId="3728228737" sldId="386"/>
            <ac:picMk id="3078" creationId="{14A1D069-AA4A-453D-B81D-911FFE6C8D6B}"/>
          </ac:picMkLst>
        </pc:picChg>
        <pc:picChg chg="add del mod">
          <ac:chgData name="Amalia Spiliakou" userId="f4bd6b91a0b5818a" providerId="LiveId" clId="{E622338C-1059-4BF8-86B3-E5C53E06084F}" dt="2020-10-10T11:27:05.713" v="266" actId="478"/>
          <ac:picMkLst>
            <pc:docMk/>
            <pc:sldMk cId="3728228737" sldId="386"/>
            <ac:picMk id="3080" creationId="{1221CB6F-49D1-4F40-9997-6285FBC14B4D}"/>
          </ac:picMkLst>
        </pc:picChg>
        <pc:picChg chg="add del mod">
          <ac:chgData name="Amalia Spiliakou" userId="f4bd6b91a0b5818a" providerId="LiveId" clId="{E622338C-1059-4BF8-86B3-E5C53E06084F}" dt="2020-10-10T11:49:55.267" v="357" actId="478"/>
          <ac:picMkLst>
            <pc:docMk/>
            <pc:sldMk cId="3728228737" sldId="386"/>
            <ac:picMk id="3082" creationId="{F6147987-3EC2-46E1-A01B-297907A54F64}"/>
          </ac:picMkLst>
        </pc:picChg>
        <pc:picChg chg="add del mod">
          <ac:chgData name="Amalia Spiliakou" userId="f4bd6b91a0b5818a" providerId="LiveId" clId="{E622338C-1059-4BF8-86B3-E5C53E06084F}" dt="2020-10-10T11:31:08.396" v="278" actId="478"/>
          <ac:picMkLst>
            <pc:docMk/>
            <pc:sldMk cId="3728228737" sldId="386"/>
            <ac:picMk id="3084" creationId="{62305E24-4F7A-46B7-A8C8-96DA5728CB93}"/>
          </ac:picMkLst>
        </pc:picChg>
        <pc:picChg chg="add del mod">
          <ac:chgData name="Amalia Spiliakou" userId="f4bd6b91a0b5818a" providerId="LiveId" clId="{E622338C-1059-4BF8-86B3-E5C53E06084F}" dt="2020-10-10T11:38:46.076" v="290" actId="478"/>
          <ac:picMkLst>
            <pc:docMk/>
            <pc:sldMk cId="3728228737" sldId="386"/>
            <ac:picMk id="3086" creationId="{9B32EA68-135C-4F43-89BB-2CA3ECA684AB}"/>
          </ac:picMkLst>
        </pc:picChg>
        <pc:picChg chg="add del">
          <ac:chgData name="Amalia Spiliakou" userId="f4bd6b91a0b5818a" providerId="LiveId" clId="{E622338C-1059-4BF8-86B3-E5C53E06084F}" dt="2020-10-10T11:33:36.327" v="282" actId="478"/>
          <ac:picMkLst>
            <pc:docMk/>
            <pc:sldMk cId="3728228737" sldId="386"/>
            <ac:picMk id="3088" creationId="{64376A6E-5A96-4FC4-B171-C22C4B489370}"/>
          </ac:picMkLst>
        </pc:picChg>
        <pc:picChg chg="add mod">
          <ac:chgData name="Amalia Spiliakou" userId="f4bd6b91a0b5818a" providerId="LiveId" clId="{E622338C-1059-4BF8-86B3-E5C53E06084F}" dt="2020-10-10T11:50:17.735" v="361" actId="1076"/>
          <ac:picMkLst>
            <pc:docMk/>
            <pc:sldMk cId="3728228737" sldId="386"/>
            <ac:picMk id="3090" creationId="{CEFCA512-0D7F-4E5E-BA10-E5AB22113868}"/>
          </ac:picMkLst>
        </pc:picChg>
        <pc:picChg chg="add del">
          <ac:chgData name="Amalia Spiliakou" userId="f4bd6b91a0b5818a" providerId="LiveId" clId="{E622338C-1059-4BF8-86B3-E5C53E06084F}" dt="2020-10-10T11:42:45.830" v="352" actId="478"/>
          <ac:picMkLst>
            <pc:docMk/>
            <pc:sldMk cId="3728228737" sldId="386"/>
            <ac:picMk id="3092" creationId="{64B03C65-59D6-4774-B273-FD8A36D0EF0C}"/>
          </ac:picMkLst>
        </pc:picChg>
        <pc:cxnChg chg="add del">
          <ac:chgData name="Amalia Spiliakou" userId="f4bd6b91a0b5818a" providerId="LiveId" clId="{E622338C-1059-4BF8-86B3-E5C53E06084F}" dt="2020-10-10T11:38:33.145" v="289" actId="26606"/>
          <ac:cxnSpMkLst>
            <pc:docMk/>
            <pc:sldMk cId="3728228737" sldId="386"/>
            <ac:cxnSpMk id="87" creationId="{8733B210-462D-42A4-BA20-36743BB5E686}"/>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6DAC219-7CAA-4F69-9060-885A9D33F582}" type="datetimeFigureOut">
              <a:rPr lang="en-US" smtClean="0"/>
              <a:t>10/10/2020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E9FA2-4344-489C-A111-010D0A6AF316}" type="slidenum">
              <a:rPr lang="en-US" smtClean="0"/>
              <a:t>‹#›</a:t>
            </a:fld>
            <a:endParaRPr lang="en-US"/>
          </a:p>
        </p:txBody>
      </p:sp>
    </p:spTree>
    <p:extLst>
      <p:ext uri="{BB962C8B-B14F-4D97-AF65-F5344CB8AC3E}">
        <p14:creationId xmlns:p14="http://schemas.microsoft.com/office/powerpoint/2010/main" val="2910316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DAC219-7CAA-4F69-9060-885A9D33F582}" type="datetimeFigureOut">
              <a:rPr lang="en-US" smtClean="0"/>
              <a:t>10/10/2020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E9FA2-4344-489C-A111-010D0A6AF316}" type="slidenum">
              <a:rPr lang="en-US" smtClean="0"/>
              <a:t>‹#›</a:t>
            </a:fld>
            <a:endParaRPr lang="en-US"/>
          </a:p>
        </p:txBody>
      </p:sp>
    </p:spTree>
    <p:extLst>
      <p:ext uri="{BB962C8B-B14F-4D97-AF65-F5344CB8AC3E}">
        <p14:creationId xmlns:p14="http://schemas.microsoft.com/office/powerpoint/2010/main" val="3866218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DAC219-7CAA-4F69-9060-885A9D33F582}" type="datetimeFigureOut">
              <a:rPr lang="en-US" smtClean="0"/>
              <a:t>10/10/2020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E9FA2-4344-489C-A111-010D0A6AF316}" type="slidenum">
              <a:rPr lang="en-US" smtClean="0"/>
              <a:t>‹#›</a:t>
            </a:fld>
            <a:endParaRPr lang="en-US"/>
          </a:p>
        </p:txBody>
      </p:sp>
    </p:spTree>
    <p:extLst>
      <p:ext uri="{BB962C8B-B14F-4D97-AF65-F5344CB8AC3E}">
        <p14:creationId xmlns:p14="http://schemas.microsoft.com/office/powerpoint/2010/main" val="4160144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6DAC219-7CAA-4F69-9060-885A9D33F582}" type="datetimeFigureOut">
              <a:rPr lang="en-US" smtClean="0"/>
              <a:t>10/10/2020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DE9FA2-4344-489C-A111-010D0A6AF316}" type="slidenum">
              <a:rPr lang="en-US" smtClean="0"/>
              <a:t>‹#›</a:t>
            </a:fld>
            <a:endParaRPr lang="en-US"/>
          </a:p>
        </p:txBody>
      </p:sp>
    </p:spTree>
    <p:extLst>
      <p:ext uri="{BB962C8B-B14F-4D97-AF65-F5344CB8AC3E}">
        <p14:creationId xmlns:p14="http://schemas.microsoft.com/office/powerpoint/2010/main" val="180798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DAC219-7CAA-4F69-9060-885A9D33F582}" type="datetimeFigureOut">
              <a:rPr lang="en-US" smtClean="0"/>
              <a:t>10/10/2020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DE9FA2-4344-489C-A111-010D0A6AF316}" type="slidenum">
              <a:rPr lang="en-US" smtClean="0"/>
              <a:t>‹#›</a:t>
            </a:fld>
            <a:endParaRPr lang="en-US"/>
          </a:p>
        </p:txBody>
      </p:sp>
    </p:spTree>
    <p:extLst>
      <p:ext uri="{BB962C8B-B14F-4D97-AF65-F5344CB8AC3E}">
        <p14:creationId xmlns:p14="http://schemas.microsoft.com/office/powerpoint/2010/main" val="2429752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6DAC219-7CAA-4F69-9060-885A9D33F582}" type="datetimeFigureOut">
              <a:rPr lang="en-US" smtClean="0"/>
              <a:t>10/10/2020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DE9FA2-4344-489C-A111-010D0A6AF316}" type="slidenum">
              <a:rPr lang="en-US" smtClean="0"/>
              <a:t>‹#›</a:t>
            </a:fld>
            <a:endParaRPr lang="en-US"/>
          </a:p>
        </p:txBody>
      </p:sp>
    </p:spTree>
    <p:extLst>
      <p:ext uri="{BB962C8B-B14F-4D97-AF65-F5344CB8AC3E}">
        <p14:creationId xmlns:p14="http://schemas.microsoft.com/office/powerpoint/2010/main" val="2541250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DAC219-7CAA-4F69-9060-885A9D33F582}" type="datetimeFigureOut">
              <a:rPr lang="en-US" smtClean="0"/>
              <a:t>10/10/2020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DE9FA2-4344-489C-A111-010D0A6AF316}" type="slidenum">
              <a:rPr lang="en-US" smtClean="0"/>
              <a:t>‹#›</a:t>
            </a:fld>
            <a:endParaRPr lang="en-US"/>
          </a:p>
        </p:txBody>
      </p:sp>
    </p:spTree>
    <p:extLst>
      <p:ext uri="{BB962C8B-B14F-4D97-AF65-F5344CB8AC3E}">
        <p14:creationId xmlns:p14="http://schemas.microsoft.com/office/powerpoint/2010/main" val="73263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DAC219-7CAA-4F69-9060-885A9D33F582}" type="datetimeFigureOut">
              <a:rPr lang="en-US" smtClean="0"/>
              <a:t>10/10/2020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DE9FA2-4344-489C-A111-010D0A6AF316}" type="slidenum">
              <a:rPr lang="en-US" smtClean="0"/>
              <a:t>‹#›</a:t>
            </a:fld>
            <a:endParaRPr lang="en-US"/>
          </a:p>
        </p:txBody>
      </p:sp>
    </p:spTree>
    <p:extLst>
      <p:ext uri="{BB962C8B-B14F-4D97-AF65-F5344CB8AC3E}">
        <p14:creationId xmlns:p14="http://schemas.microsoft.com/office/powerpoint/2010/main" val="2624828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DAC219-7CAA-4F69-9060-885A9D33F582}" type="datetimeFigureOut">
              <a:rPr lang="en-US" smtClean="0"/>
              <a:t>10/10/2020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DE9FA2-4344-489C-A111-010D0A6AF316}" type="slidenum">
              <a:rPr lang="en-US" smtClean="0"/>
              <a:t>‹#›</a:t>
            </a:fld>
            <a:endParaRPr lang="en-US"/>
          </a:p>
        </p:txBody>
      </p:sp>
    </p:spTree>
    <p:extLst>
      <p:ext uri="{BB962C8B-B14F-4D97-AF65-F5344CB8AC3E}">
        <p14:creationId xmlns:p14="http://schemas.microsoft.com/office/powerpoint/2010/main" val="4010236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DAC219-7CAA-4F69-9060-885A9D33F582}" type="datetimeFigureOut">
              <a:rPr lang="en-US" smtClean="0"/>
              <a:t>10/10/2020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E9FA2-4344-489C-A111-010D0A6AF316}" type="slidenum">
              <a:rPr lang="en-US" smtClean="0"/>
              <a:t>‹#›</a:t>
            </a:fld>
            <a:endParaRPr lang="en-US"/>
          </a:p>
        </p:txBody>
      </p:sp>
    </p:spTree>
    <p:extLst>
      <p:ext uri="{BB962C8B-B14F-4D97-AF65-F5344CB8AC3E}">
        <p14:creationId xmlns:p14="http://schemas.microsoft.com/office/powerpoint/2010/main" val="278292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DAC219-7CAA-4F69-9060-885A9D33F582}" type="datetimeFigureOut">
              <a:rPr lang="en-US" smtClean="0"/>
              <a:t>10/10/2020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E9FA2-4344-489C-A111-010D0A6AF316}" type="slidenum">
              <a:rPr lang="en-US" smtClean="0"/>
              <a:t>‹#›</a:t>
            </a:fld>
            <a:endParaRPr lang="en-US"/>
          </a:p>
        </p:txBody>
      </p:sp>
    </p:spTree>
    <p:extLst>
      <p:ext uri="{BB962C8B-B14F-4D97-AF65-F5344CB8AC3E}">
        <p14:creationId xmlns:p14="http://schemas.microsoft.com/office/powerpoint/2010/main" val="2969609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DAC219-7CAA-4F69-9060-885A9D33F582}" type="datetimeFigureOut">
              <a:rPr lang="en-US" smtClean="0"/>
              <a:t>10/10/2020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E9FA2-4344-489C-A111-010D0A6AF316}" type="slidenum">
              <a:rPr lang="en-US" smtClean="0"/>
              <a:t>‹#›</a:t>
            </a:fld>
            <a:endParaRPr lang="en-US"/>
          </a:p>
        </p:txBody>
      </p:sp>
    </p:spTree>
    <p:extLst>
      <p:ext uri="{BB962C8B-B14F-4D97-AF65-F5344CB8AC3E}">
        <p14:creationId xmlns:p14="http://schemas.microsoft.com/office/powerpoint/2010/main" val="237243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hyperlink" Target="https://www.theacropolismuseum.gr/en/content/women-acropolis-museum" TargetMode="External"/><Relationship Id="rId3" Type="http://schemas.openxmlformats.org/officeDocument/2006/relationships/hyperlink" Target="http://en.mae.com.gr/exhibits.html" TargetMode="External"/><Relationship Id="rId7" Type="http://schemas.openxmlformats.org/officeDocument/2006/relationships/hyperlink" Target="https://onassisusa.org/multimedia/eros-stringing-his-bow" TargetMode="External"/><Relationship Id="rId2" Type="http://schemas.openxmlformats.org/officeDocument/2006/relationships/hyperlink" Target="https://www.akg-images.com/archive/Dame-d%E2%80%99Auxerre-2UMDHUH75U8W.html" TargetMode="External"/><Relationship Id="rId1" Type="http://schemas.openxmlformats.org/officeDocument/2006/relationships/slideLayout" Target="../slideLayouts/slideLayout6.xml"/><Relationship Id="rId6" Type="http://schemas.openxmlformats.org/officeDocument/2006/relationships/hyperlink" Target="https://gr.pinterest.com/pin/493707177885369040/?nic_v2=1a7FXhvpJ" TargetMode="External"/><Relationship Id="rId5" Type="http://schemas.openxmlformats.org/officeDocument/2006/relationships/hyperlink" Target="https://www.ancient-origins.net/artifacts-other-artifacts/lady-of-auxerre-0010215" TargetMode="External"/><Relationship Id="rId4" Type="http://schemas.openxmlformats.org/officeDocument/2006/relationships/hyperlink" Target="http://gjclarthistory.blogspot.com/2017/04/the-lady-of-auxerr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Rectangle: Beveled 3">
            <a:extLst>
              <a:ext uri="{FF2B5EF4-FFF2-40B4-BE49-F238E27FC236}">
                <a16:creationId xmlns:a16="http://schemas.microsoft.com/office/drawing/2014/main" id="{4F73E7A3-94F3-4028-AABC-479F665BE533}"/>
              </a:ext>
            </a:extLst>
          </p:cNvPr>
          <p:cNvSpPr/>
          <p:nvPr/>
        </p:nvSpPr>
        <p:spPr>
          <a:xfrm>
            <a:off x="275208" y="268549"/>
            <a:ext cx="8593583" cy="6320901"/>
          </a:xfrm>
          <a:prstGeom prst="bevel">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200" b="1" dirty="0">
                <a:solidFill>
                  <a:schemeClr val="tx1"/>
                </a:solidFill>
                <a:latin typeface="Papyrus" panose="03070502060502030205" pitchFamily="66" charset="0"/>
              </a:rPr>
              <a:t>Lady of Auxerre</a:t>
            </a:r>
            <a:r>
              <a:rPr lang="en-US" sz="3200" dirty="0">
                <a:solidFill>
                  <a:schemeClr val="bg2">
                    <a:lumMod val="50000"/>
                  </a:schemeClr>
                </a:solidFill>
                <a:latin typeface="Papyrus" panose="03070502060502030205" pitchFamily="66" charset="0"/>
              </a:rPr>
              <a:t>, c. 640-630 BC, from Crete, limestone statuette, height 0.63 m, the Louvre, Paris</a:t>
            </a:r>
          </a:p>
          <a:p>
            <a:pPr algn="ctr"/>
            <a:r>
              <a:rPr lang="en-US" sz="3200" b="1" i="1" dirty="0">
                <a:solidFill>
                  <a:schemeClr val="tx1"/>
                </a:solidFill>
                <a:latin typeface="Papyrus" panose="03070502060502030205" pitchFamily="66" charset="0"/>
              </a:rPr>
              <a:t>and</a:t>
            </a:r>
          </a:p>
          <a:p>
            <a:pPr algn="ctr"/>
            <a:r>
              <a:rPr lang="en-US" sz="3200" b="1" dirty="0">
                <a:solidFill>
                  <a:schemeClr val="tx1"/>
                </a:solidFill>
                <a:latin typeface="Papyrus" panose="03070502060502030205" pitchFamily="66" charset="0"/>
              </a:rPr>
              <a:t>Daughter of </a:t>
            </a:r>
            <a:r>
              <a:rPr lang="en-US" sz="3200" b="1" dirty="0" err="1">
                <a:solidFill>
                  <a:schemeClr val="tx1"/>
                </a:solidFill>
                <a:latin typeface="Papyrus" panose="03070502060502030205" pitchFamily="66" charset="0"/>
              </a:rPr>
              <a:t>Eleutherna</a:t>
            </a:r>
            <a:r>
              <a:rPr lang="en-US" sz="3200" dirty="0">
                <a:solidFill>
                  <a:schemeClr val="bg2">
                    <a:lumMod val="50000"/>
                  </a:schemeClr>
                </a:solidFill>
                <a:latin typeface="Papyrus" panose="03070502060502030205" pitchFamily="66" charset="0"/>
              </a:rPr>
              <a:t>, 7</a:t>
            </a:r>
            <a:r>
              <a:rPr lang="en-US" sz="3200" baseline="30000" dirty="0">
                <a:solidFill>
                  <a:schemeClr val="bg2">
                    <a:lumMod val="50000"/>
                  </a:schemeClr>
                </a:solidFill>
                <a:latin typeface="Papyrus" panose="03070502060502030205" pitchFamily="66" charset="0"/>
              </a:rPr>
              <a:t>th</a:t>
            </a:r>
            <a:r>
              <a:rPr lang="en-US" sz="3200" dirty="0">
                <a:solidFill>
                  <a:schemeClr val="bg2">
                    <a:lumMod val="50000"/>
                  </a:schemeClr>
                </a:solidFill>
                <a:latin typeface="Papyrus" panose="03070502060502030205" pitchFamily="66" charset="0"/>
              </a:rPr>
              <a:t> century BC, limestone statuette, surviving height of 60 cm, so a total of about one meter, Museum of Ancient </a:t>
            </a:r>
            <a:r>
              <a:rPr lang="en-US" sz="3200" dirty="0" err="1">
                <a:solidFill>
                  <a:schemeClr val="bg2">
                    <a:lumMod val="50000"/>
                  </a:schemeClr>
                </a:solidFill>
                <a:latin typeface="Papyrus" panose="03070502060502030205" pitchFamily="66" charset="0"/>
              </a:rPr>
              <a:t>Eleutherna</a:t>
            </a:r>
            <a:endParaRPr lang="en-US" sz="3200" dirty="0">
              <a:solidFill>
                <a:schemeClr val="bg2">
                  <a:lumMod val="50000"/>
                </a:schemeClr>
              </a:solidFill>
              <a:latin typeface="Papyrus" panose="03070502060502030205" pitchFamily="66" charset="0"/>
            </a:endParaRPr>
          </a:p>
        </p:txBody>
      </p:sp>
    </p:spTree>
    <p:extLst>
      <p:ext uri="{BB962C8B-B14F-4D97-AF65-F5344CB8AC3E}">
        <p14:creationId xmlns:p14="http://schemas.microsoft.com/office/powerpoint/2010/main" val="4093434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building, photo, sitting, stone&#10;&#10;Description automatically generated">
            <a:extLst>
              <a:ext uri="{FF2B5EF4-FFF2-40B4-BE49-F238E27FC236}">
                <a16:creationId xmlns:a16="http://schemas.microsoft.com/office/drawing/2014/main" id="{71AF47EE-EAAB-4AA2-9AB2-3B68092C36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2737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indoor, mirror, building, photo&#10;&#10;Description automatically generated">
            <a:extLst>
              <a:ext uri="{FF2B5EF4-FFF2-40B4-BE49-F238E27FC236}">
                <a16:creationId xmlns:a16="http://schemas.microsoft.com/office/drawing/2014/main" id="{4DBCB544-055D-4261-AA5C-DCA9A37978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928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5" name="Picture 4" descr="A picture containing building, photo, sitting, stone&#10;&#10;Description automatically generated">
            <a:extLst>
              <a:ext uri="{FF2B5EF4-FFF2-40B4-BE49-F238E27FC236}">
                <a16:creationId xmlns:a16="http://schemas.microsoft.com/office/drawing/2014/main" id="{7D11D2D2-502C-43A7-B6CE-D56386FD3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descr="A picture containing building, stone, sitting, different&#10;&#10;Description automatically generated">
            <a:extLst>
              <a:ext uri="{FF2B5EF4-FFF2-40B4-BE49-F238E27FC236}">
                <a16:creationId xmlns:a16="http://schemas.microsoft.com/office/drawing/2014/main" id="{8ED0C781-7A9C-4379-B383-BE23E2BFEC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7">
            <a:extLst>
              <a:ext uri="{FF2B5EF4-FFF2-40B4-BE49-F238E27FC236}">
                <a16:creationId xmlns:a16="http://schemas.microsoft.com/office/drawing/2014/main" id="{26082674-A6B3-4A12-A642-2C7CFF0B1024}"/>
              </a:ext>
            </a:extLst>
          </p:cNvPr>
          <p:cNvSpPr>
            <a:spLocks noGrp="1"/>
          </p:cNvSpPr>
          <p:nvPr>
            <p:ph type="title"/>
          </p:nvPr>
        </p:nvSpPr>
        <p:spPr>
          <a:xfrm>
            <a:off x="4483222" y="365126"/>
            <a:ext cx="2166153" cy="1325563"/>
          </a:xfrm>
        </p:spPr>
        <p:txBody>
          <a:bodyPr>
            <a:normAutofit fontScale="90000"/>
          </a:bodyPr>
          <a:lstStyle/>
          <a:p>
            <a:pPr algn="ct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r>
              <a:rPr lang="en-US" sz="2000" dirty="0">
                <a:solidFill>
                  <a:schemeClr val="accent4">
                    <a:lumMod val="20000"/>
                    <a:lumOff val="80000"/>
                  </a:schemeClr>
                </a:solidFill>
                <a:latin typeface="Papyrus" panose="03070502060502030205" pitchFamily="66" charset="0"/>
              </a:rPr>
              <a:t>Between the Lady of Auxerre and the Daughter of </a:t>
            </a:r>
            <a:r>
              <a:rPr lang="en-US" sz="2000" dirty="0" err="1">
                <a:solidFill>
                  <a:schemeClr val="accent4">
                    <a:lumMod val="20000"/>
                    <a:lumOff val="80000"/>
                  </a:schemeClr>
                </a:solidFill>
                <a:latin typeface="Papyrus" panose="03070502060502030205" pitchFamily="66" charset="0"/>
              </a:rPr>
              <a:t>Eleutherna</a:t>
            </a:r>
            <a:r>
              <a:rPr lang="en-US" sz="2000" dirty="0">
                <a:solidFill>
                  <a:schemeClr val="accent4">
                    <a:lumMod val="20000"/>
                    <a:lumOff val="80000"/>
                  </a:schemeClr>
                </a:solidFill>
                <a:latin typeface="Papyrus" panose="03070502060502030205" pitchFamily="66" charset="0"/>
              </a:rPr>
              <a:t>…</a:t>
            </a:r>
            <a:br>
              <a:rPr lang="en-US" sz="2000" dirty="0">
                <a:solidFill>
                  <a:schemeClr val="accent4">
                    <a:lumMod val="20000"/>
                    <a:lumOff val="80000"/>
                  </a:schemeClr>
                </a:solidFill>
                <a:latin typeface="Papyrus" panose="03070502060502030205" pitchFamily="66" charset="0"/>
              </a:rPr>
            </a:br>
            <a:br>
              <a:rPr lang="en-US" sz="2000" dirty="0">
                <a:solidFill>
                  <a:schemeClr val="accent4">
                    <a:lumMod val="20000"/>
                    <a:lumOff val="80000"/>
                  </a:schemeClr>
                </a:solidFill>
                <a:latin typeface="Papyrus" panose="03070502060502030205" pitchFamily="66" charset="0"/>
              </a:rPr>
            </a:br>
            <a:r>
              <a:rPr lang="en-US" sz="2000" dirty="0">
                <a:solidFill>
                  <a:schemeClr val="accent4">
                    <a:lumMod val="20000"/>
                    <a:lumOff val="80000"/>
                  </a:schemeClr>
                </a:solidFill>
                <a:latin typeface="Papyrus" panose="03070502060502030205" pitchFamily="66" charset="0"/>
              </a:rPr>
              <a:t>The Kore of </a:t>
            </a:r>
            <a:r>
              <a:rPr lang="en-US" sz="2000" dirty="0" err="1">
                <a:solidFill>
                  <a:schemeClr val="accent4">
                    <a:lumMod val="20000"/>
                    <a:lumOff val="80000"/>
                  </a:schemeClr>
                </a:solidFill>
                <a:latin typeface="Papyrus" panose="03070502060502030205" pitchFamily="66" charset="0"/>
              </a:rPr>
              <a:t>Nikandre</a:t>
            </a:r>
            <a:r>
              <a:rPr lang="en-US" sz="2000" dirty="0">
                <a:solidFill>
                  <a:schemeClr val="accent4">
                    <a:lumMod val="20000"/>
                    <a:lumOff val="80000"/>
                  </a:schemeClr>
                </a:solidFill>
                <a:latin typeface="Papyrus" panose="03070502060502030205" pitchFamily="66" charset="0"/>
              </a:rPr>
              <a:t>, c. 650 BC, from Delos, Parian marble, height 1.75 m, National Archaeological Museum, Athens</a:t>
            </a:r>
            <a:br>
              <a:rPr lang="en-US" sz="2000" dirty="0">
                <a:solidFill>
                  <a:schemeClr val="accent4">
                    <a:lumMod val="20000"/>
                    <a:lumOff val="80000"/>
                  </a:schemeClr>
                </a:solidFill>
                <a:latin typeface="Papyrus" panose="03070502060502030205" pitchFamily="66" charset="0"/>
              </a:rPr>
            </a:br>
            <a:r>
              <a:rPr lang="en-US" sz="2000" dirty="0">
                <a:solidFill>
                  <a:schemeClr val="accent4">
                    <a:lumMod val="20000"/>
                    <a:lumOff val="80000"/>
                  </a:schemeClr>
                </a:solidFill>
                <a:latin typeface="Papyrus" panose="03070502060502030205" pitchFamily="66" charset="0"/>
              </a:rPr>
              <a:t>The Inscription reads: </a:t>
            </a:r>
            <a:r>
              <a:rPr lang="en-US" sz="2000" dirty="0" err="1">
                <a:solidFill>
                  <a:schemeClr val="accent4">
                    <a:lumMod val="20000"/>
                    <a:lumOff val="80000"/>
                  </a:schemeClr>
                </a:solidFill>
                <a:latin typeface="Papyrus" panose="03070502060502030205" pitchFamily="66" charset="0"/>
              </a:rPr>
              <a:t>Nikandre</a:t>
            </a:r>
            <a:r>
              <a:rPr lang="en-US" sz="2000" dirty="0">
                <a:solidFill>
                  <a:schemeClr val="accent4">
                    <a:lumMod val="20000"/>
                    <a:lumOff val="80000"/>
                  </a:schemeClr>
                </a:solidFill>
                <a:latin typeface="Papyrus" panose="03070502060502030205" pitchFamily="66" charset="0"/>
              </a:rPr>
              <a:t> dedicated me to the Far-Shooter of arrows, the excellent daughter of </a:t>
            </a:r>
            <a:r>
              <a:rPr lang="en-US" sz="2000" dirty="0" err="1">
                <a:solidFill>
                  <a:schemeClr val="accent4">
                    <a:lumMod val="20000"/>
                    <a:lumOff val="80000"/>
                  </a:schemeClr>
                </a:solidFill>
                <a:latin typeface="Papyrus" panose="03070502060502030205" pitchFamily="66" charset="0"/>
              </a:rPr>
              <a:t>Deinodikes</a:t>
            </a:r>
            <a:r>
              <a:rPr lang="en-US" sz="2000" dirty="0">
                <a:solidFill>
                  <a:schemeClr val="accent4">
                    <a:lumMod val="20000"/>
                    <a:lumOff val="80000"/>
                  </a:schemeClr>
                </a:solidFill>
                <a:latin typeface="Papyrus" panose="03070502060502030205" pitchFamily="66" charset="0"/>
              </a:rPr>
              <a:t> of Naxos, sister of </a:t>
            </a:r>
            <a:r>
              <a:rPr lang="en-US" sz="2000" dirty="0" err="1">
                <a:solidFill>
                  <a:schemeClr val="accent4">
                    <a:lumMod val="20000"/>
                    <a:lumOff val="80000"/>
                  </a:schemeClr>
                </a:solidFill>
                <a:latin typeface="Papyrus" panose="03070502060502030205" pitchFamily="66" charset="0"/>
              </a:rPr>
              <a:t>Deinomenes</a:t>
            </a:r>
            <a:r>
              <a:rPr lang="en-US" sz="2000" dirty="0">
                <a:solidFill>
                  <a:schemeClr val="accent4">
                    <a:lumMod val="20000"/>
                    <a:lumOff val="80000"/>
                  </a:schemeClr>
                </a:solidFill>
                <a:latin typeface="Papyrus" panose="03070502060502030205" pitchFamily="66" charset="0"/>
              </a:rPr>
              <a:t>, wife of </a:t>
            </a:r>
            <a:r>
              <a:rPr lang="en-US" sz="2000" dirty="0" err="1">
                <a:solidFill>
                  <a:schemeClr val="accent4">
                    <a:lumMod val="20000"/>
                    <a:lumOff val="80000"/>
                  </a:schemeClr>
                </a:solidFill>
                <a:latin typeface="Papyrus" panose="03070502060502030205" pitchFamily="66" charset="0"/>
              </a:rPr>
              <a:t>Phraxos</a:t>
            </a:r>
            <a:br>
              <a:rPr lang="en-US" sz="2000" dirty="0">
                <a:solidFill>
                  <a:schemeClr val="accent4">
                    <a:lumMod val="20000"/>
                    <a:lumOff val="80000"/>
                  </a:schemeClr>
                </a:solidFill>
                <a:latin typeface="Papyrus" panose="03070502060502030205" pitchFamily="66" charset="0"/>
              </a:rPr>
            </a:br>
            <a:endParaRPr lang="en-US" sz="2000" dirty="0">
              <a:solidFill>
                <a:schemeClr val="accent4">
                  <a:lumMod val="20000"/>
                  <a:lumOff val="80000"/>
                </a:schemeClr>
              </a:solidFill>
              <a:latin typeface="Papyrus" panose="03070502060502030205" pitchFamily="66" charset="0"/>
            </a:endParaRPr>
          </a:p>
        </p:txBody>
      </p:sp>
    </p:spTree>
    <p:extLst>
      <p:ext uri="{BB962C8B-B14F-4D97-AF65-F5344CB8AC3E}">
        <p14:creationId xmlns:p14="http://schemas.microsoft.com/office/powerpoint/2010/main" val="1786180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statue of a person&#10;&#10;Description automatically generated">
            <a:extLst>
              <a:ext uri="{FF2B5EF4-FFF2-40B4-BE49-F238E27FC236}">
                <a16:creationId xmlns:a16="http://schemas.microsoft.com/office/drawing/2014/main" id="{DD954313-6E23-4B3C-92DE-3E6B06C45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4500"/>
            <a:ext cx="9144000" cy="5143500"/>
          </a:xfrm>
          <a:prstGeom prst="rect">
            <a:avLst/>
          </a:prstGeom>
        </p:spPr>
      </p:pic>
      <p:sp>
        <p:nvSpPr>
          <p:cNvPr id="5" name="Title 4">
            <a:extLst>
              <a:ext uri="{FF2B5EF4-FFF2-40B4-BE49-F238E27FC236}">
                <a16:creationId xmlns:a16="http://schemas.microsoft.com/office/drawing/2014/main" id="{C7797F44-0DFA-48F8-A841-C8D1E8870AA1}"/>
              </a:ext>
            </a:extLst>
          </p:cNvPr>
          <p:cNvSpPr>
            <a:spLocks noGrp="1"/>
          </p:cNvSpPr>
          <p:nvPr>
            <p:ph type="title"/>
          </p:nvPr>
        </p:nvSpPr>
        <p:spPr/>
        <p:txBody>
          <a:bodyPr>
            <a:noAutofit/>
          </a:bodyPr>
          <a:lstStyle/>
          <a:p>
            <a:pPr algn="ctr"/>
            <a:r>
              <a:rPr lang="en-US" sz="2000" dirty="0">
                <a:solidFill>
                  <a:schemeClr val="accent4">
                    <a:lumMod val="20000"/>
                    <a:lumOff val="80000"/>
                  </a:schemeClr>
                </a:solidFill>
                <a:latin typeface="Papyrus" panose="03070502060502030205" pitchFamily="66" charset="0"/>
              </a:rPr>
              <a:t>Lady of Auxerre, c. 640-630 BC, from Crete, limestone statuette, H. 0.63 m, the Louvre, Paris</a:t>
            </a:r>
            <a:br>
              <a:rPr lang="en-US" sz="2000" dirty="0">
                <a:solidFill>
                  <a:schemeClr val="accent4">
                    <a:lumMod val="20000"/>
                    <a:lumOff val="80000"/>
                  </a:schemeClr>
                </a:solidFill>
                <a:latin typeface="Papyrus" panose="03070502060502030205" pitchFamily="66" charset="0"/>
              </a:rPr>
            </a:br>
            <a:r>
              <a:rPr lang="en-US" sz="2000" dirty="0">
                <a:solidFill>
                  <a:schemeClr val="accent4">
                    <a:lumMod val="20000"/>
                    <a:lumOff val="80000"/>
                  </a:schemeClr>
                </a:solidFill>
                <a:latin typeface="Papyrus" panose="03070502060502030205" pitchFamily="66" charset="0"/>
              </a:rPr>
              <a:t>Daughter of </a:t>
            </a:r>
            <a:r>
              <a:rPr lang="en-US" sz="2000" dirty="0" err="1">
                <a:solidFill>
                  <a:schemeClr val="accent4">
                    <a:lumMod val="20000"/>
                    <a:lumOff val="80000"/>
                  </a:schemeClr>
                </a:solidFill>
                <a:latin typeface="Papyrus" panose="03070502060502030205" pitchFamily="66" charset="0"/>
              </a:rPr>
              <a:t>Eleutherna</a:t>
            </a:r>
            <a:r>
              <a:rPr lang="en-US" sz="2000" dirty="0">
                <a:solidFill>
                  <a:schemeClr val="accent4">
                    <a:lumMod val="20000"/>
                    <a:lumOff val="80000"/>
                  </a:schemeClr>
                </a:solidFill>
                <a:latin typeface="Papyrus" panose="03070502060502030205" pitchFamily="66" charset="0"/>
              </a:rPr>
              <a:t>, 7th century BC, limestone statuette, the surviving height of 60 cm, so a total of about one meter, Museum of Ancient </a:t>
            </a:r>
            <a:r>
              <a:rPr lang="en-US" sz="2000" dirty="0" err="1">
                <a:solidFill>
                  <a:schemeClr val="accent4">
                    <a:lumMod val="20000"/>
                    <a:lumOff val="80000"/>
                  </a:schemeClr>
                </a:solidFill>
                <a:latin typeface="Papyrus" panose="03070502060502030205" pitchFamily="66" charset="0"/>
              </a:rPr>
              <a:t>Eleutherna</a:t>
            </a:r>
            <a:br>
              <a:rPr lang="en-US" sz="2000" dirty="0">
                <a:solidFill>
                  <a:schemeClr val="accent4">
                    <a:lumMod val="20000"/>
                    <a:lumOff val="80000"/>
                  </a:schemeClr>
                </a:solidFill>
                <a:latin typeface="Papyrus" panose="03070502060502030205" pitchFamily="66" charset="0"/>
              </a:rPr>
            </a:br>
            <a:endParaRPr lang="en-US" sz="2000" dirty="0">
              <a:solidFill>
                <a:schemeClr val="accent4">
                  <a:lumMod val="20000"/>
                  <a:lumOff val="80000"/>
                </a:schemeClr>
              </a:solidFill>
              <a:latin typeface="Papyrus" panose="03070502060502030205" pitchFamily="66" charset="0"/>
            </a:endParaRPr>
          </a:p>
        </p:txBody>
      </p:sp>
    </p:spTree>
    <p:extLst>
      <p:ext uri="{BB962C8B-B14F-4D97-AF65-F5344CB8AC3E}">
        <p14:creationId xmlns:p14="http://schemas.microsoft.com/office/powerpoint/2010/main" val="2748100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763A8-F61D-458D-9F5F-6FC477F632BF}"/>
              </a:ext>
            </a:extLst>
          </p:cNvPr>
          <p:cNvSpPr>
            <a:spLocks noGrp="1"/>
          </p:cNvSpPr>
          <p:nvPr>
            <p:ph type="title"/>
          </p:nvPr>
        </p:nvSpPr>
        <p:spPr>
          <a:xfrm>
            <a:off x="5316718" y="365126"/>
            <a:ext cx="3198632" cy="1325563"/>
          </a:xfrm>
        </p:spPr>
        <p:txBody>
          <a:bodyPr>
            <a:normAutofit fontScale="90000"/>
          </a:bodyPr>
          <a:lstStyle/>
          <a:p>
            <a:pPr algn="ct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Fragment of a Daedalic statue of a Kore from </a:t>
            </a:r>
            <a:r>
              <a:rPr lang="en-US" sz="2400" b="1" dirty="0" err="1">
                <a:solidFill>
                  <a:schemeClr val="accent4">
                    <a:lumMod val="20000"/>
                    <a:lumOff val="80000"/>
                  </a:schemeClr>
                </a:solidFill>
                <a:latin typeface="Papyrus" panose="03070502060502030205" pitchFamily="66" charset="0"/>
              </a:rPr>
              <a:t>Eleutherna</a:t>
            </a:r>
            <a:r>
              <a:rPr lang="en-US" sz="2400" b="1" dirty="0">
                <a:solidFill>
                  <a:schemeClr val="accent4">
                    <a:lumMod val="20000"/>
                    <a:lumOff val="80000"/>
                  </a:schemeClr>
                </a:solidFill>
                <a:latin typeface="Papyrus" panose="03070502060502030205" pitchFamily="66" charset="0"/>
              </a:rPr>
              <a:t>, 7th century BC, </a:t>
            </a:r>
            <a:r>
              <a:rPr lang="en-US" sz="2400" b="1" dirty="0" err="1">
                <a:solidFill>
                  <a:schemeClr val="accent4">
                    <a:lumMod val="20000"/>
                    <a:lumOff val="80000"/>
                  </a:schemeClr>
                </a:solidFill>
                <a:latin typeface="Papyrus" panose="03070502060502030205" pitchFamily="66" charset="0"/>
              </a:rPr>
              <a:t>poros</a:t>
            </a:r>
            <a:r>
              <a:rPr lang="en-US" sz="2400" b="1" dirty="0">
                <a:solidFill>
                  <a:schemeClr val="accent4">
                    <a:lumMod val="20000"/>
                    <a:lumOff val="80000"/>
                  </a:schemeClr>
                </a:solidFill>
                <a:latin typeface="Papyrus" panose="03070502060502030205" pitchFamily="66" charset="0"/>
              </a:rPr>
              <a:t> stone, Archaeological Museum of Heraklion</a:t>
            </a:r>
          </a:p>
        </p:txBody>
      </p:sp>
      <p:pic>
        <p:nvPicPr>
          <p:cNvPr id="1026" name="Picture 2" descr="Daedalic statue of a Kore, fragment, poros stone. Eleftherna, 7th century BC. Archaeological Museum of Heraklion.">
            <a:extLst>
              <a:ext uri="{FF2B5EF4-FFF2-40B4-BE49-F238E27FC236}">
                <a16:creationId xmlns:a16="http://schemas.microsoft.com/office/drawing/2014/main" id="{7C127C44-73B0-48C0-95E4-E17D21B188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211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0" name="Picture 18" descr="98 2">
            <a:extLst>
              <a:ext uri="{FF2B5EF4-FFF2-40B4-BE49-F238E27FC236}">
                <a16:creationId xmlns:a16="http://schemas.microsoft.com/office/drawing/2014/main" id="{CEFCA512-0D7F-4E5E-BA10-E5AB221138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798" y="0"/>
            <a:ext cx="457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Women at the Acropolis Museum | Acropolis Museum">
            <a:extLst>
              <a:ext uri="{FF2B5EF4-FFF2-40B4-BE49-F238E27FC236}">
                <a16:creationId xmlns:a16="http://schemas.microsoft.com/office/drawing/2014/main" id="{BA22FCF4-9915-429D-8764-894B1F44DF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396" y="0"/>
            <a:ext cx="38687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4" descr="Peplos Kore, c. 530 B.C.E., from the Acropolis, Athens, Greece | Greek art,  Ancient greek art, Ancient greece projects">
            <a:extLst>
              <a:ext uri="{FF2B5EF4-FFF2-40B4-BE49-F238E27FC236}">
                <a16:creationId xmlns:a16="http://schemas.microsoft.com/office/drawing/2014/main" id="{0DB01839-C371-4B3B-BBDE-E5424D2151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251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544BDF8F-0C35-451E-B59B-245C027D7D8D}"/>
              </a:ext>
            </a:extLst>
          </p:cNvPr>
          <p:cNvSpPr>
            <a:spLocks noGrp="1"/>
          </p:cNvSpPr>
          <p:nvPr>
            <p:ph type="title"/>
          </p:nvPr>
        </p:nvSpPr>
        <p:spPr>
          <a:xfrm>
            <a:off x="124287" y="365126"/>
            <a:ext cx="8904303" cy="1325563"/>
          </a:xfrm>
        </p:spPr>
        <p:txBody>
          <a:bodyPr>
            <a:normAutofit fontScale="90000"/>
          </a:bodyPr>
          <a:lstStyle/>
          <a:p>
            <a:pPr algn="ct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r>
              <a:rPr lang="en-US" sz="2000" b="1" dirty="0">
                <a:solidFill>
                  <a:schemeClr val="accent4">
                    <a:lumMod val="20000"/>
                    <a:lumOff val="80000"/>
                  </a:schemeClr>
                </a:solidFill>
                <a:latin typeface="Papyrus" panose="03070502060502030205" pitchFamily="66" charset="0"/>
              </a:rPr>
              <a:t>Peplos Kore, c. 530 BC, Parian Marble, Acropolis Museum</a:t>
            </a:r>
            <a:br>
              <a:rPr lang="en-US" sz="2000" b="1" dirty="0">
                <a:solidFill>
                  <a:schemeClr val="accent4">
                    <a:lumMod val="20000"/>
                    <a:lumOff val="80000"/>
                  </a:schemeClr>
                </a:solidFill>
                <a:latin typeface="Papyrus" panose="03070502060502030205" pitchFamily="66" charset="0"/>
              </a:rPr>
            </a:br>
            <a:r>
              <a:rPr lang="en-US" sz="2000" b="1" dirty="0">
                <a:solidFill>
                  <a:schemeClr val="accent4">
                    <a:lumMod val="20000"/>
                    <a:lumOff val="80000"/>
                  </a:schemeClr>
                </a:solidFill>
                <a:latin typeface="Papyrus" panose="03070502060502030205" pitchFamily="66" charset="0"/>
              </a:rPr>
              <a:t>Acropolis Kore 670, ca. 520-500 BC </a:t>
            </a:r>
            <a:r>
              <a:rPr lang="en-US" sz="2000" b="1" dirty="0" err="1">
                <a:solidFill>
                  <a:schemeClr val="accent4">
                    <a:lumMod val="20000"/>
                    <a:lumOff val="80000"/>
                  </a:schemeClr>
                </a:solidFill>
                <a:latin typeface="Papyrus" panose="03070502060502030205" pitchFamily="66" charset="0"/>
              </a:rPr>
              <a:t>BC</a:t>
            </a:r>
            <a:r>
              <a:rPr lang="en-US" sz="2000" b="1" dirty="0">
                <a:solidFill>
                  <a:schemeClr val="accent4">
                    <a:lumMod val="20000"/>
                    <a:lumOff val="80000"/>
                  </a:schemeClr>
                </a:solidFill>
                <a:latin typeface="Papyrus" panose="03070502060502030205" pitchFamily="66" charset="0"/>
              </a:rPr>
              <a:t>, island marble, H. 1.15 m, Acropolis Museum</a:t>
            </a:r>
            <a:br>
              <a:rPr lang="en-US" sz="2000" b="1" dirty="0">
                <a:solidFill>
                  <a:schemeClr val="accent4">
                    <a:lumMod val="20000"/>
                    <a:lumOff val="80000"/>
                  </a:schemeClr>
                </a:solidFill>
                <a:latin typeface="Papyrus" panose="03070502060502030205" pitchFamily="66" charset="0"/>
              </a:rPr>
            </a:br>
            <a:r>
              <a:rPr lang="en-US" sz="2000" b="1" dirty="0">
                <a:solidFill>
                  <a:schemeClr val="accent4">
                    <a:lumMod val="20000"/>
                    <a:lumOff val="80000"/>
                  </a:schemeClr>
                </a:solidFill>
                <a:latin typeface="Papyrus" panose="03070502060502030205" pitchFamily="66" charset="0"/>
              </a:rPr>
              <a:t>Kore with Almond Eyes, c. 500 BC, Parian marble, Acropolis Museum</a:t>
            </a:r>
            <a:br>
              <a:rPr lang="en-US" sz="1800" b="1" dirty="0">
                <a:solidFill>
                  <a:schemeClr val="accent4">
                    <a:lumMod val="20000"/>
                    <a:lumOff val="80000"/>
                  </a:schemeClr>
                </a:solidFill>
                <a:latin typeface="Papyrus" panose="03070502060502030205" pitchFamily="66" charset="0"/>
              </a:rPr>
            </a:br>
            <a:endParaRPr lang="en-US" sz="1800" b="1" dirty="0">
              <a:solidFill>
                <a:schemeClr val="accent4">
                  <a:lumMod val="20000"/>
                  <a:lumOff val="80000"/>
                </a:schemeClr>
              </a:solidFill>
              <a:latin typeface="Papyrus" panose="03070502060502030205" pitchFamily="66" charset="0"/>
            </a:endParaRPr>
          </a:p>
        </p:txBody>
      </p:sp>
    </p:spTree>
    <p:extLst>
      <p:ext uri="{BB962C8B-B14F-4D97-AF65-F5344CB8AC3E}">
        <p14:creationId xmlns:p14="http://schemas.microsoft.com/office/powerpoint/2010/main" val="3728228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8F726-7A6B-4287-BE7F-9E9D89CAB1D1}"/>
              </a:ext>
            </a:extLst>
          </p:cNvPr>
          <p:cNvSpPr>
            <a:spLocks noGrp="1"/>
          </p:cNvSpPr>
          <p:nvPr>
            <p:ph type="title"/>
          </p:nvPr>
        </p:nvSpPr>
        <p:spPr/>
        <p:txBody>
          <a:bodyPr>
            <a:normAutofit fontScale="90000"/>
          </a:bodyPr>
          <a:lstStyle/>
          <a:p>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2400" b="1" dirty="0">
                <a:latin typeface="Papyrus" panose="03070502060502030205" pitchFamily="66" charset="0"/>
              </a:rPr>
              <a:t>Credits for Photographs:</a:t>
            </a:r>
            <a:br>
              <a:rPr lang="en-US" sz="2400" b="1" dirty="0">
                <a:latin typeface="Papyrus" panose="03070502060502030205" pitchFamily="66" charset="0"/>
              </a:rPr>
            </a:br>
            <a:br>
              <a:rPr lang="en-US" sz="2400" b="1" dirty="0">
                <a:latin typeface="Papyrus" panose="03070502060502030205" pitchFamily="66" charset="0"/>
              </a:rPr>
            </a:br>
            <a:r>
              <a:rPr lang="en-US" sz="2000" b="1" dirty="0">
                <a:latin typeface="Papyrus" panose="03070502060502030205" pitchFamily="66" charset="0"/>
                <a:hlinkClick r:id="rId2"/>
              </a:rPr>
              <a:t>https://www.akg-images.com/archive/Dame-d%E2%80%99Auxerre-2UMDHUH75U8W.html</a:t>
            </a:r>
            <a:br>
              <a:rPr lang="en-US" sz="2000" b="1" dirty="0">
                <a:latin typeface="Papyrus" panose="03070502060502030205" pitchFamily="66" charset="0"/>
              </a:rPr>
            </a:br>
            <a:r>
              <a:rPr lang="en-US" sz="2000" b="1" dirty="0">
                <a:latin typeface="Papyrus" panose="03070502060502030205" pitchFamily="66" charset="0"/>
                <a:hlinkClick r:id="rId3"/>
              </a:rPr>
              <a:t>http://en.mae.com.gr/exhibits.html</a:t>
            </a:r>
            <a:br>
              <a:rPr lang="en-US" sz="2000" b="1" dirty="0">
                <a:latin typeface="Papyrus" panose="03070502060502030205" pitchFamily="66" charset="0"/>
              </a:rPr>
            </a:br>
            <a:r>
              <a:rPr lang="en-US" sz="2000" b="1" dirty="0">
                <a:latin typeface="Papyrus" panose="03070502060502030205" pitchFamily="66" charset="0"/>
              </a:rPr>
              <a:t>https://burgondiart.wordpress.com/2015/02/19/la-mysterieuse-dame-dauxerre-est-elle-vraiment-bourguignonne/</a:t>
            </a:r>
            <a:br>
              <a:rPr lang="en-US" sz="2000" b="1" dirty="0">
                <a:latin typeface="Papyrus" panose="03070502060502030205" pitchFamily="66" charset="0"/>
              </a:rPr>
            </a:br>
            <a:r>
              <a:rPr lang="en-US" sz="2000" b="1" dirty="0">
                <a:latin typeface="Papyrus" panose="03070502060502030205" pitchFamily="66" charset="0"/>
                <a:hlinkClick r:id="rId4"/>
              </a:rPr>
              <a:t>http://gjclarthistory.blogspot.com/2017/04/the-lady-of-auxerre.html</a:t>
            </a:r>
            <a:br>
              <a:rPr lang="en-US" sz="2000" b="1" dirty="0">
                <a:latin typeface="Papyrus" panose="03070502060502030205" pitchFamily="66" charset="0"/>
              </a:rPr>
            </a:br>
            <a:r>
              <a:rPr lang="en-US" sz="2000" b="1" dirty="0">
                <a:latin typeface="Papyrus" panose="03070502060502030205" pitchFamily="66" charset="0"/>
                <a:hlinkClick r:id="rId5"/>
              </a:rPr>
              <a:t>https://www.ancient-origins.net/artifacts-other-artifacts/lady-of-auxerre-0010215</a:t>
            </a:r>
            <a:br>
              <a:rPr lang="en-US" sz="2000" b="1" dirty="0">
                <a:latin typeface="Papyrus" panose="03070502060502030205" pitchFamily="66" charset="0"/>
              </a:rPr>
            </a:br>
            <a:r>
              <a:rPr lang="en-US" sz="2000" b="1" dirty="0">
                <a:latin typeface="Papyrus" panose="03070502060502030205" pitchFamily="66" charset="0"/>
                <a:hlinkClick r:id="rId6"/>
              </a:rPr>
              <a:t>https://gr.pinterest.com/pin/493707177885369040/?nic_v2=1a7FXhvpJ</a:t>
            </a:r>
            <a:br>
              <a:rPr lang="en-US" sz="2000" b="1" dirty="0">
                <a:latin typeface="Papyrus" panose="03070502060502030205" pitchFamily="66" charset="0"/>
              </a:rPr>
            </a:br>
            <a:r>
              <a:rPr lang="en-US" sz="2000" b="1" dirty="0">
                <a:latin typeface="Papyrus" panose="03070502060502030205" pitchFamily="66" charset="0"/>
                <a:hlinkClick r:id="rId7"/>
              </a:rPr>
              <a:t>https://onassisusa.org/multimedia/eros-stringing-his-bow</a:t>
            </a:r>
            <a:br>
              <a:rPr lang="en-US" sz="2000" b="1" dirty="0">
                <a:latin typeface="Papyrus" panose="03070502060502030205" pitchFamily="66" charset="0"/>
              </a:rPr>
            </a:br>
            <a:r>
              <a:rPr lang="en-US" sz="2000" b="1" dirty="0">
                <a:latin typeface="Papyrus" panose="03070502060502030205" pitchFamily="66" charset="0"/>
                <a:hlinkClick r:id="rId8"/>
              </a:rPr>
              <a:t>https://www.theacropolismuseum.gr/en/content/women-acropolis-museum</a:t>
            </a: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endParaRPr lang="en-US" sz="2000" b="1" dirty="0">
              <a:latin typeface="Papyrus" panose="03070502060502030205" pitchFamily="66" charset="0"/>
            </a:endParaRPr>
          </a:p>
        </p:txBody>
      </p:sp>
    </p:spTree>
    <p:extLst>
      <p:ext uri="{BB962C8B-B14F-4D97-AF65-F5344CB8AC3E}">
        <p14:creationId xmlns:p14="http://schemas.microsoft.com/office/powerpoint/2010/main" val="15955946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TotalTime>
  <Words>484</Words>
  <Application>Microsoft Office PowerPoint</Application>
  <PresentationFormat>On-screen Show (4:3)</PresentationFormat>
  <Paragraphs>8</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Papyrus</vt:lpstr>
      <vt:lpstr>Office Theme</vt:lpstr>
      <vt:lpstr>PowerPoint Presentation</vt:lpstr>
      <vt:lpstr>PowerPoint Presentation</vt:lpstr>
      <vt:lpstr>PowerPoint Presentation</vt:lpstr>
      <vt:lpstr>                       Between the Lady of Auxerre and the Daughter of Eleutherna…  The Kore of Nikandre, c. 650 BC, from Delos, Parian marble, height 1.75 m, National Archaeological Museum, Athens The Inscription reads: Nikandre dedicated me to the Far-Shooter of arrows, the excellent daughter of Deinodikes of Naxos, sister of Deinomenes, wife of Phraxos </vt:lpstr>
      <vt:lpstr>Lady of Auxerre, c. 640-630 BC, from Crete, limestone statuette, H. 0.63 m, the Louvre, Paris Daughter of Eleutherna, 7th century BC, limestone statuette, the surviving height of 60 cm, so a total of about one meter, Museum of Ancient Eleutherna </vt:lpstr>
      <vt:lpstr>                         Fragment of a Daedalic statue of a Kore from Eleutherna, 7th century BC, poros stone, Archaeological Museum of Heraklion</vt:lpstr>
      <vt:lpstr>                                         Peplos Kore, c. 530 BC, Parian Marble, Acropolis Museum Acropolis Kore 670, ca. 520-500 BC BC, island marble, H. 1.15 m, Acropolis Museum Kore with Almond Eyes, c. 500 BC, Parian marble, Acropolis Museum </vt:lpstr>
      <vt:lpstr>                       Credits for Photographs:  https://www.akg-images.com/archive/Dame-d%E2%80%99Auxerre-2UMDHUH75U8W.html http://en.mae.com.gr/exhibits.html https://burgondiart.wordpress.com/2015/02/19/la-mysterieuse-dame-dauxerre-est-elle-vraiment-bourguignonne/ http://gjclarthistory.blogspot.com/2017/04/the-lady-of-auxerre.html https://www.ancient-origins.net/artifacts-other-artifacts/lady-of-auxerre-0010215 https://gr.pinterest.com/pin/493707177885369040/?nic_v2=1a7FXhvpJ https://onassisusa.org/multimedia/eros-stringing-his-bow https://www.theacropolismuseum.gr/en/content/women-acropolis-museum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2</cp:revision>
  <dcterms:created xsi:type="dcterms:W3CDTF">2020-10-10T09:38:06Z</dcterms:created>
  <dcterms:modified xsi:type="dcterms:W3CDTF">2020-10-10T11:53:51Z</dcterms:modified>
</cp:coreProperties>
</file>