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7" r:id="rId3"/>
    <p:sldId id="269" r:id="rId4"/>
    <p:sldId id="274" r:id="rId5"/>
    <p:sldId id="275" r:id="rId6"/>
    <p:sldId id="258" r:id="rId7"/>
    <p:sldId id="277" r:id="rId8"/>
    <p:sldId id="271" r:id="rId9"/>
    <p:sldId id="273" r:id="rId10"/>
    <p:sldId id="266" r:id="rId11"/>
    <p:sldId id="288" r:id="rId12"/>
    <p:sldId id="262" r:id="rId13"/>
    <p:sldId id="282" r:id="rId14"/>
    <p:sldId id="283" r:id="rId15"/>
    <p:sldId id="289" r:id="rId16"/>
    <p:sldId id="285" r:id="rId17"/>
    <p:sldId id="290" r:id="rId18"/>
    <p:sldId id="286" r:id="rId19"/>
    <p:sldId id="293" r:id="rId20"/>
    <p:sldId id="29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F1F5"/>
    <a:srgbClr val="FFF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A39B9E-35DB-4267-BE90-8945B996B333}" v="432" dt="2020-08-01T16:59:48.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36E69CDD-C196-4E82-B92C-E62C1BCD87B4}"/>
    <pc:docChg chg="undo redo custSel mod addSld delSld modSld sldOrd modMainMaster">
      <pc:chgData name="Amalia Spiliakou" userId="f4bd6b91a0b5818a" providerId="LiveId" clId="{36E69CDD-C196-4E82-B92C-E62C1BCD87B4}" dt="2020-08-01T17:01:16.449" v="1780" actId="20577"/>
      <pc:docMkLst>
        <pc:docMk/>
      </pc:docMkLst>
      <pc:sldChg chg="add setBg">
        <pc:chgData name="Amalia Spiliakou" userId="f4bd6b91a0b5818a" providerId="LiveId" clId="{36E69CDD-C196-4E82-B92C-E62C1BCD87B4}" dt="2020-08-01T07:32:18.742" v="402"/>
        <pc:sldMkLst>
          <pc:docMk/>
          <pc:sldMk cId="1849797767" sldId="256"/>
        </pc:sldMkLst>
      </pc:sldChg>
      <pc:sldChg chg="addSp modSp del">
        <pc:chgData name="Amalia Spiliakou" userId="f4bd6b91a0b5818a" providerId="LiveId" clId="{36E69CDD-C196-4E82-B92C-E62C1BCD87B4}" dt="2020-08-01T07:19:29.082" v="393" actId="2696"/>
        <pc:sldMkLst>
          <pc:docMk/>
          <pc:sldMk cId="2278927455" sldId="256"/>
        </pc:sldMkLst>
        <pc:spChg chg="mod">
          <ac:chgData name="Amalia Spiliakou" userId="f4bd6b91a0b5818a" providerId="LiveId" clId="{36E69CDD-C196-4E82-B92C-E62C1BCD87B4}" dt="2020-08-01T06:16:23.809" v="340" actId="14100"/>
          <ac:spMkLst>
            <pc:docMk/>
            <pc:sldMk cId="2278927455" sldId="256"/>
            <ac:spMk id="4" creationId="{599BA59B-306E-4C5F-920B-5471C9923FCF}"/>
          </ac:spMkLst>
        </pc:spChg>
        <pc:picChg chg="mod">
          <ac:chgData name="Amalia Spiliakou" userId="f4bd6b91a0b5818a" providerId="LiveId" clId="{36E69CDD-C196-4E82-B92C-E62C1BCD87B4}" dt="2020-08-01T06:16:18.234" v="339" actId="1076"/>
          <ac:picMkLst>
            <pc:docMk/>
            <pc:sldMk cId="2278927455" sldId="256"/>
            <ac:picMk id="1028" creationId="{B824F08D-B337-49B6-94D0-2CFFA38C2B63}"/>
          </ac:picMkLst>
        </pc:picChg>
        <pc:picChg chg="add mod">
          <ac:chgData name="Amalia Spiliakou" userId="f4bd6b91a0b5818a" providerId="LiveId" clId="{36E69CDD-C196-4E82-B92C-E62C1BCD87B4}" dt="2020-08-01T06:16:31.643" v="342" actId="1076"/>
          <ac:picMkLst>
            <pc:docMk/>
            <pc:sldMk cId="2278927455" sldId="256"/>
            <ac:picMk id="11266" creationId="{57D8860E-BF99-4857-816B-3465EF9DAFD2}"/>
          </ac:picMkLst>
        </pc:picChg>
      </pc:sldChg>
      <pc:sldChg chg="modSp del">
        <pc:chgData name="Amalia Spiliakou" userId="f4bd6b91a0b5818a" providerId="LiveId" clId="{36E69CDD-C196-4E82-B92C-E62C1BCD87B4}" dt="2020-08-01T09:58:24.996" v="1399" actId="2696"/>
        <pc:sldMkLst>
          <pc:docMk/>
          <pc:sldMk cId="3025672055" sldId="257"/>
        </pc:sldMkLst>
        <pc:picChg chg="mod">
          <ac:chgData name="Amalia Spiliakou" userId="f4bd6b91a0b5818a" providerId="LiveId" clId="{36E69CDD-C196-4E82-B92C-E62C1BCD87B4}" dt="2020-08-01T05:38:48.855" v="105"/>
          <ac:picMkLst>
            <pc:docMk/>
            <pc:sldMk cId="3025672055" sldId="257"/>
            <ac:picMk id="2050" creationId="{8075ED9A-DD87-474A-9329-412F3402CF4B}"/>
          </ac:picMkLst>
        </pc:picChg>
        <pc:picChg chg="mod">
          <ac:chgData name="Amalia Spiliakou" userId="f4bd6b91a0b5818a" providerId="LiveId" clId="{36E69CDD-C196-4E82-B92C-E62C1BCD87B4}" dt="2020-08-01T05:38:48.855" v="105"/>
          <ac:picMkLst>
            <pc:docMk/>
            <pc:sldMk cId="3025672055" sldId="257"/>
            <ac:picMk id="2052" creationId="{0201002A-F9CA-4897-8E70-BBA6CC374F7E}"/>
          </ac:picMkLst>
        </pc:picChg>
      </pc:sldChg>
      <pc:sldChg chg="addSp modSp setBg">
        <pc:chgData name="Amalia Spiliakou" userId="f4bd6b91a0b5818a" providerId="LiveId" clId="{36E69CDD-C196-4E82-B92C-E62C1BCD87B4}" dt="2020-08-01T09:22:00.994" v="875"/>
        <pc:sldMkLst>
          <pc:docMk/>
          <pc:sldMk cId="1340727958" sldId="258"/>
        </pc:sldMkLst>
        <pc:spChg chg="mod">
          <ac:chgData name="Amalia Spiliakou" userId="f4bd6b91a0b5818a" providerId="LiveId" clId="{36E69CDD-C196-4E82-B92C-E62C1BCD87B4}" dt="2020-08-01T09:22:00.994" v="875"/>
          <ac:spMkLst>
            <pc:docMk/>
            <pc:sldMk cId="1340727958" sldId="258"/>
            <ac:spMk id="2" creationId="{7F7D3E31-58A9-4C81-A2FB-35CD64C31FAA}"/>
          </ac:spMkLst>
        </pc:spChg>
        <pc:picChg chg="add mod">
          <ac:chgData name="Amalia Spiliakou" userId="f4bd6b91a0b5818a" providerId="LiveId" clId="{36E69CDD-C196-4E82-B92C-E62C1BCD87B4}" dt="2020-08-01T09:03:53.551" v="742" actId="14100"/>
          <ac:picMkLst>
            <pc:docMk/>
            <pc:sldMk cId="1340727958" sldId="258"/>
            <ac:picMk id="4" creationId="{0A54E54D-5795-4E3D-8352-FFF5FB375B4F}"/>
          </ac:picMkLst>
        </pc:picChg>
        <pc:picChg chg="mod">
          <ac:chgData name="Amalia Spiliakou" userId="f4bd6b91a0b5818a" providerId="LiveId" clId="{36E69CDD-C196-4E82-B92C-E62C1BCD87B4}" dt="2020-08-01T09:03:18.905" v="737" actId="14100"/>
          <ac:picMkLst>
            <pc:docMk/>
            <pc:sldMk cId="1340727958" sldId="258"/>
            <ac:picMk id="3074" creationId="{D2DE9E3D-703F-433F-9977-7CE3D11E0B47}"/>
          </ac:picMkLst>
        </pc:picChg>
      </pc:sldChg>
      <pc:sldChg chg="modSp del">
        <pc:chgData name="Amalia Spiliakou" userId="f4bd6b91a0b5818a" providerId="LiveId" clId="{36E69CDD-C196-4E82-B92C-E62C1BCD87B4}" dt="2020-08-01T13:30:08.487" v="1416" actId="2696"/>
        <pc:sldMkLst>
          <pc:docMk/>
          <pc:sldMk cId="1608463141" sldId="259"/>
        </pc:sldMkLst>
        <pc:picChg chg="mod">
          <ac:chgData name="Amalia Spiliakou" userId="f4bd6b91a0b5818a" providerId="LiveId" clId="{36E69CDD-C196-4E82-B92C-E62C1BCD87B4}" dt="2020-08-01T05:38:48.855" v="105"/>
          <ac:picMkLst>
            <pc:docMk/>
            <pc:sldMk cId="1608463141" sldId="259"/>
            <ac:picMk id="4098" creationId="{5B5CB428-DF13-4FD8-ACA0-E41871F8EAD6}"/>
          </ac:picMkLst>
        </pc:picChg>
        <pc:picChg chg="mod">
          <ac:chgData name="Amalia Spiliakou" userId="f4bd6b91a0b5818a" providerId="LiveId" clId="{36E69CDD-C196-4E82-B92C-E62C1BCD87B4}" dt="2020-08-01T05:38:48.855" v="105"/>
          <ac:picMkLst>
            <pc:docMk/>
            <pc:sldMk cId="1608463141" sldId="259"/>
            <ac:picMk id="4100" creationId="{C40F5C3C-754F-49E1-8554-74C2B993AE46}"/>
          </ac:picMkLst>
        </pc:picChg>
      </pc:sldChg>
      <pc:sldChg chg="modSp del">
        <pc:chgData name="Amalia Spiliakou" userId="f4bd6b91a0b5818a" providerId="LiveId" clId="{36E69CDD-C196-4E82-B92C-E62C1BCD87B4}" dt="2020-08-01T09:49:00.249" v="1371" actId="2696"/>
        <pc:sldMkLst>
          <pc:docMk/>
          <pc:sldMk cId="1468134023" sldId="260"/>
        </pc:sldMkLst>
        <pc:picChg chg="mod">
          <ac:chgData name="Amalia Spiliakou" userId="f4bd6b91a0b5818a" providerId="LiveId" clId="{36E69CDD-C196-4E82-B92C-E62C1BCD87B4}" dt="2020-08-01T05:38:48.855" v="105"/>
          <ac:picMkLst>
            <pc:docMk/>
            <pc:sldMk cId="1468134023" sldId="260"/>
            <ac:picMk id="3" creationId="{8B0F3B16-2213-42E9-B5F7-604BCD3E1D79}"/>
          </ac:picMkLst>
        </pc:picChg>
      </pc:sldChg>
      <pc:sldChg chg="delSp del">
        <pc:chgData name="Amalia Spiliakou" userId="f4bd6b91a0b5818a" providerId="LiveId" clId="{36E69CDD-C196-4E82-B92C-E62C1BCD87B4}" dt="2020-08-01T13:30:15.907" v="1419" actId="2696"/>
        <pc:sldMkLst>
          <pc:docMk/>
          <pc:sldMk cId="1044799010" sldId="261"/>
        </pc:sldMkLst>
        <pc:spChg chg="del">
          <ac:chgData name="Amalia Spiliakou" userId="f4bd6b91a0b5818a" providerId="LiveId" clId="{36E69CDD-C196-4E82-B92C-E62C1BCD87B4}" dt="2020-08-01T13:30:11.257" v="1417" actId="478"/>
          <ac:spMkLst>
            <pc:docMk/>
            <pc:sldMk cId="1044799010" sldId="261"/>
            <ac:spMk id="2" creationId="{CE59CF72-5D8A-4159-8FEA-85B2A836EB8D}"/>
          </ac:spMkLst>
        </pc:spChg>
      </pc:sldChg>
      <pc:sldChg chg="addSp delSp modSp setBg">
        <pc:chgData name="Amalia Spiliakou" userId="f4bd6b91a0b5818a" providerId="LiveId" clId="{36E69CDD-C196-4E82-B92C-E62C1BCD87B4}" dt="2020-08-01T13:35:38.146" v="1496"/>
        <pc:sldMkLst>
          <pc:docMk/>
          <pc:sldMk cId="1235464457" sldId="262"/>
        </pc:sldMkLst>
        <pc:spChg chg="del">
          <ac:chgData name="Amalia Spiliakou" userId="f4bd6b91a0b5818a" providerId="LiveId" clId="{36E69CDD-C196-4E82-B92C-E62C1BCD87B4}" dt="2020-08-01T11:51:34.912" v="1412" actId="478"/>
          <ac:spMkLst>
            <pc:docMk/>
            <pc:sldMk cId="1235464457" sldId="262"/>
            <ac:spMk id="2" creationId="{8A344C20-37D0-49EA-A51E-2D9C610F6532}"/>
          </ac:spMkLst>
        </pc:spChg>
        <pc:spChg chg="add mod">
          <ac:chgData name="Amalia Spiliakou" userId="f4bd6b91a0b5818a" providerId="LiveId" clId="{36E69CDD-C196-4E82-B92C-E62C1BCD87B4}" dt="2020-08-01T13:35:25.793" v="1494" actId="207"/>
          <ac:spMkLst>
            <pc:docMk/>
            <pc:sldMk cId="1235464457" sldId="262"/>
            <ac:spMk id="3" creationId="{B511E2E4-EEE7-4E76-8D6D-0B69BD6C4BC4}"/>
          </ac:spMkLst>
        </pc:spChg>
        <pc:picChg chg="add mod">
          <ac:chgData name="Amalia Spiliakou" userId="f4bd6b91a0b5818a" providerId="LiveId" clId="{36E69CDD-C196-4E82-B92C-E62C1BCD87B4}" dt="2020-08-01T13:33:05.514" v="1452" actId="1076"/>
          <ac:picMkLst>
            <pc:docMk/>
            <pc:sldMk cId="1235464457" sldId="262"/>
            <ac:picMk id="4" creationId="{FDA4B333-45C4-4631-9BD3-B8A51AE0181F}"/>
          </ac:picMkLst>
        </pc:picChg>
        <pc:picChg chg="add del">
          <ac:chgData name="Amalia Spiliakou" userId="f4bd6b91a0b5818a" providerId="LiveId" clId="{36E69CDD-C196-4E82-B92C-E62C1BCD87B4}" dt="2020-08-01T10:07:12.942" v="1402" actId="478"/>
          <ac:picMkLst>
            <pc:docMk/>
            <pc:sldMk cId="1235464457" sldId="262"/>
            <ac:picMk id="21506" creationId="{41DF436E-0035-42C8-812D-6D850745E576}"/>
          </ac:picMkLst>
        </pc:picChg>
      </pc:sldChg>
      <pc:sldChg chg="modSp del">
        <pc:chgData name="Amalia Spiliakou" userId="f4bd6b91a0b5818a" providerId="LiveId" clId="{36E69CDD-C196-4E82-B92C-E62C1BCD87B4}" dt="2020-08-01T08:42:08.361" v="490" actId="2696"/>
        <pc:sldMkLst>
          <pc:docMk/>
          <pc:sldMk cId="2526559744" sldId="263"/>
        </pc:sldMkLst>
        <pc:picChg chg="mod">
          <ac:chgData name="Amalia Spiliakou" userId="f4bd6b91a0b5818a" providerId="LiveId" clId="{36E69CDD-C196-4E82-B92C-E62C1BCD87B4}" dt="2020-08-01T05:38:48.855" v="105"/>
          <ac:picMkLst>
            <pc:docMk/>
            <pc:sldMk cId="2526559744" sldId="263"/>
            <ac:picMk id="5122" creationId="{320A70F2-16EF-4120-93CE-9BC077C2E91C}"/>
          </ac:picMkLst>
        </pc:picChg>
        <pc:picChg chg="mod">
          <ac:chgData name="Amalia Spiliakou" userId="f4bd6b91a0b5818a" providerId="LiveId" clId="{36E69CDD-C196-4E82-B92C-E62C1BCD87B4}" dt="2020-08-01T05:38:48.855" v="105"/>
          <ac:picMkLst>
            <pc:docMk/>
            <pc:sldMk cId="2526559744" sldId="263"/>
            <ac:picMk id="5124" creationId="{214EDE7A-A439-446D-9FE5-1A8455F265C1}"/>
          </ac:picMkLst>
        </pc:picChg>
      </pc:sldChg>
      <pc:sldChg chg="addSp delSp modSp del mod setBg">
        <pc:chgData name="Amalia Spiliakou" userId="f4bd6b91a0b5818a" providerId="LiveId" clId="{36E69CDD-C196-4E82-B92C-E62C1BCD87B4}" dt="2020-08-01T09:59:40.815" v="1400" actId="2696"/>
        <pc:sldMkLst>
          <pc:docMk/>
          <pc:sldMk cId="1155089672" sldId="264"/>
        </pc:sldMkLst>
        <pc:spChg chg="del">
          <ac:chgData name="Amalia Spiliakou" userId="f4bd6b91a0b5818a" providerId="LiveId" clId="{36E69CDD-C196-4E82-B92C-E62C1BCD87B4}" dt="2020-08-01T09:49:20.996" v="1374" actId="478"/>
          <ac:spMkLst>
            <pc:docMk/>
            <pc:sldMk cId="1155089672" sldId="264"/>
            <ac:spMk id="2" creationId="{AF0B83CE-1A7D-495E-9B18-7C96FAF33443}"/>
          </ac:spMkLst>
        </pc:spChg>
        <pc:picChg chg="add del mod">
          <ac:chgData name="Amalia Spiliakou" userId="f4bd6b91a0b5818a" providerId="LiveId" clId="{36E69CDD-C196-4E82-B92C-E62C1BCD87B4}" dt="2020-08-01T09:56:48.243" v="1394" actId="478"/>
          <ac:picMkLst>
            <pc:docMk/>
            <pc:sldMk cId="1155089672" sldId="264"/>
            <ac:picMk id="5" creationId="{5A19BAD6-5BCC-41EB-BE4D-D1042E38ECD1}"/>
          </ac:picMkLst>
        </pc:picChg>
        <pc:picChg chg="mod ord">
          <ac:chgData name="Amalia Spiliakou" userId="f4bd6b91a0b5818a" providerId="LiveId" clId="{36E69CDD-C196-4E82-B92C-E62C1BCD87B4}" dt="2020-08-01T09:58:04.510" v="1397" actId="26606"/>
          <ac:picMkLst>
            <pc:docMk/>
            <pc:sldMk cId="1155089672" sldId="264"/>
            <ac:picMk id="8194" creationId="{44F4DB5C-8087-49BD-BABC-4F7B4B3580B4}"/>
          </ac:picMkLst>
        </pc:picChg>
        <pc:picChg chg="del mod">
          <ac:chgData name="Amalia Spiliakou" userId="f4bd6b91a0b5818a" providerId="LiveId" clId="{36E69CDD-C196-4E82-B92C-E62C1BCD87B4}" dt="2020-08-01T09:50:48.465" v="1380" actId="478"/>
          <ac:picMkLst>
            <pc:docMk/>
            <pc:sldMk cId="1155089672" sldId="264"/>
            <ac:picMk id="8196" creationId="{D5678EDF-0E63-44E6-8BBD-388FF9647A34}"/>
          </ac:picMkLst>
        </pc:picChg>
        <pc:picChg chg="add mod">
          <ac:chgData name="Amalia Spiliakou" userId="f4bd6b91a0b5818a" providerId="LiveId" clId="{36E69CDD-C196-4E82-B92C-E62C1BCD87B4}" dt="2020-08-01T09:58:04.510" v="1397" actId="26606"/>
          <ac:picMkLst>
            <pc:docMk/>
            <pc:sldMk cId="1155089672" sldId="264"/>
            <ac:picMk id="20482" creationId="{BFB8F8D8-4ADD-48C4-BABA-95794C78C905}"/>
          </ac:picMkLst>
        </pc:picChg>
      </pc:sldChg>
      <pc:sldChg chg="modSp del">
        <pc:chgData name="Amalia Spiliakou" userId="f4bd6b91a0b5818a" providerId="LiveId" clId="{36E69CDD-C196-4E82-B92C-E62C1BCD87B4}" dt="2020-08-01T09:49:16.128" v="1373" actId="2696"/>
        <pc:sldMkLst>
          <pc:docMk/>
          <pc:sldMk cId="3999061062" sldId="265"/>
        </pc:sldMkLst>
        <pc:picChg chg="mod">
          <ac:chgData name="Amalia Spiliakou" userId="f4bd6b91a0b5818a" providerId="LiveId" clId="{36E69CDD-C196-4E82-B92C-E62C1BCD87B4}" dt="2020-08-01T05:38:48.855" v="105"/>
          <ac:picMkLst>
            <pc:docMk/>
            <pc:sldMk cId="3999061062" sldId="265"/>
            <ac:picMk id="6146" creationId="{B9A5F899-4F99-4CFB-A7BE-B724A4864C47}"/>
          </ac:picMkLst>
        </pc:picChg>
        <pc:picChg chg="mod">
          <ac:chgData name="Amalia Spiliakou" userId="f4bd6b91a0b5818a" providerId="LiveId" clId="{36E69CDD-C196-4E82-B92C-E62C1BCD87B4}" dt="2020-08-01T05:38:48.855" v="105"/>
          <ac:picMkLst>
            <pc:docMk/>
            <pc:sldMk cId="3999061062" sldId="265"/>
            <ac:picMk id="6148" creationId="{0C160CA7-C57E-458E-95F6-A5BA5C19B899}"/>
          </ac:picMkLst>
        </pc:picChg>
      </pc:sldChg>
      <pc:sldChg chg="addSp delSp modSp mod setBg">
        <pc:chgData name="Amalia Spiliakou" userId="f4bd6b91a0b5818a" providerId="LiveId" clId="{36E69CDD-C196-4E82-B92C-E62C1BCD87B4}" dt="2020-08-01T09:56:37.221" v="1393"/>
        <pc:sldMkLst>
          <pc:docMk/>
          <pc:sldMk cId="3572198917" sldId="266"/>
        </pc:sldMkLst>
        <pc:spChg chg="del">
          <ac:chgData name="Amalia Spiliakou" userId="f4bd6b91a0b5818a" providerId="LiveId" clId="{36E69CDD-C196-4E82-B92C-E62C1BCD87B4}" dt="2020-08-01T09:56:09.488" v="1390" actId="478"/>
          <ac:spMkLst>
            <pc:docMk/>
            <pc:sldMk cId="3572198917" sldId="266"/>
            <ac:spMk id="2" creationId="{42FDC0E9-F097-4088-BA09-9BDD24738AFD}"/>
          </ac:spMkLst>
        </pc:spChg>
        <pc:picChg chg="add mod">
          <ac:chgData name="Amalia Spiliakou" userId="f4bd6b91a0b5818a" providerId="LiveId" clId="{36E69CDD-C196-4E82-B92C-E62C1BCD87B4}" dt="2020-08-01T09:56:25.331" v="1392" actId="26606"/>
          <ac:picMkLst>
            <pc:docMk/>
            <pc:sldMk cId="3572198917" sldId="266"/>
            <ac:picMk id="5" creationId="{8724CFB6-F25B-4C18-90C0-8827FC41ECFB}"/>
          </ac:picMkLst>
        </pc:picChg>
        <pc:picChg chg="del mod">
          <ac:chgData name="Amalia Spiliakou" userId="f4bd6b91a0b5818a" providerId="LiveId" clId="{36E69CDD-C196-4E82-B92C-E62C1BCD87B4}" dt="2020-08-01T09:52:12.782" v="1388" actId="478"/>
          <ac:picMkLst>
            <pc:docMk/>
            <pc:sldMk cId="3572198917" sldId="266"/>
            <ac:picMk id="9218" creationId="{F8A977B4-E9D7-4AD6-A1D3-747311754EE2}"/>
          </ac:picMkLst>
        </pc:picChg>
        <pc:picChg chg="mod ord">
          <ac:chgData name="Amalia Spiliakou" userId="f4bd6b91a0b5818a" providerId="LiveId" clId="{36E69CDD-C196-4E82-B92C-E62C1BCD87B4}" dt="2020-08-01T09:56:25.331" v="1392" actId="26606"/>
          <ac:picMkLst>
            <pc:docMk/>
            <pc:sldMk cId="3572198917" sldId="266"/>
            <ac:picMk id="9220" creationId="{9649F2FB-E8BF-4946-9C07-DC4382B87BE3}"/>
          </ac:picMkLst>
        </pc:picChg>
      </pc:sldChg>
      <pc:sldChg chg="modSp del">
        <pc:chgData name="Amalia Spiliakou" userId="f4bd6b91a0b5818a" providerId="LiveId" clId="{36E69CDD-C196-4E82-B92C-E62C1BCD87B4}" dt="2020-08-01T09:50:10.093" v="1379" actId="2696"/>
        <pc:sldMkLst>
          <pc:docMk/>
          <pc:sldMk cId="1037425613" sldId="267"/>
        </pc:sldMkLst>
        <pc:picChg chg="mod">
          <ac:chgData name="Amalia Spiliakou" userId="f4bd6b91a0b5818a" providerId="LiveId" clId="{36E69CDD-C196-4E82-B92C-E62C1BCD87B4}" dt="2020-08-01T05:38:48.855" v="105"/>
          <ac:picMkLst>
            <pc:docMk/>
            <pc:sldMk cId="1037425613" sldId="267"/>
            <ac:picMk id="10242" creationId="{C8BF89FF-F70D-4735-B428-1A3845515752}"/>
          </ac:picMkLst>
        </pc:picChg>
      </pc:sldChg>
      <pc:sldChg chg="del">
        <pc:chgData name="Amalia Spiliakou" userId="f4bd6b91a0b5818a" providerId="LiveId" clId="{36E69CDD-C196-4E82-B92C-E62C1BCD87B4}" dt="2020-08-01T09:49:01.326" v="1372" actId="2696"/>
        <pc:sldMkLst>
          <pc:docMk/>
          <pc:sldMk cId="2224668589" sldId="268"/>
        </pc:sldMkLst>
      </pc:sldChg>
      <pc:sldChg chg="delSp modSp ord setBg">
        <pc:chgData name="Amalia Spiliakou" userId="f4bd6b91a0b5818a" providerId="LiveId" clId="{36E69CDD-C196-4E82-B92C-E62C1BCD87B4}" dt="2020-08-01T08:02:51.861" v="412" actId="1076"/>
        <pc:sldMkLst>
          <pc:docMk/>
          <pc:sldMk cId="3829173016" sldId="269"/>
        </pc:sldMkLst>
        <pc:spChg chg="del">
          <ac:chgData name="Amalia Spiliakou" userId="f4bd6b91a0b5818a" providerId="LiveId" clId="{36E69CDD-C196-4E82-B92C-E62C1BCD87B4}" dt="2020-08-01T08:02:03.398" v="404" actId="478"/>
          <ac:spMkLst>
            <pc:docMk/>
            <pc:sldMk cId="3829173016" sldId="269"/>
            <ac:spMk id="2" creationId="{62393A29-F1AB-4C6F-9E30-9C67FA91E1EF}"/>
          </ac:spMkLst>
        </pc:spChg>
        <pc:picChg chg="mod">
          <ac:chgData name="Amalia Spiliakou" userId="f4bd6b91a0b5818a" providerId="LiveId" clId="{36E69CDD-C196-4E82-B92C-E62C1BCD87B4}" dt="2020-08-01T08:02:51.861" v="412" actId="1076"/>
          <ac:picMkLst>
            <pc:docMk/>
            <pc:sldMk cId="3829173016" sldId="269"/>
            <ac:picMk id="12290" creationId="{E8295D7C-6CD1-48E0-BEF2-C34C6A01C019}"/>
          </ac:picMkLst>
        </pc:picChg>
      </pc:sldChg>
      <pc:sldChg chg="addSp delSp modSp add del ord">
        <pc:chgData name="Amalia Spiliakou" userId="f4bd6b91a0b5818a" providerId="LiveId" clId="{36E69CDD-C196-4E82-B92C-E62C1BCD87B4}" dt="2020-08-01T09:38:58.885" v="1248" actId="2696"/>
        <pc:sldMkLst>
          <pc:docMk/>
          <pc:sldMk cId="2975604103" sldId="270"/>
        </pc:sldMkLst>
        <pc:spChg chg="add del mod">
          <ac:chgData name="Amalia Spiliakou" userId="f4bd6b91a0b5818a" providerId="LiveId" clId="{36E69CDD-C196-4E82-B92C-E62C1BCD87B4}" dt="2020-08-01T05:38:48.855" v="105"/>
          <ac:spMkLst>
            <pc:docMk/>
            <pc:sldMk cId="2975604103" sldId="270"/>
            <ac:spMk id="2" creationId="{1A1B47C6-5FB5-48D7-AF75-D0EBE1751B12}"/>
          </ac:spMkLst>
        </pc:spChg>
        <pc:spChg chg="add del">
          <ac:chgData name="Amalia Spiliakou" userId="f4bd6b91a0b5818a" providerId="LiveId" clId="{36E69CDD-C196-4E82-B92C-E62C1BCD87B4}" dt="2020-08-01T05:23:09.654" v="11"/>
          <ac:spMkLst>
            <pc:docMk/>
            <pc:sldMk cId="2975604103" sldId="270"/>
            <ac:spMk id="3" creationId="{EAF1EF3B-A3BD-4FE4-AAAC-AEF434A2E242}"/>
          </ac:spMkLst>
        </pc:spChg>
        <pc:picChg chg="add mod">
          <ac:chgData name="Amalia Spiliakou" userId="f4bd6b91a0b5818a" providerId="LiveId" clId="{36E69CDD-C196-4E82-B92C-E62C1BCD87B4}" dt="2020-08-01T05:38:48.855" v="105"/>
          <ac:picMkLst>
            <pc:docMk/>
            <pc:sldMk cId="2975604103" sldId="270"/>
            <ac:picMk id="1026" creationId="{8A559EE7-D412-47A3-8B52-DB05F3E4AD1C}"/>
          </ac:picMkLst>
        </pc:picChg>
      </pc:sldChg>
      <pc:sldChg chg="addSp delSp modSp add setBg">
        <pc:chgData name="Amalia Spiliakou" userId="f4bd6b91a0b5818a" providerId="LiveId" clId="{36E69CDD-C196-4E82-B92C-E62C1BCD87B4}" dt="2020-08-01T09:38:31.967" v="1247"/>
        <pc:sldMkLst>
          <pc:docMk/>
          <pc:sldMk cId="1093985837" sldId="271"/>
        </pc:sldMkLst>
        <pc:spChg chg="add del mod">
          <ac:chgData name="Amalia Spiliakou" userId="f4bd6b91a0b5818a" providerId="LiveId" clId="{36E69CDD-C196-4E82-B92C-E62C1BCD87B4}" dt="2020-08-01T09:38:22.657" v="1246" actId="207"/>
          <ac:spMkLst>
            <pc:docMk/>
            <pc:sldMk cId="1093985837" sldId="271"/>
            <ac:spMk id="2" creationId="{D4C357C0-C1F5-4DB0-972B-E6E7A9AFA15E}"/>
          </ac:spMkLst>
        </pc:spChg>
        <pc:spChg chg="add del">
          <ac:chgData name="Amalia Spiliakou" userId="f4bd6b91a0b5818a" providerId="LiveId" clId="{36E69CDD-C196-4E82-B92C-E62C1BCD87B4}" dt="2020-08-01T05:24:39.607" v="41"/>
          <ac:spMkLst>
            <pc:docMk/>
            <pc:sldMk cId="1093985837" sldId="271"/>
            <ac:spMk id="3" creationId="{2B637A83-E474-4073-9B12-508185D6D9BD}"/>
          </ac:spMkLst>
        </pc:spChg>
        <pc:picChg chg="add mod">
          <ac:chgData name="Amalia Spiliakou" userId="f4bd6b91a0b5818a" providerId="LiveId" clId="{36E69CDD-C196-4E82-B92C-E62C1BCD87B4}" dt="2020-08-01T09:23:12.771" v="880" actId="1076"/>
          <ac:picMkLst>
            <pc:docMk/>
            <pc:sldMk cId="1093985837" sldId="271"/>
            <ac:picMk id="5" creationId="{41149A34-3757-447A-8BC5-21C40FE9A860}"/>
          </ac:picMkLst>
        </pc:picChg>
        <pc:picChg chg="add mod">
          <ac:chgData name="Amalia Spiliakou" userId="f4bd6b91a0b5818a" providerId="LiveId" clId="{36E69CDD-C196-4E82-B92C-E62C1BCD87B4}" dt="2020-08-01T09:23:36.637" v="883" actId="14100"/>
          <ac:picMkLst>
            <pc:docMk/>
            <pc:sldMk cId="1093985837" sldId="271"/>
            <ac:picMk id="2050" creationId="{31C01275-E095-4763-A87C-31B7854846BD}"/>
          </ac:picMkLst>
        </pc:picChg>
      </pc:sldChg>
      <pc:sldChg chg="addSp delSp modSp add del mod setBg delDesignElem">
        <pc:chgData name="Amalia Spiliakou" userId="f4bd6b91a0b5818a" providerId="LiveId" clId="{36E69CDD-C196-4E82-B92C-E62C1BCD87B4}" dt="2020-08-01T09:44:08.010" v="1315" actId="2696"/>
        <pc:sldMkLst>
          <pc:docMk/>
          <pc:sldMk cId="3988199134" sldId="272"/>
        </pc:sldMkLst>
        <pc:spChg chg="del mod ord">
          <ac:chgData name="Amalia Spiliakou" userId="f4bd6b91a0b5818a" providerId="LiveId" clId="{36E69CDD-C196-4E82-B92C-E62C1BCD87B4}" dt="2020-08-01T09:40:22.586" v="1252" actId="478"/>
          <ac:spMkLst>
            <pc:docMk/>
            <pc:sldMk cId="3988199134" sldId="272"/>
            <ac:spMk id="2" creationId="{3B60781E-FA9E-443B-9E45-6D77AABD2B08}"/>
          </ac:spMkLst>
        </pc:spChg>
        <pc:spChg chg="add del mod">
          <ac:chgData name="Amalia Spiliakou" userId="f4bd6b91a0b5818a" providerId="LiveId" clId="{36E69CDD-C196-4E82-B92C-E62C1BCD87B4}" dt="2020-08-01T05:38:48.855" v="105"/>
          <ac:spMkLst>
            <pc:docMk/>
            <pc:sldMk cId="3988199134" sldId="272"/>
            <ac:spMk id="71" creationId="{37C89E4B-3C9F-44B9-8B86-D9E3D112D8EC}"/>
          </ac:spMkLst>
        </pc:spChg>
        <pc:picChg chg="add del mod">
          <ac:chgData name="Amalia Spiliakou" userId="f4bd6b91a0b5818a" providerId="LiveId" clId="{36E69CDD-C196-4E82-B92C-E62C1BCD87B4}" dt="2020-08-01T09:40:20.034" v="1251" actId="478"/>
          <ac:picMkLst>
            <pc:docMk/>
            <pc:sldMk cId="3988199134" sldId="272"/>
            <ac:picMk id="3074" creationId="{B86AE576-4094-45B3-879B-CA934FF6CEBC}"/>
          </ac:picMkLst>
        </pc:picChg>
        <pc:cxnChg chg="add del mod">
          <ac:chgData name="Amalia Spiliakou" userId="f4bd6b91a0b5818a" providerId="LiveId" clId="{36E69CDD-C196-4E82-B92C-E62C1BCD87B4}" dt="2020-08-01T05:38:48.855" v="105"/>
          <ac:cxnSpMkLst>
            <pc:docMk/>
            <pc:sldMk cId="3988199134" sldId="272"/>
            <ac:cxnSpMk id="73" creationId="{AA2EAA10-076F-46BD-8F0F-B9A2FB77A85C}"/>
          </ac:cxnSpMkLst>
        </pc:cxnChg>
        <pc:cxnChg chg="add del mod">
          <ac:chgData name="Amalia Spiliakou" userId="f4bd6b91a0b5818a" providerId="LiveId" clId="{36E69CDD-C196-4E82-B92C-E62C1BCD87B4}" dt="2020-08-01T05:38:48.855" v="105"/>
          <ac:cxnSpMkLst>
            <pc:docMk/>
            <pc:sldMk cId="3988199134" sldId="272"/>
            <ac:cxnSpMk id="75" creationId="{D891E407-403B-4764-86C9-33A56D3BCAA3}"/>
          </ac:cxnSpMkLst>
        </pc:cxnChg>
      </pc:sldChg>
      <pc:sldChg chg="addSp modSp add setBg">
        <pc:chgData name="Amalia Spiliakou" userId="f4bd6b91a0b5818a" providerId="LiveId" clId="{36E69CDD-C196-4E82-B92C-E62C1BCD87B4}" dt="2020-08-01T09:48:36.504" v="1370" actId="20577"/>
        <pc:sldMkLst>
          <pc:docMk/>
          <pc:sldMk cId="2319966398" sldId="273"/>
        </pc:sldMkLst>
        <pc:spChg chg="mod">
          <ac:chgData name="Amalia Spiliakou" userId="f4bd6b91a0b5818a" providerId="LiveId" clId="{36E69CDD-C196-4E82-B92C-E62C1BCD87B4}" dt="2020-08-01T09:48:36.504" v="1370" actId="20577"/>
          <ac:spMkLst>
            <pc:docMk/>
            <pc:sldMk cId="2319966398" sldId="273"/>
            <ac:spMk id="2" creationId="{E19A3E14-394B-4D09-ABE6-B85DFA2720F7}"/>
          </ac:spMkLst>
        </pc:spChg>
        <pc:picChg chg="add mod">
          <ac:chgData name="Amalia Spiliakou" userId="f4bd6b91a0b5818a" providerId="LiveId" clId="{36E69CDD-C196-4E82-B92C-E62C1BCD87B4}" dt="2020-08-01T09:45:30.418" v="1334" actId="14100"/>
          <ac:picMkLst>
            <pc:docMk/>
            <pc:sldMk cId="2319966398" sldId="273"/>
            <ac:picMk id="4098" creationId="{C429D96E-15A4-4D2B-A091-886D35EBFD7A}"/>
          </ac:picMkLst>
        </pc:picChg>
        <pc:picChg chg="add mod">
          <ac:chgData name="Amalia Spiliakou" userId="f4bd6b91a0b5818a" providerId="LiveId" clId="{36E69CDD-C196-4E82-B92C-E62C1BCD87B4}" dt="2020-08-01T09:48:02.159" v="1367" actId="1076"/>
          <ac:picMkLst>
            <pc:docMk/>
            <pc:sldMk cId="2319966398" sldId="273"/>
            <ac:picMk id="4100" creationId="{84812F91-620A-4118-8148-8CDA9B31DB3B}"/>
          </ac:picMkLst>
        </pc:picChg>
      </pc:sldChg>
      <pc:sldChg chg="addSp modSp add setBg">
        <pc:chgData name="Amalia Spiliakou" userId="f4bd6b91a0b5818a" providerId="LiveId" clId="{36E69CDD-C196-4E82-B92C-E62C1BCD87B4}" dt="2020-08-01T08:49:06.325" v="653" actId="207"/>
        <pc:sldMkLst>
          <pc:docMk/>
          <pc:sldMk cId="3785555566" sldId="274"/>
        </pc:sldMkLst>
        <pc:spChg chg="mod">
          <ac:chgData name="Amalia Spiliakou" userId="f4bd6b91a0b5818a" providerId="LiveId" clId="{36E69CDD-C196-4E82-B92C-E62C1BCD87B4}" dt="2020-08-01T08:49:06.325" v="653" actId="207"/>
          <ac:spMkLst>
            <pc:docMk/>
            <pc:sldMk cId="3785555566" sldId="274"/>
            <ac:spMk id="2" creationId="{40544A35-D840-48D8-B486-5158D03A91C6}"/>
          </ac:spMkLst>
        </pc:spChg>
        <pc:picChg chg="add mod">
          <ac:chgData name="Amalia Spiliakou" userId="f4bd6b91a0b5818a" providerId="LiveId" clId="{36E69CDD-C196-4E82-B92C-E62C1BCD87B4}" dt="2020-08-01T08:42:36.507" v="495" actId="14100"/>
          <ac:picMkLst>
            <pc:docMk/>
            <pc:sldMk cId="3785555566" sldId="274"/>
            <ac:picMk id="5122" creationId="{8A81AC9B-4DE6-4623-9807-AF0BF4977B62}"/>
          </ac:picMkLst>
        </pc:picChg>
      </pc:sldChg>
      <pc:sldChg chg="addSp delSp modSp add setBg">
        <pc:chgData name="Amalia Spiliakou" userId="f4bd6b91a0b5818a" providerId="LiveId" clId="{36E69CDD-C196-4E82-B92C-E62C1BCD87B4}" dt="2020-08-01T08:48:05.074" v="643"/>
        <pc:sldMkLst>
          <pc:docMk/>
          <pc:sldMk cId="3089608083" sldId="275"/>
        </pc:sldMkLst>
        <pc:spChg chg="del mod">
          <ac:chgData name="Amalia Spiliakou" userId="f4bd6b91a0b5818a" providerId="LiveId" clId="{36E69CDD-C196-4E82-B92C-E62C1BCD87B4}" dt="2020-08-01T08:47:30.912" v="640" actId="478"/>
          <ac:spMkLst>
            <pc:docMk/>
            <pc:sldMk cId="3089608083" sldId="275"/>
            <ac:spMk id="2" creationId="{12E43F4B-E646-4FCC-8CFB-B5E338315D5C}"/>
          </ac:spMkLst>
        </pc:spChg>
        <pc:picChg chg="add mod">
          <ac:chgData name="Amalia Spiliakou" userId="f4bd6b91a0b5818a" providerId="LiveId" clId="{36E69CDD-C196-4E82-B92C-E62C1BCD87B4}" dt="2020-08-01T08:47:44.856" v="642" actId="1076"/>
          <ac:picMkLst>
            <pc:docMk/>
            <pc:sldMk cId="3089608083" sldId="275"/>
            <ac:picMk id="4" creationId="{455F2498-821B-4DA9-A4EB-3FF5B17DE8B5}"/>
          </ac:picMkLst>
        </pc:picChg>
        <pc:picChg chg="add mod">
          <ac:chgData name="Amalia Spiliakou" userId="f4bd6b91a0b5818a" providerId="LiveId" clId="{36E69CDD-C196-4E82-B92C-E62C1BCD87B4}" dt="2020-08-01T08:47:39.613" v="641" actId="1076"/>
          <ac:picMkLst>
            <pc:docMk/>
            <pc:sldMk cId="3089608083" sldId="275"/>
            <ac:picMk id="6146" creationId="{419C47A6-CC0C-4967-BE83-427B46BF254C}"/>
          </ac:picMkLst>
        </pc:picChg>
      </pc:sldChg>
      <pc:sldChg chg="addSp delSp modSp add del">
        <pc:chgData name="Amalia Spiliakou" userId="f4bd6b91a0b5818a" providerId="LiveId" clId="{36E69CDD-C196-4E82-B92C-E62C1BCD87B4}" dt="2020-08-01T08:59:36.211" v="654" actId="2696"/>
        <pc:sldMkLst>
          <pc:docMk/>
          <pc:sldMk cId="1687392616" sldId="276"/>
        </pc:sldMkLst>
        <pc:spChg chg="del">
          <ac:chgData name="Amalia Spiliakou" userId="f4bd6b91a0b5818a" providerId="LiveId" clId="{36E69CDD-C196-4E82-B92C-E62C1BCD87B4}" dt="2020-08-01T05:31:37.011" v="94" actId="478"/>
          <ac:spMkLst>
            <pc:docMk/>
            <pc:sldMk cId="1687392616" sldId="276"/>
            <ac:spMk id="2" creationId="{0B154715-332D-4D1C-BDF3-8455208BB2E9}"/>
          </ac:spMkLst>
        </pc:spChg>
        <pc:picChg chg="add mod">
          <ac:chgData name="Amalia Spiliakou" userId="f4bd6b91a0b5818a" providerId="LiveId" clId="{36E69CDD-C196-4E82-B92C-E62C1BCD87B4}" dt="2020-08-01T05:38:48.855" v="105"/>
          <ac:picMkLst>
            <pc:docMk/>
            <pc:sldMk cId="1687392616" sldId="276"/>
            <ac:picMk id="7170" creationId="{4946D64C-2F4B-4912-8C52-AD9236C8B980}"/>
          </ac:picMkLst>
        </pc:picChg>
      </pc:sldChg>
      <pc:sldChg chg="addSp delSp modSp add setBg">
        <pc:chgData name="Amalia Spiliakou" userId="f4bd6b91a0b5818a" providerId="LiveId" clId="{36E69CDD-C196-4E82-B92C-E62C1BCD87B4}" dt="2020-08-01T09:02:03.077" v="732" actId="207"/>
        <pc:sldMkLst>
          <pc:docMk/>
          <pc:sldMk cId="3132078298" sldId="277"/>
        </pc:sldMkLst>
        <pc:spChg chg="del">
          <ac:chgData name="Amalia Spiliakou" userId="f4bd6b91a0b5818a" providerId="LiveId" clId="{36E69CDD-C196-4E82-B92C-E62C1BCD87B4}" dt="2020-08-01T05:38:12.337" v="97" actId="478"/>
          <ac:spMkLst>
            <pc:docMk/>
            <pc:sldMk cId="3132078298" sldId="277"/>
            <ac:spMk id="2" creationId="{C928B033-617E-4520-9DA9-CA64297745F9}"/>
          </ac:spMkLst>
        </pc:spChg>
        <pc:spChg chg="add mod">
          <ac:chgData name="Amalia Spiliakou" userId="f4bd6b91a0b5818a" providerId="LiveId" clId="{36E69CDD-C196-4E82-B92C-E62C1BCD87B4}" dt="2020-08-01T09:02:03.077" v="732" actId="207"/>
          <ac:spMkLst>
            <pc:docMk/>
            <pc:sldMk cId="3132078298" sldId="277"/>
            <ac:spMk id="3" creationId="{84715B8E-10CC-4349-9EAB-A27A2CC23244}"/>
          </ac:spMkLst>
        </pc:spChg>
        <pc:picChg chg="add mod">
          <ac:chgData name="Amalia Spiliakou" userId="f4bd6b91a0b5818a" providerId="LiveId" clId="{36E69CDD-C196-4E82-B92C-E62C1BCD87B4}" dt="2020-08-01T08:59:47.981" v="655" actId="1076"/>
          <ac:picMkLst>
            <pc:docMk/>
            <pc:sldMk cId="3132078298" sldId="277"/>
            <ac:picMk id="8194" creationId="{2316B373-EB2F-44D5-BCA2-732B219331AF}"/>
          </ac:picMkLst>
        </pc:picChg>
        <pc:picChg chg="add mod">
          <ac:chgData name="Amalia Spiliakou" userId="f4bd6b91a0b5818a" providerId="LiveId" clId="{36E69CDD-C196-4E82-B92C-E62C1BCD87B4}" dt="2020-08-01T09:00:14.413" v="662" actId="1037"/>
          <ac:picMkLst>
            <pc:docMk/>
            <pc:sldMk cId="3132078298" sldId="277"/>
            <ac:picMk id="8196" creationId="{5B7EBDD2-4597-4D80-8A31-79AADB1B1F5A}"/>
          </ac:picMkLst>
        </pc:picChg>
        <pc:picChg chg="add mod">
          <ac:chgData name="Amalia Spiliakou" userId="f4bd6b91a0b5818a" providerId="LiveId" clId="{36E69CDD-C196-4E82-B92C-E62C1BCD87B4}" dt="2020-08-01T09:00:24.143" v="665" actId="1037"/>
          <ac:picMkLst>
            <pc:docMk/>
            <pc:sldMk cId="3132078298" sldId="277"/>
            <ac:picMk id="8198" creationId="{1F8D3D0E-17FC-4DE4-AFD1-70F328EB47DC}"/>
          </ac:picMkLst>
        </pc:picChg>
        <pc:picChg chg="add mod">
          <ac:chgData name="Amalia Spiliakou" userId="f4bd6b91a0b5818a" providerId="LiveId" clId="{36E69CDD-C196-4E82-B92C-E62C1BCD87B4}" dt="2020-08-01T09:00:00.476" v="658" actId="1076"/>
          <ac:picMkLst>
            <pc:docMk/>
            <pc:sldMk cId="3132078298" sldId="277"/>
            <ac:picMk id="8200" creationId="{487540A2-2D53-4AB2-A35A-46CE6A2A5701}"/>
          </ac:picMkLst>
        </pc:picChg>
      </pc:sldChg>
      <pc:sldChg chg="addSp modSp add del">
        <pc:chgData name="Amalia Spiliakou" userId="f4bd6b91a0b5818a" providerId="LiveId" clId="{36E69CDD-C196-4E82-B92C-E62C1BCD87B4}" dt="2020-08-01T07:19:29.725" v="394" actId="2696"/>
        <pc:sldMkLst>
          <pc:docMk/>
          <pc:sldMk cId="1445368436" sldId="278"/>
        </pc:sldMkLst>
        <pc:spChg chg="mod">
          <ac:chgData name="Amalia Spiliakou" userId="f4bd6b91a0b5818a" providerId="LiveId" clId="{36E69CDD-C196-4E82-B92C-E62C1BCD87B4}" dt="2020-08-01T05:56:27.918" v="332" actId="20577"/>
          <ac:spMkLst>
            <pc:docMk/>
            <pc:sldMk cId="1445368436" sldId="278"/>
            <ac:spMk id="2" creationId="{B9FEDD4F-837B-4C8F-8D0B-6266D161262D}"/>
          </ac:spMkLst>
        </pc:spChg>
        <pc:picChg chg="add mod">
          <ac:chgData name="Amalia Spiliakou" userId="f4bd6b91a0b5818a" providerId="LiveId" clId="{36E69CDD-C196-4E82-B92C-E62C1BCD87B4}" dt="2020-08-01T05:53:08.404" v="180" actId="14100"/>
          <ac:picMkLst>
            <pc:docMk/>
            <pc:sldMk cId="1445368436" sldId="278"/>
            <ac:picMk id="4" creationId="{E55499F1-7317-4728-A121-EB2BADB07FE2}"/>
          </ac:picMkLst>
        </pc:picChg>
        <pc:picChg chg="add mod">
          <ac:chgData name="Amalia Spiliakou" userId="f4bd6b91a0b5818a" providerId="LiveId" clId="{36E69CDD-C196-4E82-B92C-E62C1BCD87B4}" dt="2020-08-01T05:53:21.849" v="183" actId="14100"/>
          <ac:picMkLst>
            <pc:docMk/>
            <pc:sldMk cId="1445368436" sldId="278"/>
            <ac:picMk id="9218" creationId="{5CD2DAD2-86EC-4D30-B926-9C0EFD936274}"/>
          </ac:picMkLst>
        </pc:picChg>
      </pc:sldChg>
      <pc:sldChg chg="addSp modSp add del">
        <pc:chgData name="Amalia Spiliakou" userId="f4bd6b91a0b5818a" providerId="LiveId" clId="{36E69CDD-C196-4E82-B92C-E62C1BCD87B4}" dt="2020-08-01T07:19:30.343" v="395" actId="2696"/>
        <pc:sldMkLst>
          <pc:docMk/>
          <pc:sldMk cId="326563563" sldId="279"/>
        </pc:sldMkLst>
        <pc:picChg chg="add mod">
          <ac:chgData name="Amalia Spiliakou" userId="f4bd6b91a0b5818a" providerId="LiveId" clId="{36E69CDD-C196-4E82-B92C-E62C1BCD87B4}" dt="2020-08-01T06:14:04.219" v="336" actId="14100"/>
          <ac:picMkLst>
            <pc:docMk/>
            <pc:sldMk cId="326563563" sldId="279"/>
            <ac:picMk id="10242" creationId="{6056C871-647B-4141-822A-F6CCB7013B7D}"/>
          </ac:picMkLst>
        </pc:picChg>
        <pc:picChg chg="add mod">
          <ac:chgData name="Amalia Spiliakou" userId="f4bd6b91a0b5818a" providerId="LiveId" clId="{36E69CDD-C196-4E82-B92C-E62C1BCD87B4}" dt="2020-08-01T06:15:07.401" v="338" actId="1076"/>
          <ac:picMkLst>
            <pc:docMk/>
            <pc:sldMk cId="326563563" sldId="279"/>
            <ac:picMk id="10244" creationId="{55505082-CC30-4F3D-8A18-054D2ADB439D}"/>
          </ac:picMkLst>
        </pc:picChg>
      </pc:sldChg>
      <pc:sldChg chg="addSp modSp add del">
        <pc:chgData name="Amalia Spiliakou" userId="f4bd6b91a0b5818a" providerId="LiveId" clId="{36E69CDD-C196-4E82-B92C-E62C1BCD87B4}" dt="2020-08-01T07:19:30.964" v="396" actId="2696"/>
        <pc:sldMkLst>
          <pc:docMk/>
          <pc:sldMk cId="3012460707" sldId="280"/>
        </pc:sldMkLst>
        <pc:spChg chg="mod">
          <ac:chgData name="Amalia Spiliakou" userId="f4bd6b91a0b5818a" providerId="LiveId" clId="{36E69CDD-C196-4E82-B92C-E62C1BCD87B4}" dt="2020-08-01T06:21:40.430" v="360" actId="113"/>
          <ac:spMkLst>
            <pc:docMk/>
            <pc:sldMk cId="3012460707" sldId="280"/>
            <ac:spMk id="2" creationId="{6F60250E-8B55-4223-9006-6911258993A4}"/>
          </ac:spMkLst>
        </pc:spChg>
        <pc:picChg chg="add mod">
          <ac:chgData name="Amalia Spiliakou" userId="f4bd6b91a0b5818a" providerId="LiveId" clId="{36E69CDD-C196-4E82-B92C-E62C1BCD87B4}" dt="2020-08-01T06:18:22.248" v="345" actId="1076"/>
          <ac:picMkLst>
            <pc:docMk/>
            <pc:sldMk cId="3012460707" sldId="280"/>
            <ac:picMk id="12290" creationId="{A044C79A-B410-40A6-AF51-3D47424B46DC}"/>
          </ac:picMkLst>
        </pc:picChg>
        <pc:picChg chg="add mod">
          <ac:chgData name="Amalia Spiliakou" userId="f4bd6b91a0b5818a" providerId="LiveId" clId="{36E69CDD-C196-4E82-B92C-E62C1BCD87B4}" dt="2020-08-01T06:21:13.316" v="355" actId="14100"/>
          <ac:picMkLst>
            <pc:docMk/>
            <pc:sldMk cId="3012460707" sldId="280"/>
            <ac:picMk id="12292" creationId="{816685C9-A0FF-44CF-8076-EE41333FAA3D}"/>
          </ac:picMkLst>
        </pc:picChg>
      </pc:sldChg>
      <pc:sldChg chg="addSp modSp add del">
        <pc:chgData name="Amalia Spiliakou" userId="f4bd6b91a0b5818a" providerId="LiveId" clId="{36E69CDD-C196-4E82-B92C-E62C1BCD87B4}" dt="2020-08-01T07:19:31.774" v="397" actId="2696"/>
        <pc:sldMkLst>
          <pc:docMk/>
          <pc:sldMk cId="3148277948" sldId="281"/>
        </pc:sldMkLst>
        <pc:picChg chg="add mod">
          <ac:chgData name="Amalia Spiliakou" userId="f4bd6b91a0b5818a" providerId="LiveId" clId="{36E69CDD-C196-4E82-B92C-E62C1BCD87B4}" dt="2020-08-01T06:23:29.251" v="381" actId="1038"/>
          <ac:picMkLst>
            <pc:docMk/>
            <pc:sldMk cId="3148277948" sldId="281"/>
            <ac:picMk id="4" creationId="{FEBC2EEB-D9DE-4CCA-925A-7CF9A4347628}"/>
          </ac:picMkLst>
        </pc:picChg>
        <pc:picChg chg="add mod">
          <ac:chgData name="Amalia Spiliakou" userId="f4bd6b91a0b5818a" providerId="LiveId" clId="{36E69CDD-C196-4E82-B92C-E62C1BCD87B4}" dt="2020-08-01T06:23:34.968" v="391" actId="1037"/>
          <ac:picMkLst>
            <pc:docMk/>
            <pc:sldMk cId="3148277948" sldId="281"/>
            <ac:picMk id="13314" creationId="{06066CAE-645B-43FE-AFA5-5E0600C32E8B}"/>
          </ac:picMkLst>
        </pc:picChg>
      </pc:sldChg>
      <pc:sldChg chg="modSp add setBg">
        <pc:chgData name="Amalia Spiliakou" userId="f4bd6b91a0b5818a" providerId="LiveId" clId="{36E69CDD-C196-4E82-B92C-E62C1BCD87B4}" dt="2020-08-01T13:54:09.319" v="1610"/>
        <pc:sldMkLst>
          <pc:docMk/>
          <pc:sldMk cId="4095072829" sldId="282"/>
        </pc:sldMkLst>
        <pc:spChg chg="mod">
          <ac:chgData name="Amalia Spiliakou" userId="f4bd6b91a0b5818a" providerId="LiveId" clId="{36E69CDD-C196-4E82-B92C-E62C1BCD87B4}" dt="2020-08-01T13:53:55.364" v="1609" actId="207"/>
          <ac:spMkLst>
            <pc:docMk/>
            <pc:sldMk cId="4095072829" sldId="282"/>
            <ac:spMk id="4" creationId="{599BA59B-306E-4C5F-920B-5471C9923FCF}"/>
          </ac:spMkLst>
        </pc:spChg>
      </pc:sldChg>
      <pc:sldChg chg="addSp delSp modSp add setBg">
        <pc:chgData name="Amalia Spiliakou" userId="f4bd6b91a0b5818a" providerId="LiveId" clId="{36E69CDD-C196-4E82-B92C-E62C1BCD87B4}" dt="2020-08-01T14:01:53.891" v="1666" actId="1038"/>
        <pc:sldMkLst>
          <pc:docMk/>
          <pc:sldMk cId="2280964917" sldId="283"/>
        </pc:sldMkLst>
        <pc:spChg chg="mod">
          <ac:chgData name="Amalia Spiliakou" userId="f4bd6b91a0b5818a" providerId="LiveId" clId="{36E69CDD-C196-4E82-B92C-E62C1BCD87B4}" dt="2020-08-01T13:56:22.243" v="1626" actId="20577"/>
          <ac:spMkLst>
            <pc:docMk/>
            <pc:sldMk cId="2280964917" sldId="283"/>
            <ac:spMk id="2" creationId="{B9FEDD4F-837B-4C8F-8D0B-6266D161262D}"/>
          </ac:spMkLst>
        </pc:spChg>
        <pc:picChg chg="del">
          <ac:chgData name="Amalia Spiliakou" userId="f4bd6b91a0b5818a" providerId="LiveId" clId="{36E69CDD-C196-4E82-B92C-E62C1BCD87B4}" dt="2020-08-01T14:01:08.875" v="1644" actId="478"/>
          <ac:picMkLst>
            <pc:docMk/>
            <pc:sldMk cId="2280964917" sldId="283"/>
            <ac:picMk id="4" creationId="{E55499F1-7317-4728-A121-EB2BADB07FE2}"/>
          </ac:picMkLst>
        </pc:picChg>
        <pc:picChg chg="add del mod">
          <ac:chgData name="Amalia Spiliakou" userId="f4bd6b91a0b5818a" providerId="LiveId" clId="{36E69CDD-C196-4E82-B92C-E62C1BCD87B4}" dt="2020-08-01T11:50:00.556" v="1404" actId="478"/>
          <ac:picMkLst>
            <pc:docMk/>
            <pc:sldMk cId="2280964917" sldId="283"/>
            <ac:picMk id="5" creationId="{3AF07973-ADE4-4112-9C50-7F0FDBE1019C}"/>
          </ac:picMkLst>
        </pc:picChg>
        <pc:picChg chg="add del mod">
          <ac:chgData name="Amalia Spiliakou" userId="f4bd6b91a0b5818a" providerId="LiveId" clId="{36E69CDD-C196-4E82-B92C-E62C1BCD87B4}" dt="2020-08-01T11:50:44.122" v="1408" actId="478"/>
          <ac:picMkLst>
            <pc:docMk/>
            <pc:sldMk cId="2280964917" sldId="283"/>
            <ac:picMk id="6" creationId="{80BB5BC8-EF72-4DA0-A095-1BDD57D29F06}"/>
          </ac:picMkLst>
        </pc:picChg>
        <pc:picChg chg="add mod">
          <ac:chgData name="Amalia Spiliakou" userId="f4bd6b91a0b5818a" providerId="LiveId" clId="{36E69CDD-C196-4E82-B92C-E62C1BCD87B4}" dt="2020-08-01T14:01:53.891" v="1666" actId="1038"/>
          <ac:picMkLst>
            <pc:docMk/>
            <pc:sldMk cId="2280964917" sldId="283"/>
            <ac:picMk id="7" creationId="{565C0693-843E-41C2-920A-DB957BE63099}"/>
          </ac:picMkLst>
        </pc:picChg>
      </pc:sldChg>
      <pc:sldChg chg="delSp add del setBg">
        <pc:chgData name="Amalia Spiliakou" userId="f4bd6b91a0b5818a" providerId="LiveId" clId="{36E69CDD-C196-4E82-B92C-E62C1BCD87B4}" dt="2020-08-01T14:03:17.173" v="1667" actId="2696"/>
        <pc:sldMkLst>
          <pc:docMk/>
          <pc:sldMk cId="1014345757" sldId="284"/>
        </pc:sldMkLst>
        <pc:spChg chg="del">
          <ac:chgData name="Amalia Spiliakou" userId="f4bd6b91a0b5818a" providerId="LiveId" clId="{36E69CDD-C196-4E82-B92C-E62C1BCD87B4}" dt="2020-08-01T13:58:26.773" v="1632" actId="478"/>
          <ac:spMkLst>
            <pc:docMk/>
            <pc:sldMk cId="1014345757" sldId="284"/>
            <ac:spMk id="2" creationId="{D33C9E6F-2756-4539-B697-9002EBE5C2FC}"/>
          </ac:spMkLst>
        </pc:spChg>
      </pc:sldChg>
      <pc:sldChg chg="delSp modSp add setBg">
        <pc:chgData name="Amalia Spiliakou" userId="f4bd6b91a0b5818a" providerId="LiveId" clId="{36E69CDD-C196-4E82-B92C-E62C1BCD87B4}" dt="2020-08-01T14:00:33.405" v="1643"/>
        <pc:sldMkLst>
          <pc:docMk/>
          <pc:sldMk cId="996275825" sldId="285"/>
        </pc:sldMkLst>
        <pc:spChg chg="del">
          <ac:chgData name="Amalia Spiliakou" userId="f4bd6b91a0b5818a" providerId="LiveId" clId="{36E69CDD-C196-4E82-B92C-E62C1BCD87B4}" dt="2020-08-01T13:59:30.374" v="1636" actId="478"/>
          <ac:spMkLst>
            <pc:docMk/>
            <pc:sldMk cId="996275825" sldId="285"/>
            <ac:spMk id="2" creationId="{6F60250E-8B55-4223-9006-6911258993A4}"/>
          </ac:spMkLst>
        </pc:spChg>
        <pc:picChg chg="mod">
          <ac:chgData name="Amalia Spiliakou" userId="f4bd6b91a0b5818a" providerId="LiveId" clId="{36E69CDD-C196-4E82-B92C-E62C1BCD87B4}" dt="2020-08-01T14:00:26.913" v="1642" actId="1076"/>
          <ac:picMkLst>
            <pc:docMk/>
            <pc:sldMk cId="996275825" sldId="285"/>
            <ac:picMk id="12292" creationId="{816685C9-A0FF-44CF-8076-EE41333FAA3D}"/>
          </ac:picMkLst>
        </pc:picChg>
      </pc:sldChg>
      <pc:sldChg chg="delSp add setBg">
        <pc:chgData name="Amalia Spiliakou" userId="f4bd6b91a0b5818a" providerId="LiveId" clId="{36E69CDD-C196-4E82-B92C-E62C1BCD87B4}" dt="2020-08-01T13:59:17.954" v="1635" actId="478"/>
        <pc:sldMkLst>
          <pc:docMk/>
          <pc:sldMk cId="2948292957" sldId="286"/>
        </pc:sldMkLst>
        <pc:spChg chg="del">
          <ac:chgData name="Amalia Spiliakou" userId="f4bd6b91a0b5818a" providerId="LiveId" clId="{36E69CDD-C196-4E82-B92C-E62C1BCD87B4}" dt="2020-08-01T13:59:17.954" v="1635" actId="478"/>
          <ac:spMkLst>
            <pc:docMk/>
            <pc:sldMk cId="2948292957" sldId="286"/>
            <ac:spMk id="2" creationId="{F299FE90-C52D-4E93-AC75-41A21A245780}"/>
          </ac:spMkLst>
        </pc:spChg>
      </pc:sldChg>
      <pc:sldChg chg="addSp delSp modSp add setBg">
        <pc:chgData name="Amalia Spiliakou" userId="f4bd6b91a0b5818a" providerId="LiveId" clId="{36E69CDD-C196-4E82-B92C-E62C1BCD87B4}" dt="2020-08-01T16:58:19.102" v="1708" actId="6549"/>
        <pc:sldMkLst>
          <pc:docMk/>
          <pc:sldMk cId="2094394226" sldId="287"/>
        </pc:sldMkLst>
        <pc:spChg chg="del">
          <ac:chgData name="Amalia Spiliakou" userId="f4bd6b91a0b5818a" providerId="LiveId" clId="{36E69CDD-C196-4E82-B92C-E62C1BCD87B4}" dt="2020-08-01T08:31:36.552" v="414" actId="478"/>
          <ac:spMkLst>
            <pc:docMk/>
            <pc:sldMk cId="2094394226" sldId="287"/>
            <ac:spMk id="2" creationId="{61F7C014-E46F-4A76-A392-5AE4326D1F3E}"/>
          </ac:spMkLst>
        </pc:spChg>
        <pc:spChg chg="del">
          <ac:chgData name="Amalia Spiliakou" userId="f4bd6b91a0b5818a" providerId="LiveId" clId="{36E69CDD-C196-4E82-B92C-E62C1BCD87B4}" dt="2020-08-01T08:31:38.060" v="415" actId="478"/>
          <ac:spMkLst>
            <pc:docMk/>
            <pc:sldMk cId="2094394226" sldId="287"/>
            <ac:spMk id="3" creationId="{48B72872-7699-4CED-BFF5-9ECA91ED333F}"/>
          </ac:spMkLst>
        </pc:spChg>
        <pc:spChg chg="add mod">
          <ac:chgData name="Amalia Spiliakou" userId="f4bd6b91a0b5818a" providerId="LiveId" clId="{36E69CDD-C196-4E82-B92C-E62C1BCD87B4}" dt="2020-08-01T16:58:19.102" v="1708" actId="6549"/>
          <ac:spMkLst>
            <pc:docMk/>
            <pc:sldMk cId="2094394226" sldId="287"/>
            <ac:spMk id="4" creationId="{332084BB-381D-4C9F-8A39-E3CD9B6CA190}"/>
          </ac:spMkLst>
        </pc:spChg>
        <pc:picChg chg="add mod">
          <ac:chgData name="Amalia Spiliakou" userId="f4bd6b91a0b5818a" providerId="LiveId" clId="{36E69CDD-C196-4E82-B92C-E62C1BCD87B4}" dt="2020-08-01T08:35:15.470" v="423" actId="14100"/>
          <ac:picMkLst>
            <pc:docMk/>
            <pc:sldMk cId="2094394226" sldId="287"/>
            <ac:picMk id="14338" creationId="{0CF45706-B924-48D6-A5F3-4EDE1018879B}"/>
          </ac:picMkLst>
        </pc:picChg>
        <pc:picChg chg="add mod">
          <ac:chgData name="Amalia Spiliakou" userId="f4bd6b91a0b5818a" providerId="LiveId" clId="{36E69CDD-C196-4E82-B92C-E62C1BCD87B4}" dt="2020-08-01T08:35:11.386" v="422" actId="14100"/>
          <ac:picMkLst>
            <pc:docMk/>
            <pc:sldMk cId="2094394226" sldId="287"/>
            <ac:picMk id="14340" creationId="{1DC9A26B-AF97-4C4D-BE90-D151F17B2611}"/>
          </ac:picMkLst>
        </pc:picChg>
      </pc:sldChg>
      <pc:sldChg chg="add del ord">
        <pc:chgData name="Amalia Spiliakou" userId="f4bd6b91a0b5818a" providerId="LiveId" clId="{36E69CDD-C196-4E82-B92C-E62C1BCD87B4}" dt="2020-08-01T07:32:07.769" v="401" actId="2696"/>
        <pc:sldMkLst>
          <pc:docMk/>
          <pc:sldMk cId="2728909908" sldId="287"/>
        </pc:sldMkLst>
      </pc:sldChg>
      <pc:sldChg chg="modSp add setBg">
        <pc:chgData name="Amalia Spiliakou" userId="f4bd6b91a0b5818a" providerId="LiveId" clId="{36E69CDD-C196-4E82-B92C-E62C1BCD87B4}" dt="2020-08-01T13:32:29.263" v="1450" actId="20577"/>
        <pc:sldMkLst>
          <pc:docMk/>
          <pc:sldMk cId="770153876" sldId="288"/>
        </pc:sldMkLst>
        <pc:spChg chg="mod">
          <ac:chgData name="Amalia Spiliakou" userId="f4bd6b91a0b5818a" providerId="LiveId" clId="{36E69CDD-C196-4E82-B92C-E62C1BCD87B4}" dt="2020-08-01T13:32:29.263" v="1450" actId="20577"/>
          <ac:spMkLst>
            <pc:docMk/>
            <pc:sldMk cId="770153876" sldId="288"/>
            <ac:spMk id="4" creationId="{1ACF1496-F325-497A-B13F-A9F441F2573D}"/>
          </ac:spMkLst>
        </pc:spChg>
      </pc:sldChg>
      <pc:sldChg chg="addSp delSp add setBg">
        <pc:chgData name="Amalia Spiliakou" userId="f4bd6b91a0b5818a" providerId="LiveId" clId="{36E69CDD-C196-4E82-B92C-E62C1BCD87B4}" dt="2020-08-01T13:57:53.859" v="1631"/>
        <pc:sldMkLst>
          <pc:docMk/>
          <pc:sldMk cId="347706977" sldId="289"/>
        </pc:sldMkLst>
        <pc:spChg chg="del">
          <ac:chgData name="Amalia Spiliakou" userId="f4bd6b91a0b5818a" providerId="LiveId" clId="{36E69CDD-C196-4E82-B92C-E62C1BCD87B4}" dt="2020-08-01T13:57:11.662" v="1629" actId="478"/>
          <ac:spMkLst>
            <pc:docMk/>
            <pc:sldMk cId="347706977" sldId="289"/>
            <ac:spMk id="2" creationId="{3366BFBB-913A-4AAE-AE5A-181A7B282B3E}"/>
          </ac:spMkLst>
        </pc:spChg>
        <pc:picChg chg="add">
          <ac:chgData name="Amalia Spiliakou" userId="f4bd6b91a0b5818a" providerId="LiveId" clId="{36E69CDD-C196-4E82-B92C-E62C1BCD87B4}" dt="2020-08-01T13:57:16.925" v="1630"/>
          <ac:picMkLst>
            <pc:docMk/>
            <pc:sldMk cId="347706977" sldId="289"/>
            <ac:picMk id="22530" creationId="{4169A2B5-B1D3-433E-B680-6E6B267AA87B}"/>
          </ac:picMkLst>
        </pc:picChg>
      </pc:sldChg>
      <pc:sldChg chg="addSp delSp modSp add setBg">
        <pc:chgData name="Amalia Spiliakou" userId="f4bd6b91a0b5818a" providerId="LiveId" clId="{36E69CDD-C196-4E82-B92C-E62C1BCD87B4}" dt="2020-08-01T14:20:54.541" v="1673"/>
        <pc:sldMkLst>
          <pc:docMk/>
          <pc:sldMk cId="3661141038" sldId="290"/>
        </pc:sldMkLst>
        <pc:spChg chg="del">
          <ac:chgData name="Amalia Spiliakou" userId="f4bd6b91a0b5818a" providerId="LiveId" clId="{36E69CDD-C196-4E82-B92C-E62C1BCD87B4}" dt="2020-08-01T14:20:11.594" v="1669" actId="478"/>
          <ac:spMkLst>
            <pc:docMk/>
            <pc:sldMk cId="3661141038" sldId="290"/>
            <ac:spMk id="2" creationId="{8FBB6AD1-72DF-484E-895D-F8F5571FB343}"/>
          </ac:spMkLst>
        </pc:spChg>
        <pc:picChg chg="add mod">
          <ac:chgData name="Amalia Spiliakou" userId="f4bd6b91a0b5818a" providerId="LiveId" clId="{36E69CDD-C196-4E82-B92C-E62C1BCD87B4}" dt="2020-08-01T14:20:39.309" v="1672" actId="14100"/>
          <ac:picMkLst>
            <pc:docMk/>
            <pc:sldMk cId="3661141038" sldId="290"/>
            <ac:picMk id="23554" creationId="{8FAEF47C-0FB3-4CC8-A5D5-1002A830ED1A}"/>
          </ac:picMkLst>
        </pc:picChg>
      </pc:sldChg>
      <pc:sldChg chg="addSp delSp add del">
        <pc:chgData name="Amalia Spiliakou" userId="f4bd6b91a0b5818a" providerId="LiveId" clId="{36E69CDD-C196-4E82-B92C-E62C1BCD87B4}" dt="2020-08-01T14:27:58.059" v="1678" actId="2696"/>
        <pc:sldMkLst>
          <pc:docMk/>
          <pc:sldMk cId="293338896" sldId="291"/>
        </pc:sldMkLst>
        <pc:spChg chg="del">
          <ac:chgData name="Amalia Spiliakou" userId="f4bd6b91a0b5818a" providerId="LiveId" clId="{36E69CDD-C196-4E82-B92C-E62C1BCD87B4}" dt="2020-08-01T14:21:42.873" v="1675" actId="478"/>
          <ac:spMkLst>
            <pc:docMk/>
            <pc:sldMk cId="293338896" sldId="291"/>
            <ac:spMk id="2" creationId="{A23F659C-FE5E-479A-8C7E-6B6104B655E0}"/>
          </ac:spMkLst>
        </pc:spChg>
        <pc:picChg chg="add del">
          <ac:chgData name="Amalia Spiliakou" userId="f4bd6b91a0b5818a" providerId="LiveId" clId="{36E69CDD-C196-4E82-B92C-E62C1BCD87B4}" dt="2020-08-01T14:21:47.838" v="1677" actId="478"/>
          <ac:picMkLst>
            <pc:docMk/>
            <pc:sldMk cId="293338896" sldId="291"/>
            <ac:picMk id="24578" creationId="{871D7332-5958-451D-8F94-FE0E5E80D894}"/>
          </ac:picMkLst>
        </pc:picChg>
      </pc:sldChg>
      <pc:sldChg chg="addSp delSp add del setBg">
        <pc:chgData name="Amalia Spiliakou" userId="f4bd6b91a0b5818a" providerId="LiveId" clId="{36E69CDD-C196-4E82-B92C-E62C1BCD87B4}" dt="2020-08-01T17:00:03.799" v="1712" actId="2696"/>
        <pc:sldMkLst>
          <pc:docMk/>
          <pc:sldMk cId="1750284557" sldId="291"/>
        </pc:sldMkLst>
        <pc:spChg chg="del">
          <ac:chgData name="Amalia Spiliakou" userId="f4bd6b91a0b5818a" providerId="LiveId" clId="{36E69CDD-C196-4E82-B92C-E62C1BCD87B4}" dt="2020-08-01T14:29:36.316" v="1680" actId="478"/>
          <ac:spMkLst>
            <pc:docMk/>
            <pc:sldMk cId="1750284557" sldId="291"/>
            <ac:spMk id="2" creationId="{61281C39-F058-43E3-BD7F-307F8159DBBE}"/>
          </ac:spMkLst>
        </pc:spChg>
        <pc:picChg chg="add del">
          <ac:chgData name="Amalia Spiliakou" userId="f4bd6b91a0b5818a" providerId="LiveId" clId="{36E69CDD-C196-4E82-B92C-E62C1BCD87B4}" dt="2020-08-01T14:30:01.092" v="1683" actId="478"/>
          <ac:picMkLst>
            <pc:docMk/>
            <pc:sldMk cId="1750284557" sldId="291"/>
            <ac:picMk id="25602" creationId="{044A9BA2-951A-4618-A76B-66B94485B7FE}"/>
          </ac:picMkLst>
        </pc:picChg>
        <pc:picChg chg="add del">
          <ac:chgData name="Amalia Spiliakou" userId="f4bd6b91a0b5818a" providerId="LiveId" clId="{36E69CDD-C196-4E82-B92C-E62C1BCD87B4}" dt="2020-08-01T14:30:20.043" v="1685" actId="478"/>
          <ac:picMkLst>
            <pc:docMk/>
            <pc:sldMk cId="1750284557" sldId="291"/>
            <ac:picMk id="25604" creationId="{5E434BB1-E603-4C06-88B0-638999686695}"/>
          </ac:picMkLst>
        </pc:picChg>
        <pc:picChg chg="add del">
          <ac:chgData name="Amalia Spiliakou" userId="f4bd6b91a0b5818a" providerId="LiveId" clId="{36E69CDD-C196-4E82-B92C-E62C1BCD87B4}" dt="2020-08-01T16:59:20.277" v="1709" actId="478"/>
          <ac:picMkLst>
            <pc:docMk/>
            <pc:sldMk cId="1750284557" sldId="291"/>
            <ac:picMk id="25606" creationId="{68087DB3-359F-4FD2-BFB9-A84124DD4D7E}"/>
          </ac:picMkLst>
        </pc:picChg>
      </pc:sldChg>
      <pc:sldChg chg="modSp add setBg">
        <pc:chgData name="Amalia Spiliakou" userId="f4bd6b91a0b5818a" providerId="LiveId" clId="{36E69CDD-C196-4E82-B92C-E62C1BCD87B4}" dt="2020-08-01T17:01:16.449" v="1780" actId="20577"/>
        <pc:sldMkLst>
          <pc:docMk/>
          <pc:sldMk cId="3877824337" sldId="292"/>
        </pc:sldMkLst>
        <pc:spChg chg="mod">
          <ac:chgData name="Amalia Spiliakou" userId="f4bd6b91a0b5818a" providerId="LiveId" clId="{36E69CDD-C196-4E82-B92C-E62C1BCD87B4}" dt="2020-08-01T17:01:16.449" v="1780" actId="20577"/>
          <ac:spMkLst>
            <pc:docMk/>
            <pc:sldMk cId="3877824337" sldId="292"/>
            <ac:spMk id="4" creationId="{1ACF1496-F325-497A-B13F-A9F441F2573D}"/>
          </ac:spMkLst>
        </pc:spChg>
      </pc:sldChg>
      <pc:sldMasterChg chg="modSp modSldLayout">
        <pc:chgData name="Amalia Spiliakou" userId="f4bd6b91a0b5818a" providerId="LiveId" clId="{36E69CDD-C196-4E82-B92C-E62C1BCD87B4}" dt="2020-08-01T05:38:48.855" v="105"/>
        <pc:sldMasterMkLst>
          <pc:docMk/>
          <pc:sldMasterMk cId="1815088650" sldId="2147483660"/>
        </pc:sldMasterMkLst>
        <pc:spChg chg="mod">
          <ac:chgData name="Amalia Spiliakou" userId="f4bd6b91a0b5818a" providerId="LiveId" clId="{36E69CDD-C196-4E82-B92C-E62C1BCD87B4}" dt="2020-08-01T05:38:48.855" v="105"/>
          <ac:spMkLst>
            <pc:docMk/>
            <pc:sldMasterMk cId="1815088650" sldId="2147483660"/>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ac:spMk id="3" creationId="{00000000-0000-0000-0000-000000000000}"/>
          </ac:spMkLst>
        </pc:spChg>
        <pc:spChg chg="mod">
          <ac:chgData name="Amalia Spiliakou" userId="f4bd6b91a0b5818a" providerId="LiveId" clId="{36E69CDD-C196-4E82-B92C-E62C1BCD87B4}" dt="2020-08-01T05:38:48.855" v="105"/>
          <ac:spMkLst>
            <pc:docMk/>
            <pc:sldMasterMk cId="1815088650" sldId="2147483660"/>
            <ac:spMk id="4" creationId="{00000000-0000-0000-0000-000000000000}"/>
          </ac:spMkLst>
        </pc:spChg>
        <pc:spChg chg="mod">
          <ac:chgData name="Amalia Spiliakou" userId="f4bd6b91a0b5818a" providerId="LiveId" clId="{36E69CDD-C196-4E82-B92C-E62C1BCD87B4}" dt="2020-08-01T05:38:48.855" v="105"/>
          <ac:spMkLst>
            <pc:docMk/>
            <pc:sldMasterMk cId="1815088650" sldId="2147483660"/>
            <ac:spMk id="5" creationId="{00000000-0000-0000-0000-000000000000}"/>
          </ac:spMkLst>
        </pc:spChg>
        <pc:spChg chg="mod">
          <ac:chgData name="Amalia Spiliakou" userId="f4bd6b91a0b5818a" providerId="LiveId" clId="{36E69CDD-C196-4E82-B92C-E62C1BCD87B4}" dt="2020-08-01T05:38:48.855" v="105"/>
          <ac:spMkLst>
            <pc:docMk/>
            <pc:sldMasterMk cId="1815088650" sldId="2147483660"/>
            <ac:spMk id="6" creationId="{00000000-0000-0000-0000-000000000000}"/>
          </ac:spMkLst>
        </pc:spChg>
        <pc:sldLayoutChg chg="modSp">
          <pc:chgData name="Amalia Spiliakou" userId="f4bd6b91a0b5818a" providerId="LiveId" clId="{36E69CDD-C196-4E82-B92C-E62C1BCD87B4}" dt="2020-08-01T05:38:48.855" v="105"/>
          <pc:sldLayoutMkLst>
            <pc:docMk/>
            <pc:sldMasterMk cId="1815088650" sldId="2147483660"/>
            <pc:sldLayoutMk cId="1388112531" sldId="2147483661"/>
          </pc:sldLayoutMkLst>
          <pc:spChg chg="mod">
            <ac:chgData name="Amalia Spiliakou" userId="f4bd6b91a0b5818a" providerId="LiveId" clId="{36E69CDD-C196-4E82-B92C-E62C1BCD87B4}" dt="2020-08-01T05:38:48.855" v="105"/>
            <ac:spMkLst>
              <pc:docMk/>
              <pc:sldMasterMk cId="1815088650" sldId="2147483660"/>
              <pc:sldLayoutMk cId="1388112531" sldId="2147483661"/>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1388112531" sldId="2147483661"/>
              <ac:spMk id="3"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4114414242" sldId="2147483663"/>
          </pc:sldLayoutMkLst>
          <pc:spChg chg="mod">
            <ac:chgData name="Amalia Spiliakou" userId="f4bd6b91a0b5818a" providerId="LiveId" clId="{36E69CDD-C196-4E82-B92C-E62C1BCD87B4}" dt="2020-08-01T05:38:48.855" v="105"/>
            <ac:spMkLst>
              <pc:docMk/>
              <pc:sldMasterMk cId="1815088650" sldId="2147483660"/>
              <pc:sldLayoutMk cId="4114414242" sldId="2147483663"/>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4114414242" sldId="2147483663"/>
              <ac:spMk id="3"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3768247470" sldId="2147483664"/>
          </pc:sldLayoutMkLst>
          <pc:spChg chg="mod">
            <ac:chgData name="Amalia Spiliakou" userId="f4bd6b91a0b5818a" providerId="LiveId" clId="{36E69CDD-C196-4E82-B92C-E62C1BCD87B4}" dt="2020-08-01T05:38:48.855" v="105"/>
            <ac:spMkLst>
              <pc:docMk/>
              <pc:sldMasterMk cId="1815088650" sldId="2147483660"/>
              <pc:sldLayoutMk cId="3768247470" sldId="2147483664"/>
              <ac:spMk id="3"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3768247470" sldId="2147483664"/>
              <ac:spMk id="4"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3283490497" sldId="2147483665"/>
          </pc:sldLayoutMkLst>
          <pc:spChg chg="mod">
            <ac:chgData name="Amalia Spiliakou" userId="f4bd6b91a0b5818a" providerId="LiveId" clId="{36E69CDD-C196-4E82-B92C-E62C1BCD87B4}" dt="2020-08-01T05:38:48.855" v="105"/>
            <ac:spMkLst>
              <pc:docMk/>
              <pc:sldMasterMk cId="1815088650" sldId="2147483660"/>
              <pc:sldLayoutMk cId="3283490497" sldId="2147483665"/>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3283490497" sldId="2147483665"/>
              <ac:spMk id="3"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3283490497" sldId="2147483665"/>
              <ac:spMk id="4"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3283490497" sldId="2147483665"/>
              <ac:spMk id="5"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3283490497" sldId="2147483665"/>
              <ac:spMk id="6"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1118471875" sldId="2147483668"/>
          </pc:sldLayoutMkLst>
          <pc:spChg chg="mod">
            <ac:chgData name="Amalia Spiliakou" userId="f4bd6b91a0b5818a" providerId="LiveId" clId="{36E69CDD-C196-4E82-B92C-E62C1BCD87B4}" dt="2020-08-01T05:38:48.855" v="105"/>
            <ac:spMkLst>
              <pc:docMk/>
              <pc:sldMasterMk cId="1815088650" sldId="2147483660"/>
              <pc:sldLayoutMk cId="1118471875" sldId="2147483668"/>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1118471875" sldId="2147483668"/>
              <ac:spMk id="3"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1118471875" sldId="2147483668"/>
              <ac:spMk id="4"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755574710" sldId="2147483669"/>
          </pc:sldLayoutMkLst>
          <pc:spChg chg="mod">
            <ac:chgData name="Amalia Spiliakou" userId="f4bd6b91a0b5818a" providerId="LiveId" clId="{36E69CDD-C196-4E82-B92C-E62C1BCD87B4}" dt="2020-08-01T05:38:48.855" v="105"/>
            <ac:spMkLst>
              <pc:docMk/>
              <pc:sldMasterMk cId="1815088650" sldId="2147483660"/>
              <pc:sldLayoutMk cId="755574710" sldId="2147483669"/>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755574710" sldId="2147483669"/>
              <ac:spMk id="3"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755574710" sldId="2147483669"/>
              <ac:spMk id="4" creationId="{00000000-0000-0000-0000-000000000000}"/>
            </ac:spMkLst>
          </pc:spChg>
        </pc:sldLayoutChg>
        <pc:sldLayoutChg chg="modSp">
          <pc:chgData name="Amalia Spiliakou" userId="f4bd6b91a0b5818a" providerId="LiveId" clId="{36E69CDD-C196-4E82-B92C-E62C1BCD87B4}" dt="2020-08-01T05:38:48.855" v="105"/>
          <pc:sldLayoutMkLst>
            <pc:docMk/>
            <pc:sldMasterMk cId="1815088650" sldId="2147483660"/>
            <pc:sldLayoutMk cId="4132893999" sldId="2147483671"/>
          </pc:sldLayoutMkLst>
          <pc:spChg chg="mod">
            <ac:chgData name="Amalia Spiliakou" userId="f4bd6b91a0b5818a" providerId="LiveId" clId="{36E69CDD-C196-4E82-B92C-E62C1BCD87B4}" dt="2020-08-01T05:38:48.855" v="105"/>
            <ac:spMkLst>
              <pc:docMk/>
              <pc:sldMasterMk cId="1815088650" sldId="2147483660"/>
              <pc:sldLayoutMk cId="4132893999" sldId="2147483671"/>
              <ac:spMk id="2" creationId="{00000000-0000-0000-0000-000000000000}"/>
            </ac:spMkLst>
          </pc:spChg>
          <pc:spChg chg="mod">
            <ac:chgData name="Amalia Spiliakou" userId="f4bd6b91a0b5818a" providerId="LiveId" clId="{36E69CDD-C196-4E82-B92C-E62C1BCD87B4}" dt="2020-08-01T05:38:48.855" v="105"/>
            <ac:spMkLst>
              <pc:docMk/>
              <pc:sldMasterMk cId="1815088650" sldId="2147483660"/>
              <pc:sldLayoutMk cId="4132893999" sldId="2147483671"/>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74872A-6E96-4331-9AA1-3FFBDD6689E4}" type="datetimeFigureOut">
              <a:rPr lang="en-US" smtClean="0"/>
              <a:t>8/3/2020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1388112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74872A-6E96-4331-9AA1-3FFBDD6689E4}" type="datetimeFigureOut">
              <a:rPr lang="en-US" smtClean="0"/>
              <a:t>8/3/2020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2410039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74872A-6E96-4331-9AA1-3FFBDD6689E4}" type="datetimeFigureOut">
              <a:rPr lang="en-US" smtClean="0"/>
              <a:t>8/3/2020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411441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74872A-6E96-4331-9AA1-3FFBDD6689E4}" type="datetimeFigureOut">
              <a:rPr lang="en-US" smtClean="0"/>
              <a:t>8/3/2020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3768247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74872A-6E96-4331-9AA1-3FFBDD6689E4}" type="datetimeFigureOut">
              <a:rPr lang="en-US" smtClean="0"/>
              <a:t>8/3/2020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3283490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74872A-6E96-4331-9AA1-3FFBDD6689E4}" type="datetimeFigureOut">
              <a:rPr lang="en-US" smtClean="0"/>
              <a:t>8/3/2020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326061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74872A-6E96-4331-9AA1-3FFBDD6689E4}" type="datetimeFigureOut">
              <a:rPr lang="en-US" smtClean="0"/>
              <a:t>8/3/2020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1553801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74872A-6E96-4331-9AA1-3FFBDD6689E4}" type="datetimeFigureOut">
              <a:rPr lang="en-US" smtClean="0"/>
              <a:t>8/3/2020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1118471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74872A-6E96-4331-9AA1-3FFBDD6689E4}" type="datetimeFigureOut">
              <a:rPr lang="en-US" smtClean="0"/>
              <a:t>8/3/2020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75557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74872A-6E96-4331-9AA1-3FFBDD6689E4}" type="datetimeFigureOut">
              <a:rPr lang="en-US" smtClean="0"/>
              <a:t>8/3/2020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326531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74872A-6E96-4331-9AA1-3FFBDD6689E4}" type="datetimeFigureOut">
              <a:rPr lang="en-US" smtClean="0"/>
              <a:t>8/3/2020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FBB9D-6A97-4F82-83F5-0ECD2BA4FC22}" type="slidenum">
              <a:rPr lang="en-US" smtClean="0"/>
              <a:t>‹#›</a:t>
            </a:fld>
            <a:endParaRPr lang="en-US"/>
          </a:p>
        </p:txBody>
      </p:sp>
    </p:spTree>
    <p:extLst>
      <p:ext uri="{BB962C8B-B14F-4D97-AF65-F5344CB8AC3E}">
        <p14:creationId xmlns:p14="http://schemas.microsoft.com/office/powerpoint/2010/main" val="4132893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74872A-6E96-4331-9AA1-3FFBDD6689E4}" type="datetimeFigureOut">
              <a:rPr lang="en-US" smtClean="0"/>
              <a:t>8/3/2020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FBB9D-6A97-4F82-83F5-0ECD2BA4FC22}" type="slidenum">
              <a:rPr lang="en-US" smtClean="0"/>
              <a:t>‹#›</a:t>
            </a:fld>
            <a:endParaRPr lang="en-US"/>
          </a:p>
        </p:txBody>
      </p:sp>
    </p:spTree>
    <p:extLst>
      <p:ext uri="{BB962C8B-B14F-4D97-AF65-F5344CB8AC3E}">
        <p14:creationId xmlns:p14="http://schemas.microsoft.com/office/powerpoint/2010/main" val="1815088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catalogo.beniculturali.it/" TargetMode="Externa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catalogo.beniculturali.it/" TargetMode="Externa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1ACF1496-F325-497A-B13F-A9F441F2573D}"/>
              </a:ext>
            </a:extLst>
          </p:cNvPr>
          <p:cNvSpPr/>
          <p:nvPr/>
        </p:nvSpPr>
        <p:spPr>
          <a:xfrm>
            <a:off x="842962" y="752475"/>
            <a:ext cx="10506075" cy="5343525"/>
          </a:xfrm>
          <a:custGeom>
            <a:avLst/>
            <a:gdLst>
              <a:gd name="connsiteX0" fmla="*/ 10506075 w 10506075"/>
              <a:gd name="connsiteY0" fmla="*/ 333970 h 5343525"/>
              <a:gd name="connsiteX1" fmla="*/ 10172105 w 10506075"/>
              <a:gd name="connsiteY1" fmla="*/ 667940 h 5343525"/>
              <a:gd name="connsiteX2" fmla="*/ 10172105 w 10506075"/>
              <a:gd name="connsiteY2" fmla="*/ 333970 h 5343525"/>
              <a:gd name="connsiteX3" fmla="*/ 10005120 w 10506075"/>
              <a:gd name="connsiteY3" fmla="*/ 500955 h 5343525"/>
              <a:gd name="connsiteX4" fmla="*/ 9838135 w 10506075"/>
              <a:gd name="connsiteY4" fmla="*/ 333970 h 5343525"/>
              <a:gd name="connsiteX5" fmla="*/ 9838134 w 10506075"/>
              <a:gd name="connsiteY5" fmla="*/ 667941 h 5343525"/>
              <a:gd name="connsiteX6" fmla="*/ 9244124 w 10506075"/>
              <a:gd name="connsiteY6" fmla="*/ 667941 h 5343525"/>
              <a:gd name="connsiteX7" fmla="*/ 8935238 w 10506075"/>
              <a:gd name="connsiteY7" fmla="*/ 667941 h 5343525"/>
              <a:gd name="connsiteX8" fmla="*/ 8626353 w 10506075"/>
              <a:gd name="connsiteY8" fmla="*/ 667941 h 5343525"/>
              <a:gd name="connsiteX9" fmla="*/ 8317468 w 10506075"/>
              <a:gd name="connsiteY9" fmla="*/ 667941 h 5343525"/>
              <a:gd name="connsiteX10" fmla="*/ 7628416 w 10506075"/>
              <a:gd name="connsiteY10" fmla="*/ 667941 h 5343525"/>
              <a:gd name="connsiteX11" fmla="*/ 7129447 w 10506075"/>
              <a:gd name="connsiteY11" fmla="*/ 667941 h 5343525"/>
              <a:gd name="connsiteX12" fmla="*/ 6630479 w 10506075"/>
              <a:gd name="connsiteY12" fmla="*/ 667941 h 5343525"/>
              <a:gd name="connsiteX13" fmla="*/ 6036468 w 10506075"/>
              <a:gd name="connsiteY13" fmla="*/ 667941 h 5343525"/>
              <a:gd name="connsiteX14" fmla="*/ 5442458 w 10506075"/>
              <a:gd name="connsiteY14" fmla="*/ 667941 h 5343525"/>
              <a:gd name="connsiteX15" fmla="*/ 4943490 w 10506075"/>
              <a:gd name="connsiteY15" fmla="*/ 667941 h 5343525"/>
              <a:gd name="connsiteX16" fmla="*/ 4254438 w 10506075"/>
              <a:gd name="connsiteY16" fmla="*/ 667941 h 5343525"/>
              <a:gd name="connsiteX17" fmla="*/ 3945552 w 10506075"/>
              <a:gd name="connsiteY17" fmla="*/ 667941 h 5343525"/>
              <a:gd name="connsiteX18" fmla="*/ 3351542 w 10506075"/>
              <a:gd name="connsiteY18" fmla="*/ 667941 h 5343525"/>
              <a:gd name="connsiteX19" fmla="*/ 2852573 w 10506075"/>
              <a:gd name="connsiteY19" fmla="*/ 667941 h 5343525"/>
              <a:gd name="connsiteX20" fmla="*/ 2258563 w 10506075"/>
              <a:gd name="connsiteY20" fmla="*/ 667941 h 5343525"/>
              <a:gd name="connsiteX21" fmla="*/ 1759595 w 10506075"/>
              <a:gd name="connsiteY21" fmla="*/ 667941 h 5343525"/>
              <a:gd name="connsiteX22" fmla="*/ 975501 w 10506075"/>
              <a:gd name="connsiteY22" fmla="*/ 667941 h 5343525"/>
              <a:gd name="connsiteX23" fmla="*/ 333970 w 10506075"/>
              <a:gd name="connsiteY23" fmla="*/ 667941 h 5343525"/>
              <a:gd name="connsiteX24" fmla="*/ 0 w 10506075"/>
              <a:gd name="connsiteY24" fmla="*/ 1001911 h 5343525"/>
              <a:gd name="connsiteX25" fmla="*/ 0 w 10506075"/>
              <a:gd name="connsiteY25" fmla="*/ 1654584 h 5343525"/>
              <a:gd name="connsiteX26" fmla="*/ 0 w 10506075"/>
              <a:gd name="connsiteY26" fmla="*/ 2146952 h 5343525"/>
              <a:gd name="connsiteX27" fmla="*/ 0 w 10506075"/>
              <a:gd name="connsiteY27" fmla="*/ 2759549 h 5343525"/>
              <a:gd name="connsiteX28" fmla="*/ 0 w 10506075"/>
              <a:gd name="connsiteY28" fmla="*/ 3332070 h 5343525"/>
              <a:gd name="connsiteX29" fmla="*/ 0 w 10506075"/>
              <a:gd name="connsiteY29" fmla="*/ 3904590 h 5343525"/>
              <a:gd name="connsiteX30" fmla="*/ 0 w 10506075"/>
              <a:gd name="connsiteY30" fmla="*/ 4437034 h 5343525"/>
              <a:gd name="connsiteX31" fmla="*/ 0 w 10506075"/>
              <a:gd name="connsiteY31" fmla="*/ 5009555 h 5343525"/>
              <a:gd name="connsiteX32" fmla="*/ 333970 w 10506075"/>
              <a:gd name="connsiteY32" fmla="*/ 5343525 h 5343525"/>
              <a:gd name="connsiteX33" fmla="*/ 667940 w 10506075"/>
              <a:gd name="connsiteY33" fmla="*/ 5009555 h 5343525"/>
              <a:gd name="connsiteX34" fmla="*/ 667941 w 10506075"/>
              <a:gd name="connsiteY34" fmla="*/ 4675584 h 5343525"/>
              <a:gd name="connsiteX35" fmla="*/ 976826 w 10506075"/>
              <a:gd name="connsiteY35" fmla="*/ 4675584 h 5343525"/>
              <a:gd name="connsiteX36" fmla="*/ 1665878 w 10506075"/>
              <a:gd name="connsiteY36" fmla="*/ 4675584 h 5343525"/>
              <a:gd name="connsiteX37" fmla="*/ 2164847 w 10506075"/>
              <a:gd name="connsiteY37" fmla="*/ 4675584 h 5343525"/>
              <a:gd name="connsiteX38" fmla="*/ 2663815 w 10506075"/>
              <a:gd name="connsiteY38" fmla="*/ 4675584 h 5343525"/>
              <a:gd name="connsiteX39" fmla="*/ 2972701 w 10506075"/>
              <a:gd name="connsiteY39" fmla="*/ 4675584 h 5343525"/>
              <a:gd name="connsiteX40" fmla="*/ 3661753 w 10506075"/>
              <a:gd name="connsiteY40" fmla="*/ 4675584 h 5343525"/>
              <a:gd name="connsiteX41" fmla="*/ 3970638 w 10506075"/>
              <a:gd name="connsiteY41" fmla="*/ 4675584 h 5343525"/>
              <a:gd name="connsiteX42" fmla="*/ 4374565 w 10506075"/>
              <a:gd name="connsiteY42" fmla="*/ 4675584 h 5343525"/>
              <a:gd name="connsiteX43" fmla="*/ 4873534 w 10506075"/>
              <a:gd name="connsiteY43" fmla="*/ 4675584 h 5343525"/>
              <a:gd name="connsiteX44" fmla="*/ 5182419 w 10506075"/>
              <a:gd name="connsiteY44" fmla="*/ 4675584 h 5343525"/>
              <a:gd name="connsiteX45" fmla="*/ 5681388 w 10506075"/>
              <a:gd name="connsiteY45" fmla="*/ 4675584 h 5343525"/>
              <a:gd name="connsiteX46" fmla="*/ 6275398 w 10506075"/>
              <a:gd name="connsiteY46" fmla="*/ 4675584 h 5343525"/>
              <a:gd name="connsiteX47" fmla="*/ 6869408 w 10506075"/>
              <a:gd name="connsiteY47" fmla="*/ 4675584 h 5343525"/>
              <a:gd name="connsiteX48" fmla="*/ 7463418 w 10506075"/>
              <a:gd name="connsiteY48" fmla="*/ 4675584 h 5343525"/>
              <a:gd name="connsiteX49" fmla="*/ 7867345 w 10506075"/>
              <a:gd name="connsiteY49" fmla="*/ 4675584 h 5343525"/>
              <a:gd name="connsiteX50" fmla="*/ 8176231 w 10506075"/>
              <a:gd name="connsiteY50" fmla="*/ 4675584 h 5343525"/>
              <a:gd name="connsiteX51" fmla="*/ 8675199 w 10506075"/>
              <a:gd name="connsiteY51" fmla="*/ 4675584 h 5343525"/>
              <a:gd name="connsiteX52" fmla="*/ 9174168 w 10506075"/>
              <a:gd name="connsiteY52" fmla="*/ 4675584 h 5343525"/>
              <a:gd name="connsiteX53" fmla="*/ 10172105 w 10506075"/>
              <a:gd name="connsiteY53" fmla="*/ 4675584 h 5343525"/>
              <a:gd name="connsiteX54" fmla="*/ 10506075 w 10506075"/>
              <a:gd name="connsiteY54" fmla="*/ 4341614 h 5343525"/>
              <a:gd name="connsiteX55" fmla="*/ 10506075 w 10506075"/>
              <a:gd name="connsiteY55" fmla="*/ 3849246 h 5343525"/>
              <a:gd name="connsiteX56" fmla="*/ 10506075 w 10506075"/>
              <a:gd name="connsiteY56" fmla="*/ 3396955 h 5343525"/>
              <a:gd name="connsiteX57" fmla="*/ 10506075 w 10506075"/>
              <a:gd name="connsiteY57" fmla="*/ 2744282 h 5343525"/>
              <a:gd name="connsiteX58" fmla="*/ 10506075 w 10506075"/>
              <a:gd name="connsiteY58" fmla="*/ 2211837 h 5343525"/>
              <a:gd name="connsiteX59" fmla="*/ 10506075 w 10506075"/>
              <a:gd name="connsiteY59" fmla="*/ 1639317 h 5343525"/>
              <a:gd name="connsiteX60" fmla="*/ 10506075 w 10506075"/>
              <a:gd name="connsiteY60" fmla="*/ 1106873 h 5343525"/>
              <a:gd name="connsiteX61" fmla="*/ 10506075 w 10506075"/>
              <a:gd name="connsiteY61" fmla="*/ 333970 h 5343525"/>
              <a:gd name="connsiteX62" fmla="*/ 333970 w 10506075"/>
              <a:gd name="connsiteY62" fmla="*/ 1335881 h 5343525"/>
              <a:gd name="connsiteX63" fmla="*/ 667940 w 10506075"/>
              <a:gd name="connsiteY63" fmla="*/ 1001911 h 5343525"/>
              <a:gd name="connsiteX64" fmla="*/ 500955 w 10506075"/>
              <a:gd name="connsiteY64" fmla="*/ 834926 h 5343525"/>
              <a:gd name="connsiteX65" fmla="*/ 333970 w 10506075"/>
              <a:gd name="connsiteY65" fmla="*/ 1001911 h 5343525"/>
              <a:gd name="connsiteX66" fmla="*/ 333970 w 10506075"/>
              <a:gd name="connsiteY66" fmla="*/ 1335881 h 5343525"/>
              <a:gd name="connsiteX0" fmla="*/ 333970 w 10506075"/>
              <a:gd name="connsiteY0" fmla="*/ 1335881 h 5343525"/>
              <a:gd name="connsiteX1" fmla="*/ 667940 w 10506075"/>
              <a:gd name="connsiteY1" fmla="*/ 1001911 h 5343525"/>
              <a:gd name="connsiteX2" fmla="*/ 500955 w 10506075"/>
              <a:gd name="connsiteY2" fmla="*/ 834926 h 5343525"/>
              <a:gd name="connsiteX3" fmla="*/ 333970 w 10506075"/>
              <a:gd name="connsiteY3" fmla="*/ 1001911 h 5343525"/>
              <a:gd name="connsiteX4" fmla="*/ 333970 w 10506075"/>
              <a:gd name="connsiteY4" fmla="*/ 1335881 h 5343525"/>
              <a:gd name="connsiteX5" fmla="*/ 10172105 w 10506075"/>
              <a:gd name="connsiteY5" fmla="*/ 667941 h 5343525"/>
              <a:gd name="connsiteX6" fmla="*/ 10506075 w 10506075"/>
              <a:gd name="connsiteY6" fmla="*/ 333971 h 5343525"/>
              <a:gd name="connsiteX7" fmla="*/ 10172105 w 10506075"/>
              <a:gd name="connsiteY7" fmla="*/ 1 h 5343525"/>
              <a:gd name="connsiteX8" fmla="*/ 9838135 w 10506075"/>
              <a:gd name="connsiteY8" fmla="*/ 333971 h 5343525"/>
              <a:gd name="connsiteX9" fmla="*/ 10005120 w 10506075"/>
              <a:gd name="connsiteY9" fmla="*/ 500956 h 5343525"/>
              <a:gd name="connsiteX10" fmla="*/ 10172105 w 10506075"/>
              <a:gd name="connsiteY10" fmla="*/ 333971 h 5343525"/>
              <a:gd name="connsiteX11" fmla="*/ 10172105 w 10506075"/>
              <a:gd name="connsiteY11" fmla="*/ 667941 h 5343525"/>
              <a:gd name="connsiteX0" fmla="*/ 0 w 10506075"/>
              <a:gd name="connsiteY0" fmla="*/ 1001911 h 5343525"/>
              <a:gd name="connsiteX1" fmla="*/ 333970 w 10506075"/>
              <a:gd name="connsiteY1" fmla="*/ 667941 h 5343525"/>
              <a:gd name="connsiteX2" fmla="*/ 737897 w 10506075"/>
              <a:gd name="connsiteY2" fmla="*/ 667941 h 5343525"/>
              <a:gd name="connsiteX3" fmla="*/ 1141824 w 10506075"/>
              <a:gd name="connsiteY3" fmla="*/ 667941 h 5343525"/>
              <a:gd name="connsiteX4" fmla="*/ 1545751 w 10506075"/>
              <a:gd name="connsiteY4" fmla="*/ 667941 h 5343525"/>
              <a:gd name="connsiteX5" fmla="*/ 1949678 w 10506075"/>
              <a:gd name="connsiteY5" fmla="*/ 667941 h 5343525"/>
              <a:gd name="connsiteX6" fmla="*/ 2353605 w 10506075"/>
              <a:gd name="connsiteY6" fmla="*/ 667941 h 5343525"/>
              <a:gd name="connsiteX7" fmla="*/ 2757532 w 10506075"/>
              <a:gd name="connsiteY7" fmla="*/ 667941 h 5343525"/>
              <a:gd name="connsiteX8" fmla="*/ 3256500 w 10506075"/>
              <a:gd name="connsiteY8" fmla="*/ 667941 h 5343525"/>
              <a:gd name="connsiteX9" fmla="*/ 4040594 w 10506075"/>
              <a:gd name="connsiteY9" fmla="*/ 667941 h 5343525"/>
              <a:gd name="connsiteX10" fmla="*/ 4824687 w 10506075"/>
              <a:gd name="connsiteY10" fmla="*/ 667941 h 5343525"/>
              <a:gd name="connsiteX11" fmla="*/ 5228614 w 10506075"/>
              <a:gd name="connsiteY11" fmla="*/ 667941 h 5343525"/>
              <a:gd name="connsiteX12" fmla="*/ 5727583 w 10506075"/>
              <a:gd name="connsiteY12" fmla="*/ 667941 h 5343525"/>
              <a:gd name="connsiteX13" fmla="*/ 6321593 w 10506075"/>
              <a:gd name="connsiteY13" fmla="*/ 667941 h 5343525"/>
              <a:gd name="connsiteX14" fmla="*/ 6725520 w 10506075"/>
              <a:gd name="connsiteY14" fmla="*/ 667941 h 5343525"/>
              <a:gd name="connsiteX15" fmla="*/ 7414572 w 10506075"/>
              <a:gd name="connsiteY15" fmla="*/ 667941 h 5343525"/>
              <a:gd name="connsiteX16" fmla="*/ 7913541 w 10506075"/>
              <a:gd name="connsiteY16" fmla="*/ 667941 h 5343525"/>
              <a:gd name="connsiteX17" fmla="*/ 8317468 w 10506075"/>
              <a:gd name="connsiteY17" fmla="*/ 667941 h 5343525"/>
              <a:gd name="connsiteX18" fmla="*/ 9006520 w 10506075"/>
              <a:gd name="connsiteY18" fmla="*/ 667941 h 5343525"/>
              <a:gd name="connsiteX19" fmla="*/ 9315405 w 10506075"/>
              <a:gd name="connsiteY19" fmla="*/ 667941 h 5343525"/>
              <a:gd name="connsiteX20" fmla="*/ 9838134 w 10506075"/>
              <a:gd name="connsiteY20" fmla="*/ 667941 h 5343525"/>
              <a:gd name="connsiteX21" fmla="*/ 9838134 w 10506075"/>
              <a:gd name="connsiteY21" fmla="*/ 333970 h 5343525"/>
              <a:gd name="connsiteX22" fmla="*/ 10172104 w 10506075"/>
              <a:gd name="connsiteY22" fmla="*/ 0 h 5343525"/>
              <a:gd name="connsiteX23" fmla="*/ 10506074 w 10506075"/>
              <a:gd name="connsiteY23" fmla="*/ 333970 h 5343525"/>
              <a:gd name="connsiteX24" fmla="*/ 10506075 w 10506075"/>
              <a:gd name="connsiteY24" fmla="*/ 4341614 h 5343525"/>
              <a:gd name="connsiteX25" fmla="*/ 10172105 w 10506075"/>
              <a:gd name="connsiteY25" fmla="*/ 4675584 h 5343525"/>
              <a:gd name="connsiteX26" fmla="*/ 9578095 w 10506075"/>
              <a:gd name="connsiteY26" fmla="*/ 4675584 h 5343525"/>
              <a:gd name="connsiteX27" fmla="*/ 8889043 w 10506075"/>
              <a:gd name="connsiteY27" fmla="*/ 4675584 h 5343525"/>
              <a:gd name="connsiteX28" fmla="*/ 8199991 w 10506075"/>
              <a:gd name="connsiteY28" fmla="*/ 4675584 h 5343525"/>
              <a:gd name="connsiteX29" fmla="*/ 7510939 w 10506075"/>
              <a:gd name="connsiteY29" fmla="*/ 4675584 h 5343525"/>
              <a:gd name="connsiteX30" fmla="*/ 7202054 w 10506075"/>
              <a:gd name="connsiteY30" fmla="*/ 4675584 h 5343525"/>
              <a:gd name="connsiteX31" fmla="*/ 6798127 w 10506075"/>
              <a:gd name="connsiteY31" fmla="*/ 4675584 h 5343525"/>
              <a:gd name="connsiteX32" fmla="*/ 6109075 w 10506075"/>
              <a:gd name="connsiteY32" fmla="*/ 4675584 h 5343525"/>
              <a:gd name="connsiteX33" fmla="*/ 5420023 w 10506075"/>
              <a:gd name="connsiteY33" fmla="*/ 4675584 h 5343525"/>
              <a:gd name="connsiteX34" fmla="*/ 4921054 w 10506075"/>
              <a:gd name="connsiteY34" fmla="*/ 4675584 h 5343525"/>
              <a:gd name="connsiteX35" fmla="*/ 4422086 w 10506075"/>
              <a:gd name="connsiteY35" fmla="*/ 4675584 h 5343525"/>
              <a:gd name="connsiteX36" fmla="*/ 3923117 w 10506075"/>
              <a:gd name="connsiteY36" fmla="*/ 4675584 h 5343525"/>
              <a:gd name="connsiteX37" fmla="*/ 3424149 w 10506075"/>
              <a:gd name="connsiteY37" fmla="*/ 4675584 h 5343525"/>
              <a:gd name="connsiteX38" fmla="*/ 3020222 w 10506075"/>
              <a:gd name="connsiteY38" fmla="*/ 4675584 h 5343525"/>
              <a:gd name="connsiteX39" fmla="*/ 2426211 w 10506075"/>
              <a:gd name="connsiteY39" fmla="*/ 4675584 h 5343525"/>
              <a:gd name="connsiteX40" fmla="*/ 1832201 w 10506075"/>
              <a:gd name="connsiteY40" fmla="*/ 4675584 h 5343525"/>
              <a:gd name="connsiteX41" fmla="*/ 1238191 w 10506075"/>
              <a:gd name="connsiteY41" fmla="*/ 4675584 h 5343525"/>
              <a:gd name="connsiteX42" fmla="*/ 667941 w 10506075"/>
              <a:gd name="connsiteY42" fmla="*/ 4675584 h 5343525"/>
              <a:gd name="connsiteX43" fmla="*/ 667941 w 10506075"/>
              <a:gd name="connsiteY43" fmla="*/ 5009555 h 5343525"/>
              <a:gd name="connsiteX44" fmla="*/ 333971 w 10506075"/>
              <a:gd name="connsiteY44" fmla="*/ 5343525 h 5343525"/>
              <a:gd name="connsiteX45" fmla="*/ 1 w 10506075"/>
              <a:gd name="connsiteY45" fmla="*/ 5009555 h 5343525"/>
              <a:gd name="connsiteX46" fmla="*/ 0 w 10506075"/>
              <a:gd name="connsiteY46" fmla="*/ 1001911 h 5343525"/>
              <a:gd name="connsiteX47" fmla="*/ 9838134 w 10506075"/>
              <a:gd name="connsiteY47" fmla="*/ 667941 h 5343525"/>
              <a:gd name="connsiteX48" fmla="*/ 10172105 w 10506075"/>
              <a:gd name="connsiteY48" fmla="*/ 667941 h 5343525"/>
              <a:gd name="connsiteX49" fmla="*/ 10506075 w 10506075"/>
              <a:gd name="connsiteY49" fmla="*/ 333971 h 5343525"/>
              <a:gd name="connsiteX50" fmla="*/ 10172105 w 10506075"/>
              <a:gd name="connsiteY50" fmla="*/ 667941 h 5343525"/>
              <a:gd name="connsiteX51" fmla="*/ 10172105 w 10506075"/>
              <a:gd name="connsiteY51" fmla="*/ 333970 h 5343525"/>
              <a:gd name="connsiteX52" fmla="*/ 10005120 w 10506075"/>
              <a:gd name="connsiteY52" fmla="*/ 500955 h 5343525"/>
              <a:gd name="connsiteX53" fmla="*/ 9838135 w 10506075"/>
              <a:gd name="connsiteY53" fmla="*/ 333970 h 5343525"/>
              <a:gd name="connsiteX54" fmla="*/ 333970 w 10506075"/>
              <a:gd name="connsiteY54" fmla="*/ 1335881 h 5343525"/>
              <a:gd name="connsiteX55" fmla="*/ 333970 w 10506075"/>
              <a:gd name="connsiteY55" fmla="*/ 1001911 h 5343525"/>
              <a:gd name="connsiteX56" fmla="*/ 500955 w 10506075"/>
              <a:gd name="connsiteY56" fmla="*/ 834926 h 5343525"/>
              <a:gd name="connsiteX57" fmla="*/ 667940 w 10506075"/>
              <a:gd name="connsiteY57" fmla="*/ 1001911 h 5343525"/>
              <a:gd name="connsiteX58" fmla="*/ 333970 w 10506075"/>
              <a:gd name="connsiteY58" fmla="*/ 1335881 h 5343525"/>
              <a:gd name="connsiteX59" fmla="*/ 0 w 10506075"/>
              <a:gd name="connsiteY59" fmla="*/ 1001911 h 5343525"/>
              <a:gd name="connsiteX60" fmla="*/ 667941 w 10506075"/>
              <a:gd name="connsiteY60" fmla="*/ 1001911 h 5343525"/>
              <a:gd name="connsiteX61" fmla="*/ 667941 w 10506075"/>
              <a:gd name="connsiteY61" fmla="*/ 1526721 h 5343525"/>
              <a:gd name="connsiteX62" fmla="*/ 667941 w 10506075"/>
              <a:gd name="connsiteY62" fmla="*/ 2014795 h 5343525"/>
              <a:gd name="connsiteX63" fmla="*/ 667941 w 10506075"/>
              <a:gd name="connsiteY63" fmla="*/ 2539606 h 5343525"/>
              <a:gd name="connsiteX64" fmla="*/ 667941 w 10506075"/>
              <a:gd name="connsiteY64" fmla="*/ 3137889 h 5343525"/>
              <a:gd name="connsiteX65" fmla="*/ 667941 w 10506075"/>
              <a:gd name="connsiteY65" fmla="*/ 3625963 h 5343525"/>
              <a:gd name="connsiteX66" fmla="*/ 667941 w 10506075"/>
              <a:gd name="connsiteY66" fmla="*/ 4040563 h 5343525"/>
              <a:gd name="connsiteX67" fmla="*/ 667941 w 10506075"/>
              <a:gd name="connsiteY67" fmla="*/ 4675584 h 534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0506075" h="5343525" stroke="0" extrusionOk="0">
                <a:moveTo>
                  <a:pt x="10506075" y="333970"/>
                </a:moveTo>
                <a:cubicBezTo>
                  <a:pt x="10496408" y="539861"/>
                  <a:pt x="10355312" y="660374"/>
                  <a:pt x="10172105" y="667940"/>
                </a:cubicBezTo>
                <a:cubicBezTo>
                  <a:pt x="10137236" y="568718"/>
                  <a:pt x="10187631" y="486598"/>
                  <a:pt x="10172105" y="333970"/>
                </a:cubicBezTo>
                <a:cubicBezTo>
                  <a:pt x="10144828" y="424958"/>
                  <a:pt x="10111172" y="500359"/>
                  <a:pt x="10005120" y="500955"/>
                </a:cubicBezTo>
                <a:cubicBezTo>
                  <a:pt x="9931063" y="482309"/>
                  <a:pt x="9830603" y="427355"/>
                  <a:pt x="9838135" y="333970"/>
                </a:cubicBezTo>
                <a:cubicBezTo>
                  <a:pt x="9844753" y="464738"/>
                  <a:pt x="9853960" y="573471"/>
                  <a:pt x="9838134" y="667941"/>
                </a:cubicBezTo>
                <a:cubicBezTo>
                  <a:pt x="9712414" y="671206"/>
                  <a:pt x="9534765" y="667138"/>
                  <a:pt x="9244124" y="667941"/>
                </a:cubicBezTo>
                <a:cubicBezTo>
                  <a:pt x="8953483" y="668744"/>
                  <a:pt x="9022432" y="637450"/>
                  <a:pt x="8935238" y="667941"/>
                </a:cubicBezTo>
                <a:cubicBezTo>
                  <a:pt x="8848044" y="698432"/>
                  <a:pt x="8697772" y="652650"/>
                  <a:pt x="8626353" y="667941"/>
                </a:cubicBezTo>
                <a:cubicBezTo>
                  <a:pt x="8554934" y="683232"/>
                  <a:pt x="8392680" y="661282"/>
                  <a:pt x="8317468" y="667941"/>
                </a:cubicBezTo>
                <a:cubicBezTo>
                  <a:pt x="8242256" y="674600"/>
                  <a:pt x="7812201" y="628262"/>
                  <a:pt x="7628416" y="667941"/>
                </a:cubicBezTo>
                <a:cubicBezTo>
                  <a:pt x="7444631" y="707620"/>
                  <a:pt x="7318646" y="651070"/>
                  <a:pt x="7129447" y="667941"/>
                </a:cubicBezTo>
                <a:cubicBezTo>
                  <a:pt x="6940248" y="684812"/>
                  <a:pt x="6875645" y="608733"/>
                  <a:pt x="6630479" y="667941"/>
                </a:cubicBezTo>
                <a:cubicBezTo>
                  <a:pt x="6385313" y="727149"/>
                  <a:pt x="6275552" y="602505"/>
                  <a:pt x="6036468" y="667941"/>
                </a:cubicBezTo>
                <a:cubicBezTo>
                  <a:pt x="5797384" y="733377"/>
                  <a:pt x="5621632" y="645015"/>
                  <a:pt x="5442458" y="667941"/>
                </a:cubicBezTo>
                <a:cubicBezTo>
                  <a:pt x="5263284" y="690867"/>
                  <a:pt x="5120288" y="643627"/>
                  <a:pt x="4943490" y="667941"/>
                </a:cubicBezTo>
                <a:cubicBezTo>
                  <a:pt x="4766692" y="692255"/>
                  <a:pt x="4589499" y="605230"/>
                  <a:pt x="4254438" y="667941"/>
                </a:cubicBezTo>
                <a:cubicBezTo>
                  <a:pt x="3919377" y="730652"/>
                  <a:pt x="4082417" y="652272"/>
                  <a:pt x="3945552" y="667941"/>
                </a:cubicBezTo>
                <a:cubicBezTo>
                  <a:pt x="3808687" y="683610"/>
                  <a:pt x="3554138" y="639833"/>
                  <a:pt x="3351542" y="667941"/>
                </a:cubicBezTo>
                <a:cubicBezTo>
                  <a:pt x="3148946" y="696049"/>
                  <a:pt x="2959346" y="633679"/>
                  <a:pt x="2852573" y="667941"/>
                </a:cubicBezTo>
                <a:cubicBezTo>
                  <a:pt x="2745800" y="702203"/>
                  <a:pt x="2446281" y="649993"/>
                  <a:pt x="2258563" y="667941"/>
                </a:cubicBezTo>
                <a:cubicBezTo>
                  <a:pt x="2070845" y="685889"/>
                  <a:pt x="1896555" y="662896"/>
                  <a:pt x="1759595" y="667941"/>
                </a:cubicBezTo>
                <a:cubicBezTo>
                  <a:pt x="1622635" y="672986"/>
                  <a:pt x="1317271" y="650056"/>
                  <a:pt x="975501" y="667941"/>
                </a:cubicBezTo>
                <a:cubicBezTo>
                  <a:pt x="633731" y="685826"/>
                  <a:pt x="541322" y="599657"/>
                  <a:pt x="333970" y="667941"/>
                </a:cubicBezTo>
                <a:cubicBezTo>
                  <a:pt x="149481" y="673324"/>
                  <a:pt x="-14578" y="816174"/>
                  <a:pt x="0" y="1001911"/>
                </a:cubicBezTo>
                <a:cubicBezTo>
                  <a:pt x="57197" y="1267293"/>
                  <a:pt x="-52614" y="1465116"/>
                  <a:pt x="0" y="1654584"/>
                </a:cubicBezTo>
                <a:cubicBezTo>
                  <a:pt x="52614" y="1844052"/>
                  <a:pt x="-25927" y="2028287"/>
                  <a:pt x="0" y="2146952"/>
                </a:cubicBezTo>
                <a:cubicBezTo>
                  <a:pt x="25927" y="2265617"/>
                  <a:pt x="-36165" y="2583912"/>
                  <a:pt x="0" y="2759549"/>
                </a:cubicBezTo>
                <a:cubicBezTo>
                  <a:pt x="36165" y="2935186"/>
                  <a:pt x="-21235" y="3103606"/>
                  <a:pt x="0" y="3332070"/>
                </a:cubicBezTo>
                <a:cubicBezTo>
                  <a:pt x="21235" y="3560534"/>
                  <a:pt x="-20193" y="3722241"/>
                  <a:pt x="0" y="3904590"/>
                </a:cubicBezTo>
                <a:cubicBezTo>
                  <a:pt x="20193" y="4086939"/>
                  <a:pt x="-7013" y="4281650"/>
                  <a:pt x="0" y="4437034"/>
                </a:cubicBezTo>
                <a:cubicBezTo>
                  <a:pt x="7013" y="4592418"/>
                  <a:pt x="-12539" y="4774654"/>
                  <a:pt x="0" y="5009555"/>
                </a:cubicBezTo>
                <a:cubicBezTo>
                  <a:pt x="-30775" y="5221395"/>
                  <a:pt x="139090" y="5339623"/>
                  <a:pt x="333970" y="5343525"/>
                </a:cubicBezTo>
                <a:cubicBezTo>
                  <a:pt x="550418" y="5386007"/>
                  <a:pt x="653641" y="5163725"/>
                  <a:pt x="667940" y="5009555"/>
                </a:cubicBezTo>
                <a:cubicBezTo>
                  <a:pt x="649609" y="4919227"/>
                  <a:pt x="665950" y="4785209"/>
                  <a:pt x="667941" y="4675584"/>
                </a:cubicBezTo>
                <a:cubicBezTo>
                  <a:pt x="804488" y="4658900"/>
                  <a:pt x="859921" y="4676569"/>
                  <a:pt x="976826" y="4675584"/>
                </a:cubicBezTo>
                <a:cubicBezTo>
                  <a:pt x="1093731" y="4674599"/>
                  <a:pt x="1466466" y="4743353"/>
                  <a:pt x="1665878" y="4675584"/>
                </a:cubicBezTo>
                <a:cubicBezTo>
                  <a:pt x="1865290" y="4607815"/>
                  <a:pt x="2021554" y="4722888"/>
                  <a:pt x="2164847" y="4675584"/>
                </a:cubicBezTo>
                <a:cubicBezTo>
                  <a:pt x="2308140" y="4628280"/>
                  <a:pt x="2416659" y="4718280"/>
                  <a:pt x="2663815" y="4675584"/>
                </a:cubicBezTo>
                <a:cubicBezTo>
                  <a:pt x="2910971" y="4632888"/>
                  <a:pt x="2838922" y="4703830"/>
                  <a:pt x="2972701" y="4675584"/>
                </a:cubicBezTo>
                <a:cubicBezTo>
                  <a:pt x="3106480" y="4647338"/>
                  <a:pt x="3386114" y="4706061"/>
                  <a:pt x="3661753" y="4675584"/>
                </a:cubicBezTo>
                <a:cubicBezTo>
                  <a:pt x="3937392" y="4645107"/>
                  <a:pt x="3890481" y="4708601"/>
                  <a:pt x="3970638" y="4675584"/>
                </a:cubicBezTo>
                <a:cubicBezTo>
                  <a:pt x="4050795" y="4642567"/>
                  <a:pt x="4220599" y="4713646"/>
                  <a:pt x="4374565" y="4675584"/>
                </a:cubicBezTo>
                <a:cubicBezTo>
                  <a:pt x="4528531" y="4637522"/>
                  <a:pt x="4712538" y="4682702"/>
                  <a:pt x="4873534" y="4675584"/>
                </a:cubicBezTo>
                <a:cubicBezTo>
                  <a:pt x="5034530" y="4668466"/>
                  <a:pt x="5063301" y="4679636"/>
                  <a:pt x="5182419" y="4675584"/>
                </a:cubicBezTo>
                <a:cubicBezTo>
                  <a:pt x="5301537" y="4671532"/>
                  <a:pt x="5432362" y="4719479"/>
                  <a:pt x="5681388" y="4675584"/>
                </a:cubicBezTo>
                <a:cubicBezTo>
                  <a:pt x="5930414" y="4631689"/>
                  <a:pt x="6131332" y="4739081"/>
                  <a:pt x="6275398" y="4675584"/>
                </a:cubicBezTo>
                <a:cubicBezTo>
                  <a:pt x="6419464" y="4612087"/>
                  <a:pt x="6673275" y="4701517"/>
                  <a:pt x="6869408" y="4675584"/>
                </a:cubicBezTo>
                <a:cubicBezTo>
                  <a:pt x="7065541" y="4649651"/>
                  <a:pt x="7194785" y="4706203"/>
                  <a:pt x="7463418" y="4675584"/>
                </a:cubicBezTo>
                <a:cubicBezTo>
                  <a:pt x="7732051" y="4644965"/>
                  <a:pt x="7687597" y="4685623"/>
                  <a:pt x="7867345" y="4675584"/>
                </a:cubicBezTo>
                <a:cubicBezTo>
                  <a:pt x="8047093" y="4665545"/>
                  <a:pt x="8049886" y="4707953"/>
                  <a:pt x="8176231" y="4675584"/>
                </a:cubicBezTo>
                <a:cubicBezTo>
                  <a:pt x="8302576" y="4643215"/>
                  <a:pt x="8446851" y="4697742"/>
                  <a:pt x="8675199" y="4675584"/>
                </a:cubicBezTo>
                <a:cubicBezTo>
                  <a:pt x="8903547" y="4653426"/>
                  <a:pt x="9039822" y="4680959"/>
                  <a:pt x="9174168" y="4675584"/>
                </a:cubicBezTo>
                <a:cubicBezTo>
                  <a:pt x="9308514" y="4670209"/>
                  <a:pt x="9913420" y="4790567"/>
                  <a:pt x="10172105" y="4675584"/>
                </a:cubicBezTo>
                <a:cubicBezTo>
                  <a:pt x="10323318" y="4642804"/>
                  <a:pt x="10508501" y="4563887"/>
                  <a:pt x="10506075" y="4341614"/>
                </a:cubicBezTo>
                <a:cubicBezTo>
                  <a:pt x="10480573" y="4120153"/>
                  <a:pt x="10556584" y="4080278"/>
                  <a:pt x="10506075" y="3849246"/>
                </a:cubicBezTo>
                <a:cubicBezTo>
                  <a:pt x="10455566" y="3618214"/>
                  <a:pt x="10513651" y="3545101"/>
                  <a:pt x="10506075" y="3396955"/>
                </a:cubicBezTo>
                <a:cubicBezTo>
                  <a:pt x="10498499" y="3248809"/>
                  <a:pt x="10573186" y="3004700"/>
                  <a:pt x="10506075" y="2744282"/>
                </a:cubicBezTo>
                <a:cubicBezTo>
                  <a:pt x="10438964" y="2483864"/>
                  <a:pt x="10536340" y="2468685"/>
                  <a:pt x="10506075" y="2211837"/>
                </a:cubicBezTo>
                <a:cubicBezTo>
                  <a:pt x="10475810" y="1954989"/>
                  <a:pt x="10508256" y="1886911"/>
                  <a:pt x="10506075" y="1639317"/>
                </a:cubicBezTo>
                <a:cubicBezTo>
                  <a:pt x="10503894" y="1391723"/>
                  <a:pt x="10522020" y="1219843"/>
                  <a:pt x="10506075" y="1106873"/>
                </a:cubicBezTo>
                <a:cubicBezTo>
                  <a:pt x="10490130" y="993903"/>
                  <a:pt x="10541977" y="663207"/>
                  <a:pt x="10506075" y="333970"/>
                </a:cubicBezTo>
                <a:close/>
                <a:moveTo>
                  <a:pt x="333970" y="1335881"/>
                </a:moveTo>
                <a:cubicBezTo>
                  <a:pt x="510445" y="1339005"/>
                  <a:pt x="650861" y="1152375"/>
                  <a:pt x="667940" y="1001911"/>
                </a:cubicBezTo>
                <a:cubicBezTo>
                  <a:pt x="667770" y="916912"/>
                  <a:pt x="593443" y="818251"/>
                  <a:pt x="500955" y="834926"/>
                </a:cubicBezTo>
                <a:cubicBezTo>
                  <a:pt x="431522" y="828013"/>
                  <a:pt x="342120" y="913024"/>
                  <a:pt x="333970" y="1001911"/>
                </a:cubicBezTo>
                <a:cubicBezTo>
                  <a:pt x="372419" y="1135414"/>
                  <a:pt x="312781" y="1251143"/>
                  <a:pt x="333970" y="1335881"/>
                </a:cubicBezTo>
                <a:close/>
              </a:path>
              <a:path w="10506075" h="5343525" fill="darkenLess" stroke="0" extrusionOk="0">
                <a:moveTo>
                  <a:pt x="333970" y="1335881"/>
                </a:moveTo>
                <a:cubicBezTo>
                  <a:pt x="540220" y="1325499"/>
                  <a:pt x="658203" y="1199218"/>
                  <a:pt x="667940" y="1001911"/>
                </a:cubicBezTo>
                <a:cubicBezTo>
                  <a:pt x="680596" y="890887"/>
                  <a:pt x="586986" y="836963"/>
                  <a:pt x="500955" y="834926"/>
                </a:cubicBezTo>
                <a:cubicBezTo>
                  <a:pt x="385436" y="820396"/>
                  <a:pt x="332179" y="928914"/>
                  <a:pt x="333970" y="1001911"/>
                </a:cubicBezTo>
                <a:cubicBezTo>
                  <a:pt x="370406" y="1082974"/>
                  <a:pt x="332805" y="1204103"/>
                  <a:pt x="333970" y="1335881"/>
                </a:cubicBezTo>
                <a:close/>
                <a:moveTo>
                  <a:pt x="10172105" y="667941"/>
                </a:moveTo>
                <a:cubicBezTo>
                  <a:pt x="10321061" y="650804"/>
                  <a:pt x="10489638" y="550419"/>
                  <a:pt x="10506075" y="333971"/>
                </a:cubicBezTo>
                <a:cubicBezTo>
                  <a:pt x="10552645" y="135669"/>
                  <a:pt x="10347791" y="-22222"/>
                  <a:pt x="10172105" y="1"/>
                </a:cubicBezTo>
                <a:cubicBezTo>
                  <a:pt x="9995213" y="4431"/>
                  <a:pt x="9816749" y="156765"/>
                  <a:pt x="9838135" y="333971"/>
                </a:cubicBezTo>
                <a:cubicBezTo>
                  <a:pt x="9845022" y="431094"/>
                  <a:pt x="9903536" y="509725"/>
                  <a:pt x="10005120" y="500956"/>
                </a:cubicBezTo>
                <a:cubicBezTo>
                  <a:pt x="10113244" y="493569"/>
                  <a:pt x="10169135" y="439334"/>
                  <a:pt x="10172105" y="333971"/>
                </a:cubicBezTo>
                <a:cubicBezTo>
                  <a:pt x="10199685" y="494599"/>
                  <a:pt x="10148853" y="508862"/>
                  <a:pt x="10172105" y="667941"/>
                </a:cubicBezTo>
                <a:close/>
              </a:path>
              <a:path w="10506075" h="5343525" fill="none" extrusionOk="0">
                <a:moveTo>
                  <a:pt x="0" y="1001911"/>
                </a:moveTo>
                <a:cubicBezTo>
                  <a:pt x="11701" y="811910"/>
                  <a:pt x="173864" y="660704"/>
                  <a:pt x="333970" y="667941"/>
                </a:cubicBezTo>
                <a:cubicBezTo>
                  <a:pt x="494658" y="640972"/>
                  <a:pt x="580051" y="681248"/>
                  <a:pt x="737897" y="667941"/>
                </a:cubicBezTo>
                <a:cubicBezTo>
                  <a:pt x="895743" y="654634"/>
                  <a:pt x="1025302" y="701033"/>
                  <a:pt x="1141824" y="667941"/>
                </a:cubicBezTo>
                <a:cubicBezTo>
                  <a:pt x="1258346" y="634849"/>
                  <a:pt x="1379884" y="713007"/>
                  <a:pt x="1545751" y="667941"/>
                </a:cubicBezTo>
                <a:cubicBezTo>
                  <a:pt x="1711618" y="622875"/>
                  <a:pt x="1758666" y="701720"/>
                  <a:pt x="1949678" y="667941"/>
                </a:cubicBezTo>
                <a:cubicBezTo>
                  <a:pt x="2140690" y="634162"/>
                  <a:pt x="2170558" y="678971"/>
                  <a:pt x="2353605" y="667941"/>
                </a:cubicBezTo>
                <a:cubicBezTo>
                  <a:pt x="2536652" y="656911"/>
                  <a:pt x="2602255" y="675981"/>
                  <a:pt x="2757532" y="667941"/>
                </a:cubicBezTo>
                <a:cubicBezTo>
                  <a:pt x="2912809" y="659901"/>
                  <a:pt x="3102909" y="673784"/>
                  <a:pt x="3256500" y="667941"/>
                </a:cubicBezTo>
                <a:cubicBezTo>
                  <a:pt x="3410091" y="662098"/>
                  <a:pt x="3854125" y="679407"/>
                  <a:pt x="4040594" y="667941"/>
                </a:cubicBezTo>
                <a:cubicBezTo>
                  <a:pt x="4227063" y="656475"/>
                  <a:pt x="4610079" y="736734"/>
                  <a:pt x="4824687" y="667941"/>
                </a:cubicBezTo>
                <a:cubicBezTo>
                  <a:pt x="5039295" y="599148"/>
                  <a:pt x="5061665" y="669457"/>
                  <a:pt x="5228614" y="667941"/>
                </a:cubicBezTo>
                <a:cubicBezTo>
                  <a:pt x="5395563" y="666425"/>
                  <a:pt x="5494693" y="715347"/>
                  <a:pt x="5727583" y="667941"/>
                </a:cubicBezTo>
                <a:cubicBezTo>
                  <a:pt x="5960473" y="620535"/>
                  <a:pt x="6055193" y="695532"/>
                  <a:pt x="6321593" y="667941"/>
                </a:cubicBezTo>
                <a:cubicBezTo>
                  <a:pt x="6587993" y="640350"/>
                  <a:pt x="6524190" y="697695"/>
                  <a:pt x="6725520" y="667941"/>
                </a:cubicBezTo>
                <a:cubicBezTo>
                  <a:pt x="6926850" y="638187"/>
                  <a:pt x="7120969" y="706557"/>
                  <a:pt x="7414572" y="667941"/>
                </a:cubicBezTo>
                <a:cubicBezTo>
                  <a:pt x="7708175" y="629325"/>
                  <a:pt x="7664481" y="723878"/>
                  <a:pt x="7913541" y="667941"/>
                </a:cubicBezTo>
                <a:cubicBezTo>
                  <a:pt x="8162601" y="612004"/>
                  <a:pt x="8176819" y="670051"/>
                  <a:pt x="8317468" y="667941"/>
                </a:cubicBezTo>
                <a:cubicBezTo>
                  <a:pt x="8458117" y="665831"/>
                  <a:pt x="8764117" y="697825"/>
                  <a:pt x="9006520" y="667941"/>
                </a:cubicBezTo>
                <a:cubicBezTo>
                  <a:pt x="9248923" y="638057"/>
                  <a:pt x="9228126" y="669387"/>
                  <a:pt x="9315405" y="667941"/>
                </a:cubicBezTo>
                <a:cubicBezTo>
                  <a:pt x="9402684" y="666495"/>
                  <a:pt x="9616929" y="704049"/>
                  <a:pt x="9838134" y="667941"/>
                </a:cubicBezTo>
                <a:cubicBezTo>
                  <a:pt x="9824340" y="502153"/>
                  <a:pt x="9861932" y="481429"/>
                  <a:pt x="9838134" y="333970"/>
                </a:cubicBezTo>
                <a:cubicBezTo>
                  <a:pt x="9827117" y="127315"/>
                  <a:pt x="9987053" y="5963"/>
                  <a:pt x="10172104" y="0"/>
                </a:cubicBezTo>
                <a:cubicBezTo>
                  <a:pt x="10317413" y="24496"/>
                  <a:pt x="10497917" y="142228"/>
                  <a:pt x="10506074" y="333970"/>
                </a:cubicBezTo>
                <a:cubicBezTo>
                  <a:pt x="10518331" y="1603883"/>
                  <a:pt x="10515355" y="2938367"/>
                  <a:pt x="10506075" y="4341614"/>
                </a:cubicBezTo>
                <a:cubicBezTo>
                  <a:pt x="10503401" y="4536234"/>
                  <a:pt x="10353468" y="4699369"/>
                  <a:pt x="10172105" y="4675584"/>
                </a:cubicBezTo>
                <a:cubicBezTo>
                  <a:pt x="10030578" y="4693829"/>
                  <a:pt x="9828948" y="4639763"/>
                  <a:pt x="9578095" y="4675584"/>
                </a:cubicBezTo>
                <a:cubicBezTo>
                  <a:pt x="9327242" y="4711405"/>
                  <a:pt x="9106384" y="4638932"/>
                  <a:pt x="8889043" y="4675584"/>
                </a:cubicBezTo>
                <a:cubicBezTo>
                  <a:pt x="8671702" y="4712236"/>
                  <a:pt x="8423114" y="4593152"/>
                  <a:pt x="8199991" y="4675584"/>
                </a:cubicBezTo>
                <a:cubicBezTo>
                  <a:pt x="7976868" y="4758016"/>
                  <a:pt x="7759655" y="4610708"/>
                  <a:pt x="7510939" y="4675584"/>
                </a:cubicBezTo>
                <a:cubicBezTo>
                  <a:pt x="7262223" y="4740460"/>
                  <a:pt x="7292449" y="4662938"/>
                  <a:pt x="7202054" y="4675584"/>
                </a:cubicBezTo>
                <a:cubicBezTo>
                  <a:pt x="7111659" y="4688230"/>
                  <a:pt x="6880381" y="4659004"/>
                  <a:pt x="6798127" y="4675584"/>
                </a:cubicBezTo>
                <a:cubicBezTo>
                  <a:pt x="6715873" y="4692164"/>
                  <a:pt x="6264634" y="4658558"/>
                  <a:pt x="6109075" y="4675584"/>
                </a:cubicBezTo>
                <a:cubicBezTo>
                  <a:pt x="5953516" y="4692610"/>
                  <a:pt x="5756772" y="4652176"/>
                  <a:pt x="5420023" y="4675584"/>
                </a:cubicBezTo>
                <a:cubicBezTo>
                  <a:pt x="5083274" y="4698992"/>
                  <a:pt x="5110259" y="4647125"/>
                  <a:pt x="4921054" y="4675584"/>
                </a:cubicBezTo>
                <a:cubicBezTo>
                  <a:pt x="4731849" y="4704043"/>
                  <a:pt x="4556490" y="4672384"/>
                  <a:pt x="4422086" y="4675584"/>
                </a:cubicBezTo>
                <a:cubicBezTo>
                  <a:pt x="4287682" y="4678784"/>
                  <a:pt x="4051759" y="4646973"/>
                  <a:pt x="3923117" y="4675584"/>
                </a:cubicBezTo>
                <a:cubicBezTo>
                  <a:pt x="3794475" y="4704195"/>
                  <a:pt x="3530310" y="4622311"/>
                  <a:pt x="3424149" y="4675584"/>
                </a:cubicBezTo>
                <a:cubicBezTo>
                  <a:pt x="3317988" y="4728857"/>
                  <a:pt x="3216253" y="4648179"/>
                  <a:pt x="3020222" y="4675584"/>
                </a:cubicBezTo>
                <a:cubicBezTo>
                  <a:pt x="2824191" y="4702989"/>
                  <a:pt x="2580355" y="4651439"/>
                  <a:pt x="2426211" y="4675584"/>
                </a:cubicBezTo>
                <a:cubicBezTo>
                  <a:pt x="2272067" y="4699729"/>
                  <a:pt x="2086042" y="4673261"/>
                  <a:pt x="1832201" y="4675584"/>
                </a:cubicBezTo>
                <a:cubicBezTo>
                  <a:pt x="1578360" y="4677907"/>
                  <a:pt x="1457247" y="4646477"/>
                  <a:pt x="1238191" y="4675584"/>
                </a:cubicBezTo>
                <a:cubicBezTo>
                  <a:pt x="1019135" y="4704691"/>
                  <a:pt x="889387" y="4627351"/>
                  <a:pt x="667941" y="4675584"/>
                </a:cubicBezTo>
                <a:cubicBezTo>
                  <a:pt x="670391" y="4781058"/>
                  <a:pt x="630783" y="4876258"/>
                  <a:pt x="667941" y="5009555"/>
                </a:cubicBezTo>
                <a:cubicBezTo>
                  <a:pt x="624678" y="5189021"/>
                  <a:pt x="533213" y="5333654"/>
                  <a:pt x="333971" y="5343525"/>
                </a:cubicBezTo>
                <a:cubicBezTo>
                  <a:pt x="163550" y="5369657"/>
                  <a:pt x="-10119" y="5189310"/>
                  <a:pt x="1" y="5009555"/>
                </a:cubicBezTo>
                <a:cubicBezTo>
                  <a:pt x="11595" y="3763746"/>
                  <a:pt x="-10495" y="2302662"/>
                  <a:pt x="0" y="1001911"/>
                </a:cubicBezTo>
                <a:close/>
                <a:moveTo>
                  <a:pt x="9838134" y="667941"/>
                </a:moveTo>
                <a:cubicBezTo>
                  <a:pt x="9973058" y="654486"/>
                  <a:pt x="10094122" y="703180"/>
                  <a:pt x="10172105" y="667941"/>
                </a:cubicBezTo>
                <a:cubicBezTo>
                  <a:pt x="10347548" y="629275"/>
                  <a:pt x="10492668" y="491767"/>
                  <a:pt x="10506075" y="333971"/>
                </a:cubicBezTo>
                <a:moveTo>
                  <a:pt x="10172105" y="667941"/>
                </a:moveTo>
                <a:cubicBezTo>
                  <a:pt x="10154773" y="558321"/>
                  <a:pt x="10183669" y="475198"/>
                  <a:pt x="10172105" y="333970"/>
                </a:cubicBezTo>
                <a:cubicBezTo>
                  <a:pt x="10184054" y="415403"/>
                  <a:pt x="10113383" y="503684"/>
                  <a:pt x="10005120" y="500955"/>
                </a:cubicBezTo>
                <a:cubicBezTo>
                  <a:pt x="9923963" y="493759"/>
                  <a:pt x="9836856" y="403048"/>
                  <a:pt x="9838135" y="333970"/>
                </a:cubicBezTo>
                <a:moveTo>
                  <a:pt x="333970" y="1335881"/>
                </a:moveTo>
                <a:cubicBezTo>
                  <a:pt x="327690" y="1213498"/>
                  <a:pt x="366664" y="1146582"/>
                  <a:pt x="333970" y="1001911"/>
                </a:cubicBezTo>
                <a:cubicBezTo>
                  <a:pt x="314717" y="892448"/>
                  <a:pt x="411447" y="846652"/>
                  <a:pt x="500955" y="834926"/>
                </a:cubicBezTo>
                <a:cubicBezTo>
                  <a:pt x="612246" y="846307"/>
                  <a:pt x="671005" y="918034"/>
                  <a:pt x="667940" y="1001911"/>
                </a:cubicBezTo>
                <a:cubicBezTo>
                  <a:pt x="650567" y="1139277"/>
                  <a:pt x="528134" y="1300248"/>
                  <a:pt x="333970" y="1335881"/>
                </a:cubicBezTo>
                <a:cubicBezTo>
                  <a:pt x="173400" y="1329196"/>
                  <a:pt x="33986" y="1194032"/>
                  <a:pt x="0" y="1001911"/>
                </a:cubicBezTo>
                <a:moveTo>
                  <a:pt x="667941" y="1001911"/>
                </a:moveTo>
                <a:cubicBezTo>
                  <a:pt x="721872" y="1214177"/>
                  <a:pt x="646541" y="1394503"/>
                  <a:pt x="667941" y="1526721"/>
                </a:cubicBezTo>
                <a:cubicBezTo>
                  <a:pt x="689341" y="1658939"/>
                  <a:pt x="625812" y="1809642"/>
                  <a:pt x="667941" y="2014795"/>
                </a:cubicBezTo>
                <a:cubicBezTo>
                  <a:pt x="710070" y="2219948"/>
                  <a:pt x="632320" y="2294314"/>
                  <a:pt x="667941" y="2539606"/>
                </a:cubicBezTo>
                <a:cubicBezTo>
                  <a:pt x="703562" y="2784898"/>
                  <a:pt x="660906" y="2952248"/>
                  <a:pt x="667941" y="3137889"/>
                </a:cubicBezTo>
                <a:cubicBezTo>
                  <a:pt x="674976" y="3323530"/>
                  <a:pt x="648253" y="3526955"/>
                  <a:pt x="667941" y="3625963"/>
                </a:cubicBezTo>
                <a:cubicBezTo>
                  <a:pt x="687629" y="3724971"/>
                  <a:pt x="657409" y="3855332"/>
                  <a:pt x="667941" y="4040563"/>
                </a:cubicBezTo>
                <a:cubicBezTo>
                  <a:pt x="678473" y="4225794"/>
                  <a:pt x="648753" y="4545823"/>
                  <a:pt x="667941" y="4675584"/>
                </a:cubicBezTo>
              </a:path>
              <a:path w="10506075" h="5343525" fill="none" stroke="0" extrusionOk="0">
                <a:moveTo>
                  <a:pt x="0" y="1001911"/>
                </a:moveTo>
                <a:cubicBezTo>
                  <a:pt x="-3565" y="828148"/>
                  <a:pt x="105524" y="697889"/>
                  <a:pt x="333970" y="667941"/>
                </a:cubicBezTo>
                <a:cubicBezTo>
                  <a:pt x="478592" y="625814"/>
                  <a:pt x="634153" y="681566"/>
                  <a:pt x="737897" y="667941"/>
                </a:cubicBezTo>
                <a:cubicBezTo>
                  <a:pt x="841641" y="654316"/>
                  <a:pt x="1023882" y="690132"/>
                  <a:pt x="1236866" y="667941"/>
                </a:cubicBezTo>
                <a:cubicBezTo>
                  <a:pt x="1449850" y="645750"/>
                  <a:pt x="1510703" y="674641"/>
                  <a:pt x="1640793" y="667941"/>
                </a:cubicBezTo>
                <a:cubicBezTo>
                  <a:pt x="1770883" y="661241"/>
                  <a:pt x="1836569" y="673596"/>
                  <a:pt x="1949678" y="667941"/>
                </a:cubicBezTo>
                <a:cubicBezTo>
                  <a:pt x="2062788" y="662286"/>
                  <a:pt x="2173634" y="691513"/>
                  <a:pt x="2258563" y="667941"/>
                </a:cubicBezTo>
                <a:cubicBezTo>
                  <a:pt x="2343492" y="644369"/>
                  <a:pt x="2492117" y="686669"/>
                  <a:pt x="2567449" y="667941"/>
                </a:cubicBezTo>
                <a:cubicBezTo>
                  <a:pt x="2642781" y="649213"/>
                  <a:pt x="3045179" y="704584"/>
                  <a:pt x="3351542" y="667941"/>
                </a:cubicBezTo>
                <a:cubicBezTo>
                  <a:pt x="3657905" y="631298"/>
                  <a:pt x="3833661" y="712049"/>
                  <a:pt x="4135636" y="667941"/>
                </a:cubicBezTo>
                <a:cubicBezTo>
                  <a:pt x="4437611" y="623833"/>
                  <a:pt x="4353390" y="679664"/>
                  <a:pt x="4444521" y="667941"/>
                </a:cubicBezTo>
                <a:cubicBezTo>
                  <a:pt x="4535652" y="656218"/>
                  <a:pt x="4625345" y="670883"/>
                  <a:pt x="4753406" y="667941"/>
                </a:cubicBezTo>
                <a:cubicBezTo>
                  <a:pt x="4881467" y="664999"/>
                  <a:pt x="5168461" y="754218"/>
                  <a:pt x="5537500" y="667941"/>
                </a:cubicBezTo>
                <a:cubicBezTo>
                  <a:pt x="5906539" y="581664"/>
                  <a:pt x="5933295" y="698471"/>
                  <a:pt x="6036468" y="667941"/>
                </a:cubicBezTo>
                <a:cubicBezTo>
                  <a:pt x="6139641" y="637411"/>
                  <a:pt x="6304293" y="669988"/>
                  <a:pt x="6535437" y="667941"/>
                </a:cubicBezTo>
                <a:cubicBezTo>
                  <a:pt x="6766581" y="665894"/>
                  <a:pt x="7071984" y="751388"/>
                  <a:pt x="7319531" y="667941"/>
                </a:cubicBezTo>
                <a:cubicBezTo>
                  <a:pt x="7567078" y="584494"/>
                  <a:pt x="7719711" y="744893"/>
                  <a:pt x="8008582" y="667941"/>
                </a:cubicBezTo>
                <a:cubicBezTo>
                  <a:pt x="8297453" y="590989"/>
                  <a:pt x="8470571" y="736068"/>
                  <a:pt x="8602593" y="667941"/>
                </a:cubicBezTo>
                <a:cubicBezTo>
                  <a:pt x="8734615" y="599814"/>
                  <a:pt x="8832118" y="701460"/>
                  <a:pt x="8911478" y="667941"/>
                </a:cubicBezTo>
                <a:cubicBezTo>
                  <a:pt x="8990838" y="634422"/>
                  <a:pt x="9182224" y="685757"/>
                  <a:pt x="9315405" y="667941"/>
                </a:cubicBezTo>
                <a:cubicBezTo>
                  <a:pt x="9448586" y="650125"/>
                  <a:pt x="9675314" y="701358"/>
                  <a:pt x="9838134" y="667941"/>
                </a:cubicBezTo>
                <a:cubicBezTo>
                  <a:pt x="9818138" y="595276"/>
                  <a:pt x="9848313" y="472355"/>
                  <a:pt x="9838134" y="333970"/>
                </a:cubicBezTo>
                <a:cubicBezTo>
                  <a:pt x="9841593" y="160380"/>
                  <a:pt x="9987432" y="16427"/>
                  <a:pt x="10172104" y="0"/>
                </a:cubicBezTo>
                <a:cubicBezTo>
                  <a:pt x="10342059" y="6138"/>
                  <a:pt x="10469921" y="142547"/>
                  <a:pt x="10506074" y="333970"/>
                </a:cubicBezTo>
                <a:cubicBezTo>
                  <a:pt x="10484754" y="1507660"/>
                  <a:pt x="10330256" y="3083712"/>
                  <a:pt x="10506075" y="4341614"/>
                </a:cubicBezTo>
                <a:cubicBezTo>
                  <a:pt x="10552855" y="4529370"/>
                  <a:pt x="10393085" y="4674652"/>
                  <a:pt x="10172105" y="4675584"/>
                </a:cubicBezTo>
                <a:cubicBezTo>
                  <a:pt x="9891676" y="4749269"/>
                  <a:pt x="9617768" y="4667017"/>
                  <a:pt x="9388011" y="4675584"/>
                </a:cubicBezTo>
                <a:cubicBezTo>
                  <a:pt x="9158254" y="4684151"/>
                  <a:pt x="9040371" y="4641025"/>
                  <a:pt x="8889043" y="4675584"/>
                </a:cubicBezTo>
                <a:cubicBezTo>
                  <a:pt x="8737715" y="4710143"/>
                  <a:pt x="8436233" y="4605141"/>
                  <a:pt x="8295033" y="4675584"/>
                </a:cubicBezTo>
                <a:cubicBezTo>
                  <a:pt x="8153833" y="4746027"/>
                  <a:pt x="7856992" y="4645847"/>
                  <a:pt x="7701022" y="4675584"/>
                </a:cubicBezTo>
                <a:cubicBezTo>
                  <a:pt x="7545052" y="4705321"/>
                  <a:pt x="7365756" y="4654670"/>
                  <a:pt x="7202054" y="4675584"/>
                </a:cubicBezTo>
                <a:cubicBezTo>
                  <a:pt x="7038352" y="4696498"/>
                  <a:pt x="6779386" y="4621582"/>
                  <a:pt x="6417960" y="4675584"/>
                </a:cubicBezTo>
                <a:cubicBezTo>
                  <a:pt x="6056534" y="4729586"/>
                  <a:pt x="6035968" y="4625286"/>
                  <a:pt x="5918992" y="4675584"/>
                </a:cubicBezTo>
                <a:cubicBezTo>
                  <a:pt x="5802016" y="4725882"/>
                  <a:pt x="5591852" y="4624998"/>
                  <a:pt x="5420023" y="4675584"/>
                </a:cubicBezTo>
                <a:cubicBezTo>
                  <a:pt x="5248194" y="4726170"/>
                  <a:pt x="5045729" y="4624272"/>
                  <a:pt x="4921054" y="4675584"/>
                </a:cubicBezTo>
                <a:cubicBezTo>
                  <a:pt x="4796379" y="4726896"/>
                  <a:pt x="4547743" y="4654696"/>
                  <a:pt x="4327044" y="4675584"/>
                </a:cubicBezTo>
                <a:cubicBezTo>
                  <a:pt x="4106345" y="4696472"/>
                  <a:pt x="3891754" y="4619311"/>
                  <a:pt x="3637992" y="4675584"/>
                </a:cubicBezTo>
                <a:cubicBezTo>
                  <a:pt x="3384230" y="4731857"/>
                  <a:pt x="3257556" y="4669380"/>
                  <a:pt x="2948940" y="4675584"/>
                </a:cubicBezTo>
                <a:cubicBezTo>
                  <a:pt x="2640324" y="4681788"/>
                  <a:pt x="2595019" y="4635210"/>
                  <a:pt x="2449972" y="4675584"/>
                </a:cubicBezTo>
                <a:cubicBezTo>
                  <a:pt x="2304925" y="4715958"/>
                  <a:pt x="2104041" y="4653857"/>
                  <a:pt x="1855962" y="4675584"/>
                </a:cubicBezTo>
                <a:cubicBezTo>
                  <a:pt x="1607883" y="4697311"/>
                  <a:pt x="1603359" y="4664134"/>
                  <a:pt x="1452035" y="4675584"/>
                </a:cubicBezTo>
                <a:cubicBezTo>
                  <a:pt x="1300711" y="4687034"/>
                  <a:pt x="1036151" y="4668058"/>
                  <a:pt x="667941" y="4675584"/>
                </a:cubicBezTo>
                <a:cubicBezTo>
                  <a:pt x="693775" y="4795627"/>
                  <a:pt x="639660" y="4879312"/>
                  <a:pt x="667941" y="5009555"/>
                </a:cubicBezTo>
                <a:cubicBezTo>
                  <a:pt x="699256" y="5202605"/>
                  <a:pt x="543032" y="5371978"/>
                  <a:pt x="333971" y="5343525"/>
                </a:cubicBezTo>
                <a:cubicBezTo>
                  <a:pt x="139387" y="5366853"/>
                  <a:pt x="5801" y="5213200"/>
                  <a:pt x="1" y="5009555"/>
                </a:cubicBezTo>
                <a:cubicBezTo>
                  <a:pt x="194830" y="3412766"/>
                  <a:pt x="-348773" y="2370187"/>
                  <a:pt x="0" y="1001911"/>
                </a:cubicBezTo>
                <a:close/>
                <a:moveTo>
                  <a:pt x="9838134" y="667941"/>
                </a:moveTo>
                <a:cubicBezTo>
                  <a:pt x="9911352" y="659087"/>
                  <a:pt x="10078420" y="706644"/>
                  <a:pt x="10172105" y="667941"/>
                </a:cubicBezTo>
                <a:cubicBezTo>
                  <a:pt x="10332778" y="700902"/>
                  <a:pt x="10538317" y="481384"/>
                  <a:pt x="10506075" y="333971"/>
                </a:cubicBezTo>
                <a:moveTo>
                  <a:pt x="10172105" y="667941"/>
                </a:moveTo>
                <a:cubicBezTo>
                  <a:pt x="10169639" y="581829"/>
                  <a:pt x="10194290" y="498155"/>
                  <a:pt x="10172105" y="333970"/>
                </a:cubicBezTo>
                <a:cubicBezTo>
                  <a:pt x="10168629" y="424451"/>
                  <a:pt x="10108478" y="495848"/>
                  <a:pt x="10005120" y="500955"/>
                </a:cubicBezTo>
                <a:cubicBezTo>
                  <a:pt x="9894683" y="491895"/>
                  <a:pt x="9855408" y="415045"/>
                  <a:pt x="9838135" y="333970"/>
                </a:cubicBezTo>
                <a:moveTo>
                  <a:pt x="333970" y="1335881"/>
                </a:moveTo>
                <a:cubicBezTo>
                  <a:pt x="330627" y="1192975"/>
                  <a:pt x="350837" y="1076286"/>
                  <a:pt x="333970" y="1001911"/>
                </a:cubicBezTo>
                <a:cubicBezTo>
                  <a:pt x="330303" y="907743"/>
                  <a:pt x="406142" y="836554"/>
                  <a:pt x="500955" y="834926"/>
                </a:cubicBezTo>
                <a:cubicBezTo>
                  <a:pt x="590081" y="836073"/>
                  <a:pt x="661941" y="901869"/>
                  <a:pt x="667940" y="1001911"/>
                </a:cubicBezTo>
                <a:cubicBezTo>
                  <a:pt x="659864" y="1178547"/>
                  <a:pt x="513788" y="1338967"/>
                  <a:pt x="333970" y="1335881"/>
                </a:cubicBezTo>
                <a:cubicBezTo>
                  <a:pt x="169116" y="1314953"/>
                  <a:pt x="-2582" y="1156199"/>
                  <a:pt x="0" y="1001911"/>
                </a:cubicBezTo>
                <a:moveTo>
                  <a:pt x="667941" y="1001911"/>
                </a:moveTo>
                <a:cubicBezTo>
                  <a:pt x="700916" y="1266327"/>
                  <a:pt x="662043" y="1321022"/>
                  <a:pt x="667941" y="1600195"/>
                </a:cubicBezTo>
                <a:cubicBezTo>
                  <a:pt x="673839" y="1879368"/>
                  <a:pt x="663006" y="1826320"/>
                  <a:pt x="667941" y="2051532"/>
                </a:cubicBezTo>
                <a:cubicBezTo>
                  <a:pt x="672876" y="2276744"/>
                  <a:pt x="623903" y="2261228"/>
                  <a:pt x="667941" y="2466132"/>
                </a:cubicBezTo>
                <a:cubicBezTo>
                  <a:pt x="711979" y="2671036"/>
                  <a:pt x="645981" y="2751650"/>
                  <a:pt x="667941" y="2990943"/>
                </a:cubicBezTo>
                <a:cubicBezTo>
                  <a:pt x="689901" y="3230236"/>
                  <a:pt x="656172" y="3382798"/>
                  <a:pt x="667941" y="3515753"/>
                </a:cubicBezTo>
                <a:cubicBezTo>
                  <a:pt x="679710" y="3648708"/>
                  <a:pt x="649671" y="3937031"/>
                  <a:pt x="667941" y="4114037"/>
                </a:cubicBezTo>
                <a:cubicBezTo>
                  <a:pt x="686211" y="4291043"/>
                  <a:pt x="651682" y="4428143"/>
                  <a:pt x="667941" y="4675584"/>
                </a:cubicBezTo>
              </a:path>
            </a:pathLst>
          </a:custGeom>
          <a:solidFill>
            <a:srgbClr val="E8F3E1"/>
          </a:solidFill>
          <a:ln>
            <a:extLst>
              <a:ext uri="{C807C97D-BFC1-408E-A445-0C87EB9F89A2}">
                <ask:lineSketchStyleProps xmlns:ask="http://schemas.microsoft.com/office/drawing/2018/sketchyshapes" sd="3909724173">
                  <a:prstGeom prst="horizontalScroll">
                    <a:avLst/>
                  </a:prstGeom>
                  <ask:type>
                    <ask:lineSketchScribble/>
                  </ask:type>
                </ask:lineSketchStyleProps>
              </a:ext>
            </a:extLst>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50000"/>
                </a:schemeClr>
              </a:solidFill>
              <a:latin typeface="Papyrus" panose="03070502060502030205" pitchFamily="66" charset="0"/>
            </a:endParaRPr>
          </a:p>
          <a:p>
            <a:pPr algn="ctr"/>
            <a:endParaRPr lang="en-US" sz="800" b="1" dirty="0">
              <a:solidFill>
                <a:schemeClr val="accent1">
                  <a:lumMod val="50000"/>
                </a:schemeClr>
              </a:solidFill>
              <a:latin typeface="Papyrus" panose="03070502060502030205" pitchFamily="66" charset="0"/>
            </a:endParaRPr>
          </a:p>
          <a:p>
            <a:pPr algn="ctr"/>
            <a:r>
              <a:rPr lang="en-US" sz="5400" b="1" dirty="0">
                <a:solidFill>
                  <a:schemeClr val="accent1">
                    <a:lumMod val="50000"/>
                  </a:schemeClr>
                </a:solidFill>
                <a:latin typeface="Papyrus" panose="03070502060502030205" pitchFamily="66" charset="0"/>
              </a:rPr>
              <a:t>Villa of the Mosaic Columns</a:t>
            </a:r>
          </a:p>
          <a:p>
            <a:pPr algn="ctr"/>
            <a:r>
              <a:rPr lang="en-US" sz="2800" b="1" dirty="0">
                <a:solidFill>
                  <a:schemeClr val="accent1">
                    <a:lumMod val="50000"/>
                  </a:schemeClr>
                </a:solidFill>
                <a:latin typeface="Papyrus" panose="03070502060502030205" pitchFamily="66" charset="0"/>
              </a:rPr>
              <a:t>1</a:t>
            </a:r>
            <a:r>
              <a:rPr lang="en-US" sz="2800" b="1" baseline="30000" dirty="0">
                <a:solidFill>
                  <a:schemeClr val="accent1">
                    <a:lumMod val="50000"/>
                  </a:schemeClr>
                </a:solidFill>
                <a:latin typeface="Papyrus" panose="03070502060502030205" pitchFamily="66" charset="0"/>
              </a:rPr>
              <a:t>st</a:t>
            </a:r>
            <a:r>
              <a:rPr lang="en-US" sz="2800" b="1" dirty="0">
                <a:solidFill>
                  <a:schemeClr val="accent1">
                    <a:lumMod val="50000"/>
                  </a:schemeClr>
                </a:solidFill>
                <a:latin typeface="Papyrus" panose="03070502060502030205" pitchFamily="66" charset="0"/>
              </a:rPr>
              <a:t> century AD, Pompeii</a:t>
            </a:r>
          </a:p>
        </p:txBody>
      </p:sp>
    </p:spTree>
    <p:extLst>
      <p:ext uri="{BB962C8B-B14F-4D97-AF65-F5344CB8AC3E}">
        <p14:creationId xmlns:p14="http://schemas.microsoft.com/office/powerpoint/2010/main" val="184979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2084BB-381D-4C9F-8A39-E3CD9B6CA190}"/>
              </a:ext>
            </a:extLst>
          </p:cNvPr>
          <p:cNvSpPr>
            <a:spLocks noGrp="1"/>
          </p:cNvSpPr>
          <p:nvPr>
            <p:ph type="title"/>
          </p:nvPr>
        </p:nvSpPr>
        <p:spPr/>
        <p:txBody>
          <a:bodyPr>
            <a:normAutofit fontScale="90000"/>
          </a:bodyPr>
          <a:lstStyle/>
          <a:p>
            <a:pPr algn="ctr"/>
            <a:r>
              <a:rPr lang="en-US" sz="2400" b="1" dirty="0">
                <a:solidFill>
                  <a:schemeClr val="accent6">
                    <a:lumMod val="20000"/>
                    <a:lumOff val="80000"/>
                  </a:schemeClr>
                </a:solidFill>
                <a:latin typeface="Papyrus" panose="03070502060502030205" pitchFamily="66" charset="0"/>
              </a:rPr>
              <a:t>The Villa of the Mosaic Columns’ Pompeiian address is on the northern side of Via </a:t>
            </a:r>
            <a:r>
              <a:rPr lang="en-US" sz="2400" b="1" dirty="0" err="1">
                <a:solidFill>
                  <a:schemeClr val="accent6">
                    <a:lumMod val="20000"/>
                    <a:lumOff val="80000"/>
                  </a:schemeClr>
                </a:solidFill>
                <a:latin typeface="Papyrus" panose="03070502060502030205" pitchFamily="66" charset="0"/>
              </a:rPr>
              <a:t>delle</a:t>
            </a:r>
            <a:r>
              <a:rPr lang="en-US" sz="2400" b="1" dirty="0">
                <a:solidFill>
                  <a:schemeClr val="accent6">
                    <a:lumMod val="20000"/>
                    <a:lumOff val="80000"/>
                  </a:schemeClr>
                </a:solidFill>
                <a:latin typeface="Papyrus" panose="03070502060502030205" pitchFamily="66" charset="0"/>
              </a:rPr>
              <a:t> </a:t>
            </a:r>
            <a:r>
              <a:rPr lang="en-US" sz="2400" b="1" dirty="0" err="1">
                <a:solidFill>
                  <a:schemeClr val="accent6">
                    <a:lumMod val="20000"/>
                    <a:lumOff val="80000"/>
                  </a:schemeClr>
                </a:solidFill>
                <a:latin typeface="Papyrus" panose="03070502060502030205" pitchFamily="66" charset="0"/>
              </a:rPr>
              <a:t>Tombe</a:t>
            </a:r>
            <a:r>
              <a:rPr lang="en-US" sz="2400" b="1" dirty="0">
                <a:solidFill>
                  <a:schemeClr val="accent6">
                    <a:lumMod val="20000"/>
                    <a:lumOff val="80000"/>
                  </a:schemeClr>
                </a:solidFill>
                <a:latin typeface="Papyrus" panose="03070502060502030205" pitchFamily="66" charset="0"/>
              </a:rPr>
              <a:t>. Either way you choose to enter this interesting Villa (Entrance A or B)… you enter a Garden. I like to choose Entrance A because the Garden is bigger, it has a Nymphaeum and a pergola supported on four magnificent Mosaic Columns. It is thanks to these unique mosaic columns that the Villa, justifiably,  took its name. </a:t>
            </a:r>
          </a:p>
        </p:txBody>
      </p:sp>
      <p:pic>
        <p:nvPicPr>
          <p:cNvPr id="14338" name="Picture 2" descr="HGE12 Pompeii. December 2006. Looking east along entrance corridor.">
            <a:extLst>
              <a:ext uri="{FF2B5EF4-FFF2-40B4-BE49-F238E27FC236}">
                <a16:creationId xmlns:a16="http://schemas.microsoft.com/office/drawing/2014/main" id="{0CF45706-B924-48D6-A5F3-4EDE101887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66" y="2128741"/>
            <a:ext cx="5816569" cy="436413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GE12 Pompeii. December 2006. Mosaic fountain at rear of columns. The four mosaic columns once supported a pergola in the middle of the garden. These were removed and are now in Naples Archaeological Museum. Inventory numbers 9996, 9998, 10000 and 100001. Cement columns now replace the mosaic ones.&#10;">
            <a:extLst>
              <a:ext uri="{FF2B5EF4-FFF2-40B4-BE49-F238E27FC236}">
                <a16:creationId xmlns:a16="http://schemas.microsoft.com/office/drawing/2014/main" id="{1DC9A26B-AF97-4C4D-BE90-D151F17B2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8741"/>
            <a:ext cx="5816569" cy="436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39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2290" name="Picture 2" descr="91. HGE12 Pompeii. Villa delle Colonne a Mosaico or Villa of the ...">
            <a:extLst>
              <a:ext uri="{FF2B5EF4-FFF2-40B4-BE49-F238E27FC236}">
                <a16:creationId xmlns:a16="http://schemas.microsoft.com/office/drawing/2014/main" id="{E8295D7C-6CD1-48E0-BEF2-C34C6A01C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412" y="704461"/>
            <a:ext cx="10447176" cy="5449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173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4A35-D840-48D8-B486-5158D03A91C6}"/>
              </a:ext>
            </a:extLst>
          </p:cNvPr>
          <p:cNvSpPr>
            <a:spLocks noGrp="1"/>
          </p:cNvSpPr>
          <p:nvPr>
            <p:ph type="title"/>
          </p:nvPr>
        </p:nvSpPr>
        <p:spPr>
          <a:xfrm>
            <a:off x="8901404" y="365127"/>
            <a:ext cx="3038668"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3100" b="1" dirty="0">
                <a:latin typeface="Papyrus" panose="03070502060502030205" pitchFamily="66" charset="0"/>
              </a:rPr>
            </a:br>
            <a:br>
              <a:rPr lang="en-US" sz="3100" b="1" dirty="0">
                <a:latin typeface="Papyrus" panose="03070502060502030205" pitchFamily="66" charset="0"/>
              </a:rPr>
            </a:br>
            <a:r>
              <a:rPr lang="en-US" sz="3100" b="1" dirty="0">
                <a:solidFill>
                  <a:srgbClr val="FFFCF3"/>
                </a:solidFill>
                <a:latin typeface="Papyrus" panose="03070502060502030205" pitchFamily="66" charset="0"/>
              </a:rPr>
              <a:t>The Villa’s Nymphaeum decorated with Mosaics, unfortunately substantially damaged.</a:t>
            </a:r>
          </a:p>
        </p:txBody>
      </p:sp>
      <p:pic>
        <p:nvPicPr>
          <p:cNvPr id="5122" name="Picture 2" descr="HGE12 Pompeii. December 2006. Mosaic fountain.">
            <a:extLst>
              <a:ext uri="{FF2B5EF4-FFF2-40B4-BE49-F238E27FC236}">
                <a16:creationId xmlns:a16="http://schemas.microsoft.com/office/drawing/2014/main" id="{8A81AC9B-4DE6-4623-9807-AF0BF4977B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7" y="218629"/>
            <a:ext cx="8500830" cy="6378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55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6146" name="Picture 2" descr="HGE12 Pompeii. December 2006. Centrepiece of mosaic fountain. According to Jashemski, in the large niche was a smaller one which may have held a fountain statue. From the smaller niche, decorated with a garden scene, water flowed down steps into the basin below.">
            <a:extLst>
              <a:ext uri="{FF2B5EF4-FFF2-40B4-BE49-F238E27FC236}">
                <a16:creationId xmlns:a16="http://schemas.microsoft.com/office/drawing/2014/main" id="{419C47A6-CC0C-4967-BE83-427B46BF2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66" y="1218261"/>
            <a:ext cx="5893000" cy="44214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GE12 Pompeii. December 2006. Mosaic urn with bird in centrepiece of small niche of mosaic fountain.">
            <a:extLst>
              <a:ext uri="{FF2B5EF4-FFF2-40B4-BE49-F238E27FC236}">
                <a16:creationId xmlns:a16="http://schemas.microsoft.com/office/drawing/2014/main" id="{455F2498-821B-4DA9-A4EB-3FF5B17DE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536" y="1218261"/>
            <a:ext cx="5893000" cy="442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60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3E31-58A9-4C81-A2FB-35CD64C31FAA}"/>
              </a:ext>
            </a:extLst>
          </p:cNvPr>
          <p:cNvSpPr>
            <a:spLocks noGrp="1"/>
          </p:cNvSpPr>
          <p:nvPr>
            <p:ph type="title"/>
          </p:nvPr>
        </p:nvSpPr>
        <p:spPr>
          <a:xfrm>
            <a:off x="109241" y="365127"/>
            <a:ext cx="6814073" cy="1325563"/>
          </a:xfrm>
        </p:spPr>
        <p:txBody>
          <a:bodyPr>
            <a:noAutofit/>
          </a:bodyPr>
          <a:lstStyle/>
          <a:p>
            <a:pPr algn="ctr"/>
            <a:r>
              <a:rPr lang="en-US" sz="2400" b="1" dirty="0">
                <a:solidFill>
                  <a:schemeClr val="bg1">
                    <a:lumMod val="95000"/>
                  </a:schemeClr>
                </a:solidFill>
                <a:latin typeface="Papyrus" panose="03070502060502030205" pitchFamily="66" charset="0"/>
              </a:rPr>
              <a:t>The columns were covered in </a:t>
            </a:r>
            <a:r>
              <a:rPr lang="en-US" sz="2400" b="1" dirty="0" err="1">
                <a:solidFill>
                  <a:schemeClr val="bg1">
                    <a:lumMod val="95000"/>
                  </a:schemeClr>
                </a:solidFill>
                <a:latin typeface="Papyrus" panose="03070502060502030205" pitchFamily="66" charset="0"/>
              </a:rPr>
              <a:t>colourful</a:t>
            </a:r>
            <a:r>
              <a:rPr lang="en-US" sz="2400" b="1" dirty="0">
                <a:solidFill>
                  <a:schemeClr val="bg1">
                    <a:lumMod val="95000"/>
                  </a:schemeClr>
                </a:solidFill>
                <a:latin typeface="Papyrus" panose="03070502060502030205" pitchFamily="66" charset="0"/>
              </a:rPr>
              <a:t> mosaics with successive bands of geometric, floral and figurative designs. Photo courtesy of Carlo </a:t>
            </a:r>
            <a:r>
              <a:rPr lang="en-US" sz="2400" b="1" dirty="0" err="1">
                <a:solidFill>
                  <a:schemeClr val="bg1">
                    <a:lumMod val="95000"/>
                  </a:schemeClr>
                </a:solidFill>
                <a:latin typeface="Papyrus" panose="03070502060502030205" pitchFamily="66" charset="0"/>
              </a:rPr>
              <a:t>Raso</a:t>
            </a:r>
            <a:br>
              <a:rPr lang="en-US" sz="2400" b="1" dirty="0">
                <a:solidFill>
                  <a:schemeClr val="bg1">
                    <a:lumMod val="95000"/>
                  </a:schemeClr>
                </a:solidFill>
                <a:latin typeface="Papyrus" panose="03070502060502030205" pitchFamily="66" charset="0"/>
              </a:rPr>
            </a:br>
            <a:endParaRPr lang="en-US" sz="2400" b="1" dirty="0">
              <a:solidFill>
                <a:schemeClr val="bg1">
                  <a:lumMod val="95000"/>
                </a:schemeClr>
              </a:solidFill>
              <a:latin typeface="Papyrus" panose="03070502060502030205" pitchFamily="66" charset="0"/>
            </a:endParaRPr>
          </a:p>
        </p:txBody>
      </p:sp>
      <p:pic>
        <p:nvPicPr>
          <p:cNvPr id="3074" name="Picture 2">
            <a:extLst>
              <a:ext uri="{FF2B5EF4-FFF2-40B4-BE49-F238E27FC236}">
                <a16:creationId xmlns:a16="http://schemas.microsoft.com/office/drawing/2014/main" id="{D2DE9E3D-703F-433F-9977-7CE3D11E0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41" y="1444615"/>
            <a:ext cx="6814073" cy="53123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r Sushma Jansari on Twitter: &quot;The mosaics at the archaeological ...">
            <a:extLst>
              <a:ext uri="{FF2B5EF4-FFF2-40B4-BE49-F238E27FC236}">
                <a16:creationId xmlns:a16="http://schemas.microsoft.com/office/drawing/2014/main" id="{0A54E54D-5795-4E3D-8352-FFF5FB375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0596" y="114081"/>
            <a:ext cx="4982163" cy="6642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727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8194" name="Picture 2" descr="Museo Archeologico Nazionale - 2002-09-13-104925">
            <a:extLst>
              <a:ext uri="{FF2B5EF4-FFF2-40B4-BE49-F238E27FC236}">
                <a16:creationId xmlns:a16="http://schemas.microsoft.com/office/drawing/2014/main" id="{2316B373-EB2F-44D5-BCA2-732B219331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94" y="2465224"/>
            <a:ext cx="2943225" cy="39243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4715B8E-10CC-4349-9EAB-A27A2CC23244}"/>
              </a:ext>
            </a:extLst>
          </p:cNvPr>
          <p:cNvSpPr>
            <a:spLocks noGrp="1"/>
          </p:cNvSpPr>
          <p:nvPr>
            <p:ph type="title"/>
          </p:nvPr>
        </p:nvSpPr>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bg1">
                    <a:lumMod val="95000"/>
                  </a:schemeClr>
                </a:solidFill>
                <a:latin typeface="Papyrus" panose="03070502060502030205" pitchFamily="66" charset="0"/>
              </a:rPr>
              <a:t>The Villa’s Columns are magnificent!!!</a:t>
            </a:r>
            <a:br>
              <a:rPr lang="en-US" sz="24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Photo credits: https://sights.seindal.dk/italy/campania/pompeii/villa-of-the-mosaic-columns/</a:t>
            </a:r>
          </a:p>
        </p:txBody>
      </p:sp>
      <p:pic>
        <p:nvPicPr>
          <p:cNvPr id="8196" name="Picture 4" descr="Museo Archeologico Nazionale - 2002-09-13-104854">
            <a:extLst>
              <a:ext uri="{FF2B5EF4-FFF2-40B4-BE49-F238E27FC236}">
                <a16:creationId xmlns:a16="http://schemas.microsoft.com/office/drawing/2014/main" id="{5B7EBDD2-4597-4D80-8A31-79AADB1B1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196" y="2465224"/>
            <a:ext cx="2943224" cy="392429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Museo Archeologico Nazionale - 2002-09-13-104835">
            <a:extLst>
              <a:ext uri="{FF2B5EF4-FFF2-40B4-BE49-F238E27FC236}">
                <a16:creationId xmlns:a16="http://schemas.microsoft.com/office/drawing/2014/main" id="{1F8D3D0E-17FC-4DE4-AFD1-70F328EB4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028" y="2465222"/>
            <a:ext cx="2943225" cy="39243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Museo Archeologico Nazionale - 2002-09-13-104827">
            <a:extLst>
              <a:ext uri="{FF2B5EF4-FFF2-40B4-BE49-F238E27FC236}">
                <a16:creationId xmlns:a16="http://schemas.microsoft.com/office/drawing/2014/main" id="{487540A2-2D53-4AB2-A35A-46CE6A2A57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9144" y="2465223"/>
            <a:ext cx="2943224" cy="392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07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57C0-C1F5-4DB0-972B-E6E7A9AFA15E}"/>
              </a:ext>
            </a:extLst>
          </p:cNvPr>
          <p:cNvSpPr>
            <a:spLocks noGrp="1"/>
          </p:cNvSpPr>
          <p:nvPr>
            <p:ph type="title"/>
          </p:nvPr>
        </p:nvSpPr>
        <p:spPr>
          <a:xfrm rot="10800000" flipV="1">
            <a:off x="9433248" y="4396568"/>
            <a:ext cx="2656547" cy="1808289"/>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800" b="1" dirty="0">
                <a:latin typeface="Papyrus" panose="03070502060502030205" pitchFamily="66" charset="0"/>
              </a:rPr>
            </a:br>
            <a:r>
              <a:rPr lang="en-US" sz="2700" b="1" dirty="0">
                <a:solidFill>
                  <a:schemeClr val="bg1">
                    <a:lumMod val="95000"/>
                  </a:schemeClr>
                </a:solidFill>
                <a:latin typeface="Papyrus" panose="03070502060502030205" pitchFamily="66" charset="0"/>
              </a:rPr>
              <a:t>Villa of the Mosaic Columns</a:t>
            </a:r>
            <a:br>
              <a:rPr lang="en-US" sz="27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1870  and of the frieze painting by W. Zahn of one of the mosaic columns</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1842 drawing by N. La Volpe of the mosaic columns and marine-style frieze composed of a Nereid brought by a sea monster and tritons on dolphins. The Mosaic zones of the Column depict </a:t>
            </a:r>
            <a:r>
              <a:rPr lang="en-US" sz="2000" b="1" dirty="0" err="1">
                <a:solidFill>
                  <a:schemeClr val="bg1">
                    <a:lumMod val="95000"/>
                  </a:schemeClr>
                </a:solidFill>
                <a:latin typeface="Papyrus" panose="03070502060502030205" pitchFamily="66" charset="0"/>
              </a:rPr>
              <a:t>colourful</a:t>
            </a:r>
            <a:r>
              <a:rPr lang="en-US" sz="2000" b="1" dirty="0">
                <a:solidFill>
                  <a:schemeClr val="bg1">
                    <a:lumMod val="95000"/>
                  </a:schemeClr>
                </a:solidFill>
                <a:latin typeface="Papyrus" panose="03070502060502030205" pitchFamily="66" charset="0"/>
              </a:rPr>
              <a:t> scales, a frieze with heraldic animals, floral motifs, and frieze with a marine group. </a:t>
            </a: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Photo © ICCD. </a:t>
            </a:r>
            <a:r>
              <a:rPr lang="en-US" sz="2000" b="1" dirty="0">
                <a:solidFill>
                  <a:schemeClr val="bg1">
                    <a:lumMod val="95000"/>
                  </a:schemeClr>
                </a:solidFill>
                <a:latin typeface="Papyrus" panose="03070502060502030205" pitchFamily="66" charset="0"/>
                <a:hlinkClick r:id="rId2">
                  <a:extLst>
                    <a:ext uri="{A12FA001-AC4F-418D-AE19-62706E023703}">
                      <ahyp:hlinkClr xmlns:ahyp="http://schemas.microsoft.com/office/drawing/2018/hyperlinkcolor" val="tx"/>
                    </a:ext>
                  </a:extLst>
                </a:hlinkClick>
              </a:rPr>
              <a:t>http://www.catalogo.beniculturali.it</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400" b="1" dirty="0">
                <a:latin typeface="Papyrus" panose="03070502060502030205" pitchFamily="66" charset="0"/>
              </a:rPr>
              <a:t> </a:t>
            </a:r>
          </a:p>
        </p:txBody>
      </p:sp>
      <p:pic>
        <p:nvPicPr>
          <p:cNvPr id="2050" name="Picture 2">
            <a:extLst>
              <a:ext uri="{FF2B5EF4-FFF2-40B4-BE49-F238E27FC236}">
                <a16:creationId xmlns:a16="http://schemas.microsoft.com/office/drawing/2014/main" id="{31C01275-E095-4763-A87C-31B785484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2663" y="274502"/>
            <a:ext cx="4870586" cy="6312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GE12 Villa of the Mosaic Columns. 1870 painting by W. Zahn of one of the mosaic columns, centre. &#10;The other items shown are not from here.&#10;See Zahn W., 1870. Ornamente aller klassischen Kunst-Epochen nach den Originalen in ihren eigenthümlichen Farben. Berlin: Reimer, p. 5, Taf. 60.&#10;">
            <a:extLst>
              <a:ext uri="{FF2B5EF4-FFF2-40B4-BE49-F238E27FC236}">
                <a16:creationId xmlns:a16="http://schemas.microsoft.com/office/drawing/2014/main" id="{41149A34-3757-447A-8BC5-21C40FE9A8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04" y="279918"/>
            <a:ext cx="4370808" cy="629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985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3E14-394B-4D09-ABE6-B85DFA2720F7}"/>
              </a:ext>
            </a:extLst>
          </p:cNvPr>
          <p:cNvSpPr>
            <a:spLocks noGrp="1"/>
          </p:cNvSpPr>
          <p:nvPr>
            <p:ph type="title"/>
          </p:nvPr>
        </p:nvSpPr>
        <p:spPr>
          <a:xfrm>
            <a:off x="5043533" y="365127"/>
            <a:ext cx="7148468" cy="1325563"/>
          </a:xfrm>
        </p:spPr>
        <p:txBody>
          <a:bodyPr>
            <a:normAutofit fontScale="90000"/>
          </a:bodyPr>
          <a:lstStyle/>
          <a:p>
            <a:pPr algn="ct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Villa of the Mosaic Columns</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1842 drawing by N. La Volpe of the frieze on one of the mosaic columns</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The drawing depicts a column decorated with mosaic motifs with scales in the lower third, a headband with garland of leaves, floral motifs in the middle third, and a frieze with cupids hunting, and floral motifs in the upper third topped with a headband of a garland of leaves. </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Below, the drawing depicting a hunting frieze with three "Retiarii" Cupids, each of which, armed with a lance, is intent on striking a deer.</a:t>
            </a:r>
            <a:br>
              <a:rPr lang="en-US" sz="2000" b="1" dirty="0">
                <a:solidFill>
                  <a:schemeClr val="accent4">
                    <a:lumMod val="20000"/>
                    <a:lumOff val="80000"/>
                  </a:schemeClr>
                </a:solidFill>
                <a:latin typeface="Papyrus" panose="03070502060502030205" pitchFamily="66" charset="0"/>
              </a:rPr>
            </a:br>
            <a:r>
              <a:rPr lang="it-IT" sz="2000" b="1" dirty="0">
                <a:solidFill>
                  <a:schemeClr val="accent4">
                    <a:lumMod val="20000"/>
                    <a:lumOff val="80000"/>
                  </a:schemeClr>
                </a:solidFill>
                <a:latin typeface="Papyrus" panose="03070502060502030205" pitchFamily="66" charset="0"/>
              </a:rPr>
              <a:t>Photo © ICCD. </a:t>
            </a:r>
            <a:r>
              <a:rPr lang="it-IT" sz="2000" b="1" dirty="0">
                <a:solidFill>
                  <a:schemeClr val="accent4">
                    <a:lumMod val="20000"/>
                    <a:lumOff val="80000"/>
                  </a:schemeClr>
                </a:solidFill>
                <a:latin typeface="Papyrus" panose="03070502060502030205" pitchFamily="66" charset="0"/>
                <a:hlinkClick r:id="rId2">
                  <a:extLst>
                    <a:ext uri="{A12FA001-AC4F-418D-AE19-62706E023703}">
                      <ahyp:hlinkClr xmlns:ahyp="http://schemas.microsoft.com/office/drawing/2018/hyperlinkcolor" val="tx"/>
                    </a:ext>
                  </a:extLst>
                </a:hlinkClick>
              </a:rPr>
              <a:t>http://www.catalogo.beniculturali.it</a:t>
            </a:r>
            <a:r>
              <a:rPr lang="it-IT" sz="2000" b="1" dirty="0">
                <a:solidFill>
                  <a:schemeClr val="accent4">
                    <a:lumMod val="20000"/>
                    <a:lumOff val="80000"/>
                  </a:schemeClr>
                </a:solidFill>
                <a:latin typeface="Papyrus" panose="03070502060502030205" pitchFamily="66" charset="0"/>
              </a:rPr>
              <a:t>  </a:t>
            </a:r>
            <a:endParaRPr lang="en-US" sz="2000" b="1" dirty="0">
              <a:solidFill>
                <a:schemeClr val="accent4">
                  <a:lumMod val="20000"/>
                  <a:lumOff val="80000"/>
                </a:schemeClr>
              </a:solidFill>
              <a:latin typeface="Papyrus" panose="03070502060502030205" pitchFamily="66" charset="0"/>
            </a:endParaRPr>
          </a:p>
        </p:txBody>
      </p:sp>
      <p:pic>
        <p:nvPicPr>
          <p:cNvPr id="4098" name="Picture 2">
            <a:extLst>
              <a:ext uri="{FF2B5EF4-FFF2-40B4-BE49-F238E27FC236}">
                <a16:creationId xmlns:a16="http://schemas.microsoft.com/office/drawing/2014/main" id="{C429D96E-15A4-4D2B-A091-886D35EBF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12" y="106284"/>
            <a:ext cx="4929620" cy="66013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84812F91-620A-4118-8148-8CDA9B31DB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3025" y="2840854"/>
            <a:ext cx="5389484" cy="3866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966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2" descr="The Glass Mosaics at Pompeii and Herculaneum (79 AD) - Columns ...">
            <a:extLst>
              <a:ext uri="{FF2B5EF4-FFF2-40B4-BE49-F238E27FC236}">
                <a16:creationId xmlns:a16="http://schemas.microsoft.com/office/drawing/2014/main" id="{8724CFB6-F25B-4C18-90C0-8827FC41EC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8637"/>
          <a:stretch/>
        </p:blipFill>
        <p:spPr bwMode="auto">
          <a:xfrm>
            <a:off x="321731" y="321732"/>
            <a:ext cx="5728548" cy="621453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talian column. Like the sea shell adornments. Adds interest. Must ...">
            <a:extLst>
              <a:ext uri="{FF2B5EF4-FFF2-40B4-BE49-F238E27FC236}">
                <a16:creationId xmlns:a16="http://schemas.microsoft.com/office/drawing/2014/main" id="{9649F2FB-E8BF-4946-9C07-DC4382B87B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44" r="2" b="16630"/>
          <a:stretch/>
        </p:blipFill>
        <p:spPr bwMode="auto">
          <a:xfrm>
            <a:off x="6141721" y="321732"/>
            <a:ext cx="5728547" cy="6214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198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1ACF1496-F325-497A-B13F-A9F441F2573D}"/>
              </a:ext>
            </a:extLst>
          </p:cNvPr>
          <p:cNvSpPr/>
          <p:nvPr/>
        </p:nvSpPr>
        <p:spPr>
          <a:xfrm>
            <a:off x="842962" y="752475"/>
            <a:ext cx="10506075" cy="5343525"/>
          </a:xfrm>
          <a:custGeom>
            <a:avLst/>
            <a:gdLst>
              <a:gd name="connsiteX0" fmla="*/ 10506075 w 10506075"/>
              <a:gd name="connsiteY0" fmla="*/ 333970 h 5343525"/>
              <a:gd name="connsiteX1" fmla="*/ 10172105 w 10506075"/>
              <a:gd name="connsiteY1" fmla="*/ 667940 h 5343525"/>
              <a:gd name="connsiteX2" fmla="*/ 10172105 w 10506075"/>
              <a:gd name="connsiteY2" fmla="*/ 333970 h 5343525"/>
              <a:gd name="connsiteX3" fmla="*/ 10005120 w 10506075"/>
              <a:gd name="connsiteY3" fmla="*/ 500955 h 5343525"/>
              <a:gd name="connsiteX4" fmla="*/ 9838135 w 10506075"/>
              <a:gd name="connsiteY4" fmla="*/ 333970 h 5343525"/>
              <a:gd name="connsiteX5" fmla="*/ 9838134 w 10506075"/>
              <a:gd name="connsiteY5" fmla="*/ 667941 h 5343525"/>
              <a:gd name="connsiteX6" fmla="*/ 9244124 w 10506075"/>
              <a:gd name="connsiteY6" fmla="*/ 667941 h 5343525"/>
              <a:gd name="connsiteX7" fmla="*/ 8935238 w 10506075"/>
              <a:gd name="connsiteY7" fmla="*/ 667941 h 5343525"/>
              <a:gd name="connsiteX8" fmla="*/ 8626353 w 10506075"/>
              <a:gd name="connsiteY8" fmla="*/ 667941 h 5343525"/>
              <a:gd name="connsiteX9" fmla="*/ 8317468 w 10506075"/>
              <a:gd name="connsiteY9" fmla="*/ 667941 h 5343525"/>
              <a:gd name="connsiteX10" fmla="*/ 7628416 w 10506075"/>
              <a:gd name="connsiteY10" fmla="*/ 667941 h 5343525"/>
              <a:gd name="connsiteX11" fmla="*/ 7129447 w 10506075"/>
              <a:gd name="connsiteY11" fmla="*/ 667941 h 5343525"/>
              <a:gd name="connsiteX12" fmla="*/ 6630479 w 10506075"/>
              <a:gd name="connsiteY12" fmla="*/ 667941 h 5343525"/>
              <a:gd name="connsiteX13" fmla="*/ 6036468 w 10506075"/>
              <a:gd name="connsiteY13" fmla="*/ 667941 h 5343525"/>
              <a:gd name="connsiteX14" fmla="*/ 5442458 w 10506075"/>
              <a:gd name="connsiteY14" fmla="*/ 667941 h 5343525"/>
              <a:gd name="connsiteX15" fmla="*/ 4943490 w 10506075"/>
              <a:gd name="connsiteY15" fmla="*/ 667941 h 5343525"/>
              <a:gd name="connsiteX16" fmla="*/ 4254438 w 10506075"/>
              <a:gd name="connsiteY16" fmla="*/ 667941 h 5343525"/>
              <a:gd name="connsiteX17" fmla="*/ 3945552 w 10506075"/>
              <a:gd name="connsiteY17" fmla="*/ 667941 h 5343525"/>
              <a:gd name="connsiteX18" fmla="*/ 3351542 w 10506075"/>
              <a:gd name="connsiteY18" fmla="*/ 667941 h 5343525"/>
              <a:gd name="connsiteX19" fmla="*/ 2852573 w 10506075"/>
              <a:gd name="connsiteY19" fmla="*/ 667941 h 5343525"/>
              <a:gd name="connsiteX20" fmla="*/ 2258563 w 10506075"/>
              <a:gd name="connsiteY20" fmla="*/ 667941 h 5343525"/>
              <a:gd name="connsiteX21" fmla="*/ 1759595 w 10506075"/>
              <a:gd name="connsiteY21" fmla="*/ 667941 h 5343525"/>
              <a:gd name="connsiteX22" fmla="*/ 975501 w 10506075"/>
              <a:gd name="connsiteY22" fmla="*/ 667941 h 5343525"/>
              <a:gd name="connsiteX23" fmla="*/ 333970 w 10506075"/>
              <a:gd name="connsiteY23" fmla="*/ 667941 h 5343525"/>
              <a:gd name="connsiteX24" fmla="*/ 0 w 10506075"/>
              <a:gd name="connsiteY24" fmla="*/ 1001911 h 5343525"/>
              <a:gd name="connsiteX25" fmla="*/ 0 w 10506075"/>
              <a:gd name="connsiteY25" fmla="*/ 1654584 h 5343525"/>
              <a:gd name="connsiteX26" fmla="*/ 0 w 10506075"/>
              <a:gd name="connsiteY26" fmla="*/ 2146952 h 5343525"/>
              <a:gd name="connsiteX27" fmla="*/ 0 w 10506075"/>
              <a:gd name="connsiteY27" fmla="*/ 2759549 h 5343525"/>
              <a:gd name="connsiteX28" fmla="*/ 0 w 10506075"/>
              <a:gd name="connsiteY28" fmla="*/ 3332070 h 5343525"/>
              <a:gd name="connsiteX29" fmla="*/ 0 w 10506075"/>
              <a:gd name="connsiteY29" fmla="*/ 3904590 h 5343525"/>
              <a:gd name="connsiteX30" fmla="*/ 0 w 10506075"/>
              <a:gd name="connsiteY30" fmla="*/ 4437034 h 5343525"/>
              <a:gd name="connsiteX31" fmla="*/ 0 w 10506075"/>
              <a:gd name="connsiteY31" fmla="*/ 5009555 h 5343525"/>
              <a:gd name="connsiteX32" fmla="*/ 333970 w 10506075"/>
              <a:gd name="connsiteY32" fmla="*/ 5343525 h 5343525"/>
              <a:gd name="connsiteX33" fmla="*/ 667940 w 10506075"/>
              <a:gd name="connsiteY33" fmla="*/ 5009555 h 5343525"/>
              <a:gd name="connsiteX34" fmla="*/ 667941 w 10506075"/>
              <a:gd name="connsiteY34" fmla="*/ 4675584 h 5343525"/>
              <a:gd name="connsiteX35" fmla="*/ 976826 w 10506075"/>
              <a:gd name="connsiteY35" fmla="*/ 4675584 h 5343525"/>
              <a:gd name="connsiteX36" fmla="*/ 1665878 w 10506075"/>
              <a:gd name="connsiteY36" fmla="*/ 4675584 h 5343525"/>
              <a:gd name="connsiteX37" fmla="*/ 2164847 w 10506075"/>
              <a:gd name="connsiteY37" fmla="*/ 4675584 h 5343525"/>
              <a:gd name="connsiteX38" fmla="*/ 2663815 w 10506075"/>
              <a:gd name="connsiteY38" fmla="*/ 4675584 h 5343525"/>
              <a:gd name="connsiteX39" fmla="*/ 2972701 w 10506075"/>
              <a:gd name="connsiteY39" fmla="*/ 4675584 h 5343525"/>
              <a:gd name="connsiteX40" fmla="*/ 3661753 w 10506075"/>
              <a:gd name="connsiteY40" fmla="*/ 4675584 h 5343525"/>
              <a:gd name="connsiteX41" fmla="*/ 3970638 w 10506075"/>
              <a:gd name="connsiteY41" fmla="*/ 4675584 h 5343525"/>
              <a:gd name="connsiteX42" fmla="*/ 4374565 w 10506075"/>
              <a:gd name="connsiteY42" fmla="*/ 4675584 h 5343525"/>
              <a:gd name="connsiteX43" fmla="*/ 4873534 w 10506075"/>
              <a:gd name="connsiteY43" fmla="*/ 4675584 h 5343525"/>
              <a:gd name="connsiteX44" fmla="*/ 5182419 w 10506075"/>
              <a:gd name="connsiteY44" fmla="*/ 4675584 h 5343525"/>
              <a:gd name="connsiteX45" fmla="*/ 5681388 w 10506075"/>
              <a:gd name="connsiteY45" fmla="*/ 4675584 h 5343525"/>
              <a:gd name="connsiteX46" fmla="*/ 6275398 w 10506075"/>
              <a:gd name="connsiteY46" fmla="*/ 4675584 h 5343525"/>
              <a:gd name="connsiteX47" fmla="*/ 6869408 w 10506075"/>
              <a:gd name="connsiteY47" fmla="*/ 4675584 h 5343525"/>
              <a:gd name="connsiteX48" fmla="*/ 7463418 w 10506075"/>
              <a:gd name="connsiteY48" fmla="*/ 4675584 h 5343525"/>
              <a:gd name="connsiteX49" fmla="*/ 7867345 w 10506075"/>
              <a:gd name="connsiteY49" fmla="*/ 4675584 h 5343525"/>
              <a:gd name="connsiteX50" fmla="*/ 8176231 w 10506075"/>
              <a:gd name="connsiteY50" fmla="*/ 4675584 h 5343525"/>
              <a:gd name="connsiteX51" fmla="*/ 8675199 w 10506075"/>
              <a:gd name="connsiteY51" fmla="*/ 4675584 h 5343525"/>
              <a:gd name="connsiteX52" fmla="*/ 9174168 w 10506075"/>
              <a:gd name="connsiteY52" fmla="*/ 4675584 h 5343525"/>
              <a:gd name="connsiteX53" fmla="*/ 10172105 w 10506075"/>
              <a:gd name="connsiteY53" fmla="*/ 4675584 h 5343525"/>
              <a:gd name="connsiteX54" fmla="*/ 10506075 w 10506075"/>
              <a:gd name="connsiteY54" fmla="*/ 4341614 h 5343525"/>
              <a:gd name="connsiteX55" fmla="*/ 10506075 w 10506075"/>
              <a:gd name="connsiteY55" fmla="*/ 3849246 h 5343525"/>
              <a:gd name="connsiteX56" fmla="*/ 10506075 w 10506075"/>
              <a:gd name="connsiteY56" fmla="*/ 3396955 h 5343525"/>
              <a:gd name="connsiteX57" fmla="*/ 10506075 w 10506075"/>
              <a:gd name="connsiteY57" fmla="*/ 2744282 h 5343525"/>
              <a:gd name="connsiteX58" fmla="*/ 10506075 w 10506075"/>
              <a:gd name="connsiteY58" fmla="*/ 2211837 h 5343525"/>
              <a:gd name="connsiteX59" fmla="*/ 10506075 w 10506075"/>
              <a:gd name="connsiteY59" fmla="*/ 1639317 h 5343525"/>
              <a:gd name="connsiteX60" fmla="*/ 10506075 w 10506075"/>
              <a:gd name="connsiteY60" fmla="*/ 1106873 h 5343525"/>
              <a:gd name="connsiteX61" fmla="*/ 10506075 w 10506075"/>
              <a:gd name="connsiteY61" fmla="*/ 333970 h 5343525"/>
              <a:gd name="connsiteX62" fmla="*/ 333970 w 10506075"/>
              <a:gd name="connsiteY62" fmla="*/ 1335881 h 5343525"/>
              <a:gd name="connsiteX63" fmla="*/ 667940 w 10506075"/>
              <a:gd name="connsiteY63" fmla="*/ 1001911 h 5343525"/>
              <a:gd name="connsiteX64" fmla="*/ 500955 w 10506075"/>
              <a:gd name="connsiteY64" fmla="*/ 834926 h 5343525"/>
              <a:gd name="connsiteX65" fmla="*/ 333970 w 10506075"/>
              <a:gd name="connsiteY65" fmla="*/ 1001911 h 5343525"/>
              <a:gd name="connsiteX66" fmla="*/ 333970 w 10506075"/>
              <a:gd name="connsiteY66" fmla="*/ 1335881 h 5343525"/>
              <a:gd name="connsiteX0" fmla="*/ 333970 w 10506075"/>
              <a:gd name="connsiteY0" fmla="*/ 1335881 h 5343525"/>
              <a:gd name="connsiteX1" fmla="*/ 667940 w 10506075"/>
              <a:gd name="connsiteY1" fmla="*/ 1001911 h 5343525"/>
              <a:gd name="connsiteX2" fmla="*/ 500955 w 10506075"/>
              <a:gd name="connsiteY2" fmla="*/ 834926 h 5343525"/>
              <a:gd name="connsiteX3" fmla="*/ 333970 w 10506075"/>
              <a:gd name="connsiteY3" fmla="*/ 1001911 h 5343525"/>
              <a:gd name="connsiteX4" fmla="*/ 333970 w 10506075"/>
              <a:gd name="connsiteY4" fmla="*/ 1335881 h 5343525"/>
              <a:gd name="connsiteX5" fmla="*/ 10172105 w 10506075"/>
              <a:gd name="connsiteY5" fmla="*/ 667941 h 5343525"/>
              <a:gd name="connsiteX6" fmla="*/ 10506075 w 10506075"/>
              <a:gd name="connsiteY6" fmla="*/ 333971 h 5343525"/>
              <a:gd name="connsiteX7" fmla="*/ 10172105 w 10506075"/>
              <a:gd name="connsiteY7" fmla="*/ 1 h 5343525"/>
              <a:gd name="connsiteX8" fmla="*/ 9838135 w 10506075"/>
              <a:gd name="connsiteY8" fmla="*/ 333971 h 5343525"/>
              <a:gd name="connsiteX9" fmla="*/ 10005120 w 10506075"/>
              <a:gd name="connsiteY9" fmla="*/ 500956 h 5343525"/>
              <a:gd name="connsiteX10" fmla="*/ 10172105 w 10506075"/>
              <a:gd name="connsiteY10" fmla="*/ 333971 h 5343525"/>
              <a:gd name="connsiteX11" fmla="*/ 10172105 w 10506075"/>
              <a:gd name="connsiteY11" fmla="*/ 667941 h 5343525"/>
              <a:gd name="connsiteX0" fmla="*/ 0 w 10506075"/>
              <a:gd name="connsiteY0" fmla="*/ 1001911 h 5343525"/>
              <a:gd name="connsiteX1" fmla="*/ 333970 w 10506075"/>
              <a:gd name="connsiteY1" fmla="*/ 667941 h 5343525"/>
              <a:gd name="connsiteX2" fmla="*/ 737897 w 10506075"/>
              <a:gd name="connsiteY2" fmla="*/ 667941 h 5343525"/>
              <a:gd name="connsiteX3" fmla="*/ 1141824 w 10506075"/>
              <a:gd name="connsiteY3" fmla="*/ 667941 h 5343525"/>
              <a:gd name="connsiteX4" fmla="*/ 1545751 w 10506075"/>
              <a:gd name="connsiteY4" fmla="*/ 667941 h 5343525"/>
              <a:gd name="connsiteX5" fmla="*/ 1949678 w 10506075"/>
              <a:gd name="connsiteY5" fmla="*/ 667941 h 5343525"/>
              <a:gd name="connsiteX6" fmla="*/ 2353605 w 10506075"/>
              <a:gd name="connsiteY6" fmla="*/ 667941 h 5343525"/>
              <a:gd name="connsiteX7" fmla="*/ 2757532 w 10506075"/>
              <a:gd name="connsiteY7" fmla="*/ 667941 h 5343525"/>
              <a:gd name="connsiteX8" fmla="*/ 3256500 w 10506075"/>
              <a:gd name="connsiteY8" fmla="*/ 667941 h 5343525"/>
              <a:gd name="connsiteX9" fmla="*/ 4040594 w 10506075"/>
              <a:gd name="connsiteY9" fmla="*/ 667941 h 5343525"/>
              <a:gd name="connsiteX10" fmla="*/ 4824687 w 10506075"/>
              <a:gd name="connsiteY10" fmla="*/ 667941 h 5343525"/>
              <a:gd name="connsiteX11" fmla="*/ 5228614 w 10506075"/>
              <a:gd name="connsiteY11" fmla="*/ 667941 h 5343525"/>
              <a:gd name="connsiteX12" fmla="*/ 5727583 w 10506075"/>
              <a:gd name="connsiteY12" fmla="*/ 667941 h 5343525"/>
              <a:gd name="connsiteX13" fmla="*/ 6321593 w 10506075"/>
              <a:gd name="connsiteY13" fmla="*/ 667941 h 5343525"/>
              <a:gd name="connsiteX14" fmla="*/ 6725520 w 10506075"/>
              <a:gd name="connsiteY14" fmla="*/ 667941 h 5343525"/>
              <a:gd name="connsiteX15" fmla="*/ 7414572 w 10506075"/>
              <a:gd name="connsiteY15" fmla="*/ 667941 h 5343525"/>
              <a:gd name="connsiteX16" fmla="*/ 7913541 w 10506075"/>
              <a:gd name="connsiteY16" fmla="*/ 667941 h 5343525"/>
              <a:gd name="connsiteX17" fmla="*/ 8317468 w 10506075"/>
              <a:gd name="connsiteY17" fmla="*/ 667941 h 5343525"/>
              <a:gd name="connsiteX18" fmla="*/ 9006520 w 10506075"/>
              <a:gd name="connsiteY18" fmla="*/ 667941 h 5343525"/>
              <a:gd name="connsiteX19" fmla="*/ 9315405 w 10506075"/>
              <a:gd name="connsiteY19" fmla="*/ 667941 h 5343525"/>
              <a:gd name="connsiteX20" fmla="*/ 9838134 w 10506075"/>
              <a:gd name="connsiteY20" fmla="*/ 667941 h 5343525"/>
              <a:gd name="connsiteX21" fmla="*/ 9838134 w 10506075"/>
              <a:gd name="connsiteY21" fmla="*/ 333970 h 5343525"/>
              <a:gd name="connsiteX22" fmla="*/ 10172104 w 10506075"/>
              <a:gd name="connsiteY22" fmla="*/ 0 h 5343525"/>
              <a:gd name="connsiteX23" fmla="*/ 10506074 w 10506075"/>
              <a:gd name="connsiteY23" fmla="*/ 333970 h 5343525"/>
              <a:gd name="connsiteX24" fmla="*/ 10506075 w 10506075"/>
              <a:gd name="connsiteY24" fmla="*/ 4341614 h 5343525"/>
              <a:gd name="connsiteX25" fmla="*/ 10172105 w 10506075"/>
              <a:gd name="connsiteY25" fmla="*/ 4675584 h 5343525"/>
              <a:gd name="connsiteX26" fmla="*/ 9578095 w 10506075"/>
              <a:gd name="connsiteY26" fmla="*/ 4675584 h 5343525"/>
              <a:gd name="connsiteX27" fmla="*/ 8889043 w 10506075"/>
              <a:gd name="connsiteY27" fmla="*/ 4675584 h 5343525"/>
              <a:gd name="connsiteX28" fmla="*/ 8199991 w 10506075"/>
              <a:gd name="connsiteY28" fmla="*/ 4675584 h 5343525"/>
              <a:gd name="connsiteX29" fmla="*/ 7510939 w 10506075"/>
              <a:gd name="connsiteY29" fmla="*/ 4675584 h 5343525"/>
              <a:gd name="connsiteX30" fmla="*/ 7202054 w 10506075"/>
              <a:gd name="connsiteY30" fmla="*/ 4675584 h 5343525"/>
              <a:gd name="connsiteX31" fmla="*/ 6798127 w 10506075"/>
              <a:gd name="connsiteY31" fmla="*/ 4675584 h 5343525"/>
              <a:gd name="connsiteX32" fmla="*/ 6109075 w 10506075"/>
              <a:gd name="connsiteY32" fmla="*/ 4675584 h 5343525"/>
              <a:gd name="connsiteX33" fmla="*/ 5420023 w 10506075"/>
              <a:gd name="connsiteY33" fmla="*/ 4675584 h 5343525"/>
              <a:gd name="connsiteX34" fmla="*/ 4921054 w 10506075"/>
              <a:gd name="connsiteY34" fmla="*/ 4675584 h 5343525"/>
              <a:gd name="connsiteX35" fmla="*/ 4422086 w 10506075"/>
              <a:gd name="connsiteY35" fmla="*/ 4675584 h 5343525"/>
              <a:gd name="connsiteX36" fmla="*/ 3923117 w 10506075"/>
              <a:gd name="connsiteY36" fmla="*/ 4675584 h 5343525"/>
              <a:gd name="connsiteX37" fmla="*/ 3424149 w 10506075"/>
              <a:gd name="connsiteY37" fmla="*/ 4675584 h 5343525"/>
              <a:gd name="connsiteX38" fmla="*/ 3020222 w 10506075"/>
              <a:gd name="connsiteY38" fmla="*/ 4675584 h 5343525"/>
              <a:gd name="connsiteX39" fmla="*/ 2426211 w 10506075"/>
              <a:gd name="connsiteY39" fmla="*/ 4675584 h 5343525"/>
              <a:gd name="connsiteX40" fmla="*/ 1832201 w 10506075"/>
              <a:gd name="connsiteY40" fmla="*/ 4675584 h 5343525"/>
              <a:gd name="connsiteX41" fmla="*/ 1238191 w 10506075"/>
              <a:gd name="connsiteY41" fmla="*/ 4675584 h 5343525"/>
              <a:gd name="connsiteX42" fmla="*/ 667941 w 10506075"/>
              <a:gd name="connsiteY42" fmla="*/ 4675584 h 5343525"/>
              <a:gd name="connsiteX43" fmla="*/ 667941 w 10506075"/>
              <a:gd name="connsiteY43" fmla="*/ 5009555 h 5343525"/>
              <a:gd name="connsiteX44" fmla="*/ 333971 w 10506075"/>
              <a:gd name="connsiteY44" fmla="*/ 5343525 h 5343525"/>
              <a:gd name="connsiteX45" fmla="*/ 1 w 10506075"/>
              <a:gd name="connsiteY45" fmla="*/ 5009555 h 5343525"/>
              <a:gd name="connsiteX46" fmla="*/ 0 w 10506075"/>
              <a:gd name="connsiteY46" fmla="*/ 1001911 h 5343525"/>
              <a:gd name="connsiteX47" fmla="*/ 9838134 w 10506075"/>
              <a:gd name="connsiteY47" fmla="*/ 667941 h 5343525"/>
              <a:gd name="connsiteX48" fmla="*/ 10172105 w 10506075"/>
              <a:gd name="connsiteY48" fmla="*/ 667941 h 5343525"/>
              <a:gd name="connsiteX49" fmla="*/ 10506075 w 10506075"/>
              <a:gd name="connsiteY49" fmla="*/ 333971 h 5343525"/>
              <a:gd name="connsiteX50" fmla="*/ 10172105 w 10506075"/>
              <a:gd name="connsiteY50" fmla="*/ 667941 h 5343525"/>
              <a:gd name="connsiteX51" fmla="*/ 10172105 w 10506075"/>
              <a:gd name="connsiteY51" fmla="*/ 333970 h 5343525"/>
              <a:gd name="connsiteX52" fmla="*/ 10005120 w 10506075"/>
              <a:gd name="connsiteY52" fmla="*/ 500955 h 5343525"/>
              <a:gd name="connsiteX53" fmla="*/ 9838135 w 10506075"/>
              <a:gd name="connsiteY53" fmla="*/ 333970 h 5343525"/>
              <a:gd name="connsiteX54" fmla="*/ 333970 w 10506075"/>
              <a:gd name="connsiteY54" fmla="*/ 1335881 h 5343525"/>
              <a:gd name="connsiteX55" fmla="*/ 333970 w 10506075"/>
              <a:gd name="connsiteY55" fmla="*/ 1001911 h 5343525"/>
              <a:gd name="connsiteX56" fmla="*/ 500955 w 10506075"/>
              <a:gd name="connsiteY56" fmla="*/ 834926 h 5343525"/>
              <a:gd name="connsiteX57" fmla="*/ 667940 w 10506075"/>
              <a:gd name="connsiteY57" fmla="*/ 1001911 h 5343525"/>
              <a:gd name="connsiteX58" fmla="*/ 333970 w 10506075"/>
              <a:gd name="connsiteY58" fmla="*/ 1335881 h 5343525"/>
              <a:gd name="connsiteX59" fmla="*/ 0 w 10506075"/>
              <a:gd name="connsiteY59" fmla="*/ 1001911 h 5343525"/>
              <a:gd name="connsiteX60" fmla="*/ 667941 w 10506075"/>
              <a:gd name="connsiteY60" fmla="*/ 1001911 h 5343525"/>
              <a:gd name="connsiteX61" fmla="*/ 667941 w 10506075"/>
              <a:gd name="connsiteY61" fmla="*/ 1526721 h 5343525"/>
              <a:gd name="connsiteX62" fmla="*/ 667941 w 10506075"/>
              <a:gd name="connsiteY62" fmla="*/ 2014795 h 5343525"/>
              <a:gd name="connsiteX63" fmla="*/ 667941 w 10506075"/>
              <a:gd name="connsiteY63" fmla="*/ 2539606 h 5343525"/>
              <a:gd name="connsiteX64" fmla="*/ 667941 w 10506075"/>
              <a:gd name="connsiteY64" fmla="*/ 3137889 h 5343525"/>
              <a:gd name="connsiteX65" fmla="*/ 667941 w 10506075"/>
              <a:gd name="connsiteY65" fmla="*/ 3625963 h 5343525"/>
              <a:gd name="connsiteX66" fmla="*/ 667941 w 10506075"/>
              <a:gd name="connsiteY66" fmla="*/ 4040563 h 5343525"/>
              <a:gd name="connsiteX67" fmla="*/ 667941 w 10506075"/>
              <a:gd name="connsiteY67" fmla="*/ 4675584 h 534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0506075" h="5343525" stroke="0" extrusionOk="0">
                <a:moveTo>
                  <a:pt x="10506075" y="333970"/>
                </a:moveTo>
                <a:cubicBezTo>
                  <a:pt x="10496408" y="539861"/>
                  <a:pt x="10355312" y="660374"/>
                  <a:pt x="10172105" y="667940"/>
                </a:cubicBezTo>
                <a:cubicBezTo>
                  <a:pt x="10137236" y="568718"/>
                  <a:pt x="10187631" y="486598"/>
                  <a:pt x="10172105" y="333970"/>
                </a:cubicBezTo>
                <a:cubicBezTo>
                  <a:pt x="10144828" y="424958"/>
                  <a:pt x="10111172" y="500359"/>
                  <a:pt x="10005120" y="500955"/>
                </a:cubicBezTo>
                <a:cubicBezTo>
                  <a:pt x="9931063" y="482309"/>
                  <a:pt x="9830603" y="427355"/>
                  <a:pt x="9838135" y="333970"/>
                </a:cubicBezTo>
                <a:cubicBezTo>
                  <a:pt x="9844753" y="464738"/>
                  <a:pt x="9853960" y="573471"/>
                  <a:pt x="9838134" y="667941"/>
                </a:cubicBezTo>
                <a:cubicBezTo>
                  <a:pt x="9712414" y="671206"/>
                  <a:pt x="9534765" y="667138"/>
                  <a:pt x="9244124" y="667941"/>
                </a:cubicBezTo>
                <a:cubicBezTo>
                  <a:pt x="8953483" y="668744"/>
                  <a:pt x="9022432" y="637450"/>
                  <a:pt x="8935238" y="667941"/>
                </a:cubicBezTo>
                <a:cubicBezTo>
                  <a:pt x="8848044" y="698432"/>
                  <a:pt x="8697772" y="652650"/>
                  <a:pt x="8626353" y="667941"/>
                </a:cubicBezTo>
                <a:cubicBezTo>
                  <a:pt x="8554934" y="683232"/>
                  <a:pt x="8392680" y="661282"/>
                  <a:pt x="8317468" y="667941"/>
                </a:cubicBezTo>
                <a:cubicBezTo>
                  <a:pt x="8242256" y="674600"/>
                  <a:pt x="7812201" y="628262"/>
                  <a:pt x="7628416" y="667941"/>
                </a:cubicBezTo>
                <a:cubicBezTo>
                  <a:pt x="7444631" y="707620"/>
                  <a:pt x="7318646" y="651070"/>
                  <a:pt x="7129447" y="667941"/>
                </a:cubicBezTo>
                <a:cubicBezTo>
                  <a:pt x="6940248" y="684812"/>
                  <a:pt x="6875645" y="608733"/>
                  <a:pt x="6630479" y="667941"/>
                </a:cubicBezTo>
                <a:cubicBezTo>
                  <a:pt x="6385313" y="727149"/>
                  <a:pt x="6275552" y="602505"/>
                  <a:pt x="6036468" y="667941"/>
                </a:cubicBezTo>
                <a:cubicBezTo>
                  <a:pt x="5797384" y="733377"/>
                  <a:pt x="5621632" y="645015"/>
                  <a:pt x="5442458" y="667941"/>
                </a:cubicBezTo>
                <a:cubicBezTo>
                  <a:pt x="5263284" y="690867"/>
                  <a:pt x="5120288" y="643627"/>
                  <a:pt x="4943490" y="667941"/>
                </a:cubicBezTo>
                <a:cubicBezTo>
                  <a:pt x="4766692" y="692255"/>
                  <a:pt x="4589499" y="605230"/>
                  <a:pt x="4254438" y="667941"/>
                </a:cubicBezTo>
                <a:cubicBezTo>
                  <a:pt x="3919377" y="730652"/>
                  <a:pt x="4082417" y="652272"/>
                  <a:pt x="3945552" y="667941"/>
                </a:cubicBezTo>
                <a:cubicBezTo>
                  <a:pt x="3808687" y="683610"/>
                  <a:pt x="3554138" y="639833"/>
                  <a:pt x="3351542" y="667941"/>
                </a:cubicBezTo>
                <a:cubicBezTo>
                  <a:pt x="3148946" y="696049"/>
                  <a:pt x="2959346" y="633679"/>
                  <a:pt x="2852573" y="667941"/>
                </a:cubicBezTo>
                <a:cubicBezTo>
                  <a:pt x="2745800" y="702203"/>
                  <a:pt x="2446281" y="649993"/>
                  <a:pt x="2258563" y="667941"/>
                </a:cubicBezTo>
                <a:cubicBezTo>
                  <a:pt x="2070845" y="685889"/>
                  <a:pt x="1896555" y="662896"/>
                  <a:pt x="1759595" y="667941"/>
                </a:cubicBezTo>
                <a:cubicBezTo>
                  <a:pt x="1622635" y="672986"/>
                  <a:pt x="1317271" y="650056"/>
                  <a:pt x="975501" y="667941"/>
                </a:cubicBezTo>
                <a:cubicBezTo>
                  <a:pt x="633731" y="685826"/>
                  <a:pt x="541322" y="599657"/>
                  <a:pt x="333970" y="667941"/>
                </a:cubicBezTo>
                <a:cubicBezTo>
                  <a:pt x="149481" y="673324"/>
                  <a:pt x="-14578" y="816174"/>
                  <a:pt x="0" y="1001911"/>
                </a:cubicBezTo>
                <a:cubicBezTo>
                  <a:pt x="57197" y="1267293"/>
                  <a:pt x="-52614" y="1465116"/>
                  <a:pt x="0" y="1654584"/>
                </a:cubicBezTo>
                <a:cubicBezTo>
                  <a:pt x="52614" y="1844052"/>
                  <a:pt x="-25927" y="2028287"/>
                  <a:pt x="0" y="2146952"/>
                </a:cubicBezTo>
                <a:cubicBezTo>
                  <a:pt x="25927" y="2265617"/>
                  <a:pt x="-36165" y="2583912"/>
                  <a:pt x="0" y="2759549"/>
                </a:cubicBezTo>
                <a:cubicBezTo>
                  <a:pt x="36165" y="2935186"/>
                  <a:pt x="-21235" y="3103606"/>
                  <a:pt x="0" y="3332070"/>
                </a:cubicBezTo>
                <a:cubicBezTo>
                  <a:pt x="21235" y="3560534"/>
                  <a:pt x="-20193" y="3722241"/>
                  <a:pt x="0" y="3904590"/>
                </a:cubicBezTo>
                <a:cubicBezTo>
                  <a:pt x="20193" y="4086939"/>
                  <a:pt x="-7013" y="4281650"/>
                  <a:pt x="0" y="4437034"/>
                </a:cubicBezTo>
                <a:cubicBezTo>
                  <a:pt x="7013" y="4592418"/>
                  <a:pt x="-12539" y="4774654"/>
                  <a:pt x="0" y="5009555"/>
                </a:cubicBezTo>
                <a:cubicBezTo>
                  <a:pt x="-30775" y="5221395"/>
                  <a:pt x="139090" y="5339623"/>
                  <a:pt x="333970" y="5343525"/>
                </a:cubicBezTo>
                <a:cubicBezTo>
                  <a:pt x="550418" y="5386007"/>
                  <a:pt x="653641" y="5163725"/>
                  <a:pt x="667940" y="5009555"/>
                </a:cubicBezTo>
                <a:cubicBezTo>
                  <a:pt x="649609" y="4919227"/>
                  <a:pt x="665950" y="4785209"/>
                  <a:pt x="667941" y="4675584"/>
                </a:cubicBezTo>
                <a:cubicBezTo>
                  <a:pt x="804488" y="4658900"/>
                  <a:pt x="859921" y="4676569"/>
                  <a:pt x="976826" y="4675584"/>
                </a:cubicBezTo>
                <a:cubicBezTo>
                  <a:pt x="1093731" y="4674599"/>
                  <a:pt x="1466466" y="4743353"/>
                  <a:pt x="1665878" y="4675584"/>
                </a:cubicBezTo>
                <a:cubicBezTo>
                  <a:pt x="1865290" y="4607815"/>
                  <a:pt x="2021554" y="4722888"/>
                  <a:pt x="2164847" y="4675584"/>
                </a:cubicBezTo>
                <a:cubicBezTo>
                  <a:pt x="2308140" y="4628280"/>
                  <a:pt x="2416659" y="4718280"/>
                  <a:pt x="2663815" y="4675584"/>
                </a:cubicBezTo>
                <a:cubicBezTo>
                  <a:pt x="2910971" y="4632888"/>
                  <a:pt x="2838922" y="4703830"/>
                  <a:pt x="2972701" y="4675584"/>
                </a:cubicBezTo>
                <a:cubicBezTo>
                  <a:pt x="3106480" y="4647338"/>
                  <a:pt x="3386114" y="4706061"/>
                  <a:pt x="3661753" y="4675584"/>
                </a:cubicBezTo>
                <a:cubicBezTo>
                  <a:pt x="3937392" y="4645107"/>
                  <a:pt x="3890481" y="4708601"/>
                  <a:pt x="3970638" y="4675584"/>
                </a:cubicBezTo>
                <a:cubicBezTo>
                  <a:pt x="4050795" y="4642567"/>
                  <a:pt x="4220599" y="4713646"/>
                  <a:pt x="4374565" y="4675584"/>
                </a:cubicBezTo>
                <a:cubicBezTo>
                  <a:pt x="4528531" y="4637522"/>
                  <a:pt x="4712538" y="4682702"/>
                  <a:pt x="4873534" y="4675584"/>
                </a:cubicBezTo>
                <a:cubicBezTo>
                  <a:pt x="5034530" y="4668466"/>
                  <a:pt x="5063301" y="4679636"/>
                  <a:pt x="5182419" y="4675584"/>
                </a:cubicBezTo>
                <a:cubicBezTo>
                  <a:pt x="5301537" y="4671532"/>
                  <a:pt x="5432362" y="4719479"/>
                  <a:pt x="5681388" y="4675584"/>
                </a:cubicBezTo>
                <a:cubicBezTo>
                  <a:pt x="5930414" y="4631689"/>
                  <a:pt x="6131332" y="4739081"/>
                  <a:pt x="6275398" y="4675584"/>
                </a:cubicBezTo>
                <a:cubicBezTo>
                  <a:pt x="6419464" y="4612087"/>
                  <a:pt x="6673275" y="4701517"/>
                  <a:pt x="6869408" y="4675584"/>
                </a:cubicBezTo>
                <a:cubicBezTo>
                  <a:pt x="7065541" y="4649651"/>
                  <a:pt x="7194785" y="4706203"/>
                  <a:pt x="7463418" y="4675584"/>
                </a:cubicBezTo>
                <a:cubicBezTo>
                  <a:pt x="7732051" y="4644965"/>
                  <a:pt x="7687597" y="4685623"/>
                  <a:pt x="7867345" y="4675584"/>
                </a:cubicBezTo>
                <a:cubicBezTo>
                  <a:pt x="8047093" y="4665545"/>
                  <a:pt x="8049886" y="4707953"/>
                  <a:pt x="8176231" y="4675584"/>
                </a:cubicBezTo>
                <a:cubicBezTo>
                  <a:pt x="8302576" y="4643215"/>
                  <a:pt x="8446851" y="4697742"/>
                  <a:pt x="8675199" y="4675584"/>
                </a:cubicBezTo>
                <a:cubicBezTo>
                  <a:pt x="8903547" y="4653426"/>
                  <a:pt x="9039822" y="4680959"/>
                  <a:pt x="9174168" y="4675584"/>
                </a:cubicBezTo>
                <a:cubicBezTo>
                  <a:pt x="9308514" y="4670209"/>
                  <a:pt x="9913420" y="4790567"/>
                  <a:pt x="10172105" y="4675584"/>
                </a:cubicBezTo>
                <a:cubicBezTo>
                  <a:pt x="10323318" y="4642804"/>
                  <a:pt x="10508501" y="4563887"/>
                  <a:pt x="10506075" y="4341614"/>
                </a:cubicBezTo>
                <a:cubicBezTo>
                  <a:pt x="10480573" y="4120153"/>
                  <a:pt x="10556584" y="4080278"/>
                  <a:pt x="10506075" y="3849246"/>
                </a:cubicBezTo>
                <a:cubicBezTo>
                  <a:pt x="10455566" y="3618214"/>
                  <a:pt x="10513651" y="3545101"/>
                  <a:pt x="10506075" y="3396955"/>
                </a:cubicBezTo>
                <a:cubicBezTo>
                  <a:pt x="10498499" y="3248809"/>
                  <a:pt x="10573186" y="3004700"/>
                  <a:pt x="10506075" y="2744282"/>
                </a:cubicBezTo>
                <a:cubicBezTo>
                  <a:pt x="10438964" y="2483864"/>
                  <a:pt x="10536340" y="2468685"/>
                  <a:pt x="10506075" y="2211837"/>
                </a:cubicBezTo>
                <a:cubicBezTo>
                  <a:pt x="10475810" y="1954989"/>
                  <a:pt x="10508256" y="1886911"/>
                  <a:pt x="10506075" y="1639317"/>
                </a:cubicBezTo>
                <a:cubicBezTo>
                  <a:pt x="10503894" y="1391723"/>
                  <a:pt x="10522020" y="1219843"/>
                  <a:pt x="10506075" y="1106873"/>
                </a:cubicBezTo>
                <a:cubicBezTo>
                  <a:pt x="10490130" y="993903"/>
                  <a:pt x="10541977" y="663207"/>
                  <a:pt x="10506075" y="333970"/>
                </a:cubicBezTo>
                <a:close/>
                <a:moveTo>
                  <a:pt x="333970" y="1335881"/>
                </a:moveTo>
                <a:cubicBezTo>
                  <a:pt x="510445" y="1339005"/>
                  <a:pt x="650861" y="1152375"/>
                  <a:pt x="667940" y="1001911"/>
                </a:cubicBezTo>
                <a:cubicBezTo>
                  <a:pt x="667770" y="916912"/>
                  <a:pt x="593443" y="818251"/>
                  <a:pt x="500955" y="834926"/>
                </a:cubicBezTo>
                <a:cubicBezTo>
                  <a:pt x="431522" y="828013"/>
                  <a:pt x="342120" y="913024"/>
                  <a:pt x="333970" y="1001911"/>
                </a:cubicBezTo>
                <a:cubicBezTo>
                  <a:pt x="372419" y="1135414"/>
                  <a:pt x="312781" y="1251143"/>
                  <a:pt x="333970" y="1335881"/>
                </a:cubicBezTo>
                <a:close/>
              </a:path>
              <a:path w="10506075" h="5343525" fill="darkenLess" stroke="0" extrusionOk="0">
                <a:moveTo>
                  <a:pt x="333970" y="1335881"/>
                </a:moveTo>
                <a:cubicBezTo>
                  <a:pt x="540220" y="1325499"/>
                  <a:pt x="658203" y="1199218"/>
                  <a:pt x="667940" y="1001911"/>
                </a:cubicBezTo>
                <a:cubicBezTo>
                  <a:pt x="680596" y="890887"/>
                  <a:pt x="586986" y="836963"/>
                  <a:pt x="500955" y="834926"/>
                </a:cubicBezTo>
                <a:cubicBezTo>
                  <a:pt x="385436" y="820396"/>
                  <a:pt x="332179" y="928914"/>
                  <a:pt x="333970" y="1001911"/>
                </a:cubicBezTo>
                <a:cubicBezTo>
                  <a:pt x="370406" y="1082974"/>
                  <a:pt x="332805" y="1204103"/>
                  <a:pt x="333970" y="1335881"/>
                </a:cubicBezTo>
                <a:close/>
                <a:moveTo>
                  <a:pt x="10172105" y="667941"/>
                </a:moveTo>
                <a:cubicBezTo>
                  <a:pt x="10321061" y="650804"/>
                  <a:pt x="10489638" y="550419"/>
                  <a:pt x="10506075" y="333971"/>
                </a:cubicBezTo>
                <a:cubicBezTo>
                  <a:pt x="10552645" y="135669"/>
                  <a:pt x="10347791" y="-22222"/>
                  <a:pt x="10172105" y="1"/>
                </a:cubicBezTo>
                <a:cubicBezTo>
                  <a:pt x="9995213" y="4431"/>
                  <a:pt x="9816749" y="156765"/>
                  <a:pt x="9838135" y="333971"/>
                </a:cubicBezTo>
                <a:cubicBezTo>
                  <a:pt x="9845022" y="431094"/>
                  <a:pt x="9903536" y="509725"/>
                  <a:pt x="10005120" y="500956"/>
                </a:cubicBezTo>
                <a:cubicBezTo>
                  <a:pt x="10113244" y="493569"/>
                  <a:pt x="10169135" y="439334"/>
                  <a:pt x="10172105" y="333971"/>
                </a:cubicBezTo>
                <a:cubicBezTo>
                  <a:pt x="10199685" y="494599"/>
                  <a:pt x="10148853" y="508862"/>
                  <a:pt x="10172105" y="667941"/>
                </a:cubicBezTo>
                <a:close/>
              </a:path>
              <a:path w="10506075" h="5343525" fill="none" extrusionOk="0">
                <a:moveTo>
                  <a:pt x="0" y="1001911"/>
                </a:moveTo>
                <a:cubicBezTo>
                  <a:pt x="11701" y="811910"/>
                  <a:pt x="173864" y="660704"/>
                  <a:pt x="333970" y="667941"/>
                </a:cubicBezTo>
                <a:cubicBezTo>
                  <a:pt x="494658" y="640972"/>
                  <a:pt x="580051" y="681248"/>
                  <a:pt x="737897" y="667941"/>
                </a:cubicBezTo>
                <a:cubicBezTo>
                  <a:pt x="895743" y="654634"/>
                  <a:pt x="1025302" y="701033"/>
                  <a:pt x="1141824" y="667941"/>
                </a:cubicBezTo>
                <a:cubicBezTo>
                  <a:pt x="1258346" y="634849"/>
                  <a:pt x="1379884" y="713007"/>
                  <a:pt x="1545751" y="667941"/>
                </a:cubicBezTo>
                <a:cubicBezTo>
                  <a:pt x="1711618" y="622875"/>
                  <a:pt x="1758666" y="701720"/>
                  <a:pt x="1949678" y="667941"/>
                </a:cubicBezTo>
                <a:cubicBezTo>
                  <a:pt x="2140690" y="634162"/>
                  <a:pt x="2170558" y="678971"/>
                  <a:pt x="2353605" y="667941"/>
                </a:cubicBezTo>
                <a:cubicBezTo>
                  <a:pt x="2536652" y="656911"/>
                  <a:pt x="2602255" y="675981"/>
                  <a:pt x="2757532" y="667941"/>
                </a:cubicBezTo>
                <a:cubicBezTo>
                  <a:pt x="2912809" y="659901"/>
                  <a:pt x="3102909" y="673784"/>
                  <a:pt x="3256500" y="667941"/>
                </a:cubicBezTo>
                <a:cubicBezTo>
                  <a:pt x="3410091" y="662098"/>
                  <a:pt x="3854125" y="679407"/>
                  <a:pt x="4040594" y="667941"/>
                </a:cubicBezTo>
                <a:cubicBezTo>
                  <a:pt x="4227063" y="656475"/>
                  <a:pt x="4610079" y="736734"/>
                  <a:pt x="4824687" y="667941"/>
                </a:cubicBezTo>
                <a:cubicBezTo>
                  <a:pt x="5039295" y="599148"/>
                  <a:pt x="5061665" y="669457"/>
                  <a:pt x="5228614" y="667941"/>
                </a:cubicBezTo>
                <a:cubicBezTo>
                  <a:pt x="5395563" y="666425"/>
                  <a:pt x="5494693" y="715347"/>
                  <a:pt x="5727583" y="667941"/>
                </a:cubicBezTo>
                <a:cubicBezTo>
                  <a:pt x="5960473" y="620535"/>
                  <a:pt x="6055193" y="695532"/>
                  <a:pt x="6321593" y="667941"/>
                </a:cubicBezTo>
                <a:cubicBezTo>
                  <a:pt x="6587993" y="640350"/>
                  <a:pt x="6524190" y="697695"/>
                  <a:pt x="6725520" y="667941"/>
                </a:cubicBezTo>
                <a:cubicBezTo>
                  <a:pt x="6926850" y="638187"/>
                  <a:pt x="7120969" y="706557"/>
                  <a:pt x="7414572" y="667941"/>
                </a:cubicBezTo>
                <a:cubicBezTo>
                  <a:pt x="7708175" y="629325"/>
                  <a:pt x="7664481" y="723878"/>
                  <a:pt x="7913541" y="667941"/>
                </a:cubicBezTo>
                <a:cubicBezTo>
                  <a:pt x="8162601" y="612004"/>
                  <a:pt x="8176819" y="670051"/>
                  <a:pt x="8317468" y="667941"/>
                </a:cubicBezTo>
                <a:cubicBezTo>
                  <a:pt x="8458117" y="665831"/>
                  <a:pt x="8764117" y="697825"/>
                  <a:pt x="9006520" y="667941"/>
                </a:cubicBezTo>
                <a:cubicBezTo>
                  <a:pt x="9248923" y="638057"/>
                  <a:pt x="9228126" y="669387"/>
                  <a:pt x="9315405" y="667941"/>
                </a:cubicBezTo>
                <a:cubicBezTo>
                  <a:pt x="9402684" y="666495"/>
                  <a:pt x="9616929" y="704049"/>
                  <a:pt x="9838134" y="667941"/>
                </a:cubicBezTo>
                <a:cubicBezTo>
                  <a:pt x="9824340" y="502153"/>
                  <a:pt x="9861932" y="481429"/>
                  <a:pt x="9838134" y="333970"/>
                </a:cubicBezTo>
                <a:cubicBezTo>
                  <a:pt x="9827117" y="127315"/>
                  <a:pt x="9987053" y="5963"/>
                  <a:pt x="10172104" y="0"/>
                </a:cubicBezTo>
                <a:cubicBezTo>
                  <a:pt x="10317413" y="24496"/>
                  <a:pt x="10497917" y="142228"/>
                  <a:pt x="10506074" y="333970"/>
                </a:cubicBezTo>
                <a:cubicBezTo>
                  <a:pt x="10518331" y="1603883"/>
                  <a:pt x="10515355" y="2938367"/>
                  <a:pt x="10506075" y="4341614"/>
                </a:cubicBezTo>
                <a:cubicBezTo>
                  <a:pt x="10503401" y="4536234"/>
                  <a:pt x="10353468" y="4699369"/>
                  <a:pt x="10172105" y="4675584"/>
                </a:cubicBezTo>
                <a:cubicBezTo>
                  <a:pt x="10030578" y="4693829"/>
                  <a:pt x="9828948" y="4639763"/>
                  <a:pt x="9578095" y="4675584"/>
                </a:cubicBezTo>
                <a:cubicBezTo>
                  <a:pt x="9327242" y="4711405"/>
                  <a:pt x="9106384" y="4638932"/>
                  <a:pt x="8889043" y="4675584"/>
                </a:cubicBezTo>
                <a:cubicBezTo>
                  <a:pt x="8671702" y="4712236"/>
                  <a:pt x="8423114" y="4593152"/>
                  <a:pt x="8199991" y="4675584"/>
                </a:cubicBezTo>
                <a:cubicBezTo>
                  <a:pt x="7976868" y="4758016"/>
                  <a:pt x="7759655" y="4610708"/>
                  <a:pt x="7510939" y="4675584"/>
                </a:cubicBezTo>
                <a:cubicBezTo>
                  <a:pt x="7262223" y="4740460"/>
                  <a:pt x="7292449" y="4662938"/>
                  <a:pt x="7202054" y="4675584"/>
                </a:cubicBezTo>
                <a:cubicBezTo>
                  <a:pt x="7111659" y="4688230"/>
                  <a:pt x="6880381" y="4659004"/>
                  <a:pt x="6798127" y="4675584"/>
                </a:cubicBezTo>
                <a:cubicBezTo>
                  <a:pt x="6715873" y="4692164"/>
                  <a:pt x="6264634" y="4658558"/>
                  <a:pt x="6109075" y="4675584"/>
                </a:cubicBezTo>
                <a:cubicBezTo>
                  <a:pt x="5953516" y="4692610"/>
                  <a:pt x="5756772" y="4652176"/>
                  <a:pt x="5420023" y="4675584"/>
                </a:cubicBezTo>
                <a:cubicBezTo>
                  <a:pt x="5083274" y="4698992"/>
                  <a:pt x="5110259" y="4647125"/>
                  <a:pt x="4921054" y="4675584"/>
                </a:cubicBezTo>
                <a:cubicBezTo>
                  <a:pt x="4731849" y="4704043"/>
                  <a:pt x="4556490" y="4672384"/>
                  <a:pt x="4422086" y="4675584"/>
                </a:cubicBezTo>
                <a:cubicBezTo>
                  <a:pt x="4287682" y="4678784"/>
                  <a:pt x="4051759" y="4646973"/>
                  <a:pt x="3923117" y="4675584"/>
                </a:cubicBezTo>
                <a:cubicBezTo>
                  <a:pt x="3794475" y="4704195"/>
                  <a:pt x="3530310" y="4622311"/>
                  <a:pt x="3424149" y="4675584"/>
                </a:cubicBezTo>
                <a:cubicBezTo>
                  <a:pt x="3317988" y="4728857"/>
                  <a:pt x="3216253" y="4648179"/>
                  <a:pt x="3020222" y="4675584"/>
                </a:cubicBezTo>
                <a:cubicBezTo>
                  <a:pt x="2824191" y="4702989"/>
                  <a:pt x="2580355" y="4651439"/>
                  <a:pt x="2426211" y="4675584"/>
                </a:cubicBezTo>
                <a:cubicBezTo>
                  <a:pt x="2272067" y="4699729"/>
                  <a:pt x="2086042" y="4673261"/>
                  <a:pt x="1832201" y="4675584"/>
                </a:cubicBezTo>
                <a:cubicBezTo>
                  <a:pt x="1578360" y="4677907"/>
                  <a:pt x="1457247" y="4646477"/>
                  <a:pt x="1238191" y="4675584"/>
                </a:cubicBezTo>
                <a:cubicBezTo>
                  <a:pt x="1019135" y="4704691"/>
                  <a:pt x="889387" y="4627351"/>
                  <a:pt x="667941" y="4675584"/>
                </a:cubicBezTo>
                <a:cubicBezTo>
                  <a:pt x="670391" y="4781058"/>
                  <a:pt x="630783" y="4876258"/>
                  <a:pt x="667941" y="5009555"/>
                </a:cubicBezTo>
                <a:cubicBezTo>
                  <a:pt x="624678" y="5189021"/>
                  <a:pt x="533213" y="5333654"/>
                  <a:pt x="333971" y="5343525"/>
                </a:cubicBezTo>
                <a:cubicBezTo>
                  <a:pt x="163550" y="5369657"/>
                  <a:pt x="-10119" y="5189310"/>
                  <a:pt x="1" y="5009555"/>
                </a:cubicBezTo>
                <a:cubicBezTo>
                  <a:pt x="11595" y="3763746"/>
                  <a:pt x="-10495" y="2302662"/>
                  <a:pt x="0" y="1001911"/>
                </a:cubicBezTo>
                <a:close/>
                <a:moveTo>
                  <a:pt x="9838134" y="667941"/>
                </a:moveTo>
                <a:cubicBezTo>
                  <a:pt x="9973058" y="654486"/>
                  <a:pt x="10094122" y="703180"/>
                  <a:pt x="10172105" y="667941"/>
                </a:cubicBezTo>
                <a:cubicBezTo>
                  <a:pt x="10347548" y="629275"/>
                  <a:pt x="10492668" y="491767"/>
                  <a:pt x="10506075" y="333971"/>
                </a:cubicBezTo>
                <a:moveTo>
                  <a:pt x="10172105" y="667941"/>
                </a:moveTo>
                <a:cubicBezTo>
                  <a:pt x="10154773" y="558321"/>
                  <a:pt x="10183669" y="475198"/>
                  <a:pt x="10172105" y="333970"/>
                </a:cubicBezTo>
                <a:cubicBezTo>
                  <a:pt x="10184054" y="415403"/>
                  <a:pt x="10113383" y="503684"/>
                  <a:pt x="10005120" y="500955"/>
                </a:cubicBezTo>
                <a:cubicBezTo>
                  <a:pt x="9923963" y="493759"/>
                  <a:pt x="9836856" y="403048"/>
                  <a:pt x="9838135" y="333970"/>
                </a:cubicBezTo>
                <a:moveTo>
                  <a:pt x="333970" y="1335881"/>
                </a:moveTo>
                <a:cubicBezTo>
                  <a:pt x="327690" y="1213498"/>
                  <a:pt x="366664" y="1146582"/>
                  <a:pt x="333970" y="1001911"/>
                </a:cubicBezTo>
                <a:cubicBezTo>
                  <a:pt x="314717" y="892448"/>
                  <a:pt x="411447" y="846652"/>
                  <a:pt x="500955" y="834926"/>
                </a:cubicBezTo>
                <a:cubicBezTo>
                  <a:pt x="612246" y="846307"/>
                  <a:pt x="671005" y="918034"/>
                  <a:pt x="667940" y="1001911"/>
                </a:cubicBezTo>
                <a:cubicBezTo>
                  <a:pt x="650567" y="1139277"/>
                  <a:pt x="528134" y="1300248"/>
                  <a:pt x="333970" y="1335881"/>
                </a:cubicBezTo>
                <a:cubicBezTo>
                  <a:pt x="173400" y="1329196"/>
                  <a:pt x="33986" y="1194032"/>
                  <a:pt x="0" y="1001911"/>
                </a:cubicBezTo>
                <a:moveTo>
                  <a:pt x="667941" y="1001911"/>
                </a:moveTo>
                <a:cubicBezTo>
                  <a:pt x="721872" y="1214177"/>
                  <a:pt x="646541" y="1394503"/>
                  <a:pt x="667941" y="1526721"/>
                </a:cubicBezTo>
                <a:cubicBezTo>
                  <a:pt x="689341" y="1658939"/>
                  <a:pt x="625812" y="1809642"/>
                  <a:pt x="667941" y="2014795"/>
                </a:cubicBezTo>
                <a:cubicBezTo>
                  <a:pt x="710070" y="2219948"/>
                  <a:pt x="632320" y="2294314"/>
                  <a:pt x="667941" y="2539606"/>
                </a:cubicBezTo>
                <a:cubicBezTo>
                  <a:pt x="703562" y="2784898"/>
                  <a:pt x="660906" y="2952248"/>
                  <a:pt x="667941" y="3137889"/>
                </a:cubicBezTo>
                <a:cubicBezTo>
                  <a:pt x="674976" y="3323530"/>
                  <a:pt x="648253" y="3526955"/>
                  <a:pt x="667941" y="3625963"/>
                </a:cubicBezTo>
                <a:cubicBezTo>
                  <a:pt x="687629" y="3724971"/>
                  <a:pt x="657409" y="3855332"/>
                  <a:pt x="667941" y="4040563"/>
                </a:cubicBezTo>
                <a:cubicBezTo>
                  <a:pt x="678473" y="4225794"/>
                  <a:pt x="648753" y="4545823"/>
                  <a:pt x="667941" y="4675584"/>
                </a:cubicBezTo>
              </a:path>
              <a:path w="10506075" h="5343525" fill="none" stroke="0" extrusionOk="0">
                <a:moveTo>
                  <a:pt x="0" y="1001911"/>
                </a:moveTo>
                <a:cubicBezTo>
                  <a:pt x="-3565" y="828148"/>
                  <a:pt x="105524" y="697889"/>
                  <a:pt x="333970" y="667941"/>
                </a:cubicBezTo>
                <a:cubicBezTo>
                  <a:pt x="478592" y="625814"/>
                  <a:pt x="634153" y="681566"/>
                  <a:pt x="737897" y="667941"/>
                </a:cubicBezTo>
                <a:cubicBezTo>
                  <a:pt x="841641" y="654316"/>
                  <a:pt x="1023882" y="690132"/>
                  <a:pt x="1236866" y="667941"/>
                </a:cubicBezTo>
                <a:cubicBezTo>
                  <a:pt x="1449850" y="645750"/>
                  <a:pt x="1510703" y="674641"/>
                  <a:pt x="1640793" y="667941"/>
                </a:cubicBezTo>
                <a:cubicBezTo>
                  <a:pt x="1770883" y="661241"/>
                  <a:pt x="1836569" y="673596"/>
                  <a:pt x="1949678" y="667941"/>
                </a:cubicBezTo>
                <a:cubicBezTo>
                  <a:pt x="2062788" y="662286"/>
                  <a:pt x="2173634" y="691513"/>
                  <a:pt x="2258563" y="667941"/>
                </a:cubicBezTo>
                <a:cubicBezTo>
                  <a:pt x="2343492" y="644369"/>
                  <a:pt x="2492117" y="686669"/>
                  <a:pt x="2567449" y="667941"/>
                </a:cubicBezTo>
                <a:cubicBezTo>
                  <a:pt x="2642781" y="649213"/>
                  <a:pt x="3045179" y="704584"/>
                  <a:pt x="3351542" y="667941"/>
                </a:cubicBezTo>
                <a:cubicBezTo>
                  <a:pt x="3657905" y="631298"/>
                  <a:pt x="3833661" y="712049"/>
                  <a:pt x="4135636" y="667941"/>
                </a:cubicBezTo>
                <a:cubicBezTo>
                  <a:pt x="4437611" y="623833"/>
                  <a:pt x="4353390" y="679664"/>
                  <a:pt x="4444521" y="667941"/>
                </a:cubicBezTo>
                <a:cubicBezTo>
                  <a:pt x="4535652" y="656218"/>
                  <a:pt x="4625345" y="670883"/>
                  <a:pt x="4753406" y="667941"/>
                </a:cubicBezTo>
                <a:cubicBezTo>
                  <a:pt x="4881467" y="664999"/>
                  <a:pt x="5168461" y="754218"/>
                  <a:pt x="5537500" y="667941"/>
                </a:cubicBezTo>
                <a:cubicBezTo>
                  <a:pt x="5906539" y="581664"/>
                  <a:pt x="5933295" y="698471"/>
                  <a:pt x="6036468" y="667941"/>
                </a:cubicBezTo>
                <a:cubicBezTo>
                  <a:pt x="6139641" y="637411"/>
                  <a:pt x="6304293" y="669988"/>
                  <a:pt x="6535437" y="667941"/>
                </a:cubicBezTo>
                <a:cubicBezTo>
                  <a:pt x="6766581" y="665894"/>
                  <a:pt x="7071984" y="751388"/>
                  <a:pt x="7319531" y="667941"/>
                </a:cubicBezTo>
                <a:cubicBezTo>
                  <a:pt x="7567078" y="584494"/>
                  <a:pt x="7719711" y="744893"/>
                  <a:pt x="8008582" y="667941"/>
                </a:cubicBezTo>
                <a:cubicBezTo>
                  <a:pt x="8297453" y="590989"/>
                  <a:pt x="8470571" y="736068"/>
                  <a:pt x="8602593" y="667941"/>
                </a:cubicBezTo>
                <a:cubicBezTo>
                  <a:pt x="8734615" y="599814"/>
                  <a:pt x="8832118" y="701460"/>
                  <a:pt x="8911478" y="667941"/>
                </a:cubicBezTo>
                <a:cubicBezTo>
                  <a:pt x="8990838" y="634422"/>
                  <a:pt x="9182224" y="685757"/>
                  <a:pt x="9315405" y="667941"/>
                </a:cubicBezTo>
                <a:cubicBezTo>
                  <a:pt x="9448586" y="650125"/>
                  <a:pt x="9675314" y="701358"/>
                  <a:pt x="9838134" y="667941"/>
                </a:cubicBezTo>
                <a:cubicBezTo>
                  <a:pt x="9818138" y="595276"/>
                  <a:pt x="9848313" y="472355"/>
                  <a:pt x="9838134" y="333970"/>
                </a:cubicBezTo>
                <a:cubicBezTo>
                  <a:pt x="9841593" y="160380"/>
                  <a:pt x="9987432" y="16427"/>
                  <a:pt x="10172104" y="0"/>
                </a:cubicBezTo>
                <a:cubicBezTo>
                  <a:pt x="10342059" y="6138"/>
                  <a:pt x="10469921" y="142547"/>
                  <a:pt x="10506074" y="333970"/>
                </a:cubicBezTo>
                <a:cubicBezTo>
                  <a:pt x="10484754" y="1507660"/>
                  <a:pt x="10330256" y="3083712"/>
                  <a:pt x="10506075" y="4341614"/>
                </a:cubicBezTo>
                <a:cubicBezTo>
                  <a:pt x="10552855" y="4529370"/>
                  <a:pt x="10393085" y="4674652"/>
                  <a:pt x="10172105" y="4675584"/>
                </a:cubicBezTo>
                <a:cubicBezTo>
                  <a:pt x="9891676" y="4749269"/>
                  <a:pt x="9617768" y="4667017"/>
                  <a:pt x="9388011" y="4675584"/>
                </a:cubicBezTo>
                <a:cubicBezTo>
                  <a:pt x="9158254" y="4684151"/>
                  <a:pt x="9040371" y="4641025"/>
                  <a:pt x="8889043" y="4675584"/>
                </a:cubicBezTo>
                <a:cubicBezTo>
                  <a:pt x="8737715" y="4710143"/>
                  <a:pt x="8436233" y="4605141"/>
                  <a:pt x="8295033" y="4675584"/>
                </a:cubicBezTo>
                <a:cubicBezTo>
                  <a:pt x="8153833" y="4746027"/>
                  <a:pt x="7856992" y="4645847"/>
                  <a:pt x="7701022" y="4675584"/>
                </a:cubicBezTo>
                <a:cubicBezTo>
                  <a:pt x="7545052" y="4705321"/>
                  <a:pt x="7365756" y="4654670"/>
                  <a:pt x="7202054" y="4675584"/>
                </a:cubicBezTo>
                <a:cubicBezTo>
                  <a:pt x="7038352" y="4696498"/>
                  <a:pt x="6779386" y="4621582"/>
                  <a:pt x="6417960" y="4675584"/>
                </a:cubicBezTo>
                <a:cubicBezTo>
                  <a:pt x="6056534" y="4729586"/>
                  <a:pt x="6035968" y="4625286"/>
                  <a:pt x="5918992" y="4675584"/>
                </a:cubicBezTo>
                <a:cubicBezTo>
                  <a:pt x="5802016" y="4725882"/>
                  <a:pt x="5591852" y="4624998"/>
                  <a:pt x="5420023" y="4675584"/>
                </a:cubicBezTo>
                <a:cubicBezTo>
                  <a:pt x="5248194" y="4726170"/>
                  <a:pt x="5045729" y="4624272"/>
                  <a:pt x="4921054" y="4675584"/>
                </a:cubicBezTo>
                <a:cubicBezTo>
                  <a:pt x="4796379" y="4726896"/>
                  <a:pt x="4547743" y="4654696"/>
                  <a:pt x="4327044" y="4675584"/>
                </a:cubicBezTo>
                <a:cubicBezTo>
                  <a:pt x="4106345" y="4696472"/>
                  <a:pt x="3891754" y="4619311"/>
                  <a:pt x="3637992" y="4675584"/>
                </a:cubicBezTo>
                <a:cubicBezTo>
                  <a:pt x="3384230" y="4731857"/>
                  <a:pt x="3257556" y="4669380"/>
                  <a:pt x="2948940" y="4675584"/>
                </a:cubicBezTo>
                <a:cubicBezTo>
                  <a:pt x="2640324" y="4681788"/>
                  <a:pt x="2595019" y="4635210"/>
                  <a:pt x="2449972" y="4675584"/>
                </a:cubicBezTo>
                <a:cubicBezTo>
                  <a:pt x="2304925" y="4715958"/>
                  <a:pt x="2104041" y="4653857"/>
                  <a:pt x="1855962" y="4675584"/>
                </a:cubicBezTo>
                <a:cubicBezTo>
                  <a:pt x="1607883" y="4697311"/>
                  <a:pt x="1603359" y="4664134"/>
                  <a:pt x="1452035" y="4675584"/>
                </a:cubicBezTo>
                <a:cubicBezTo>
                  <a:pt x="1300711" y="4687034"/>
                  <a:pt x="1036151" y="4668058"/>
                  <a:pt x="667941" y="4675584"/>
                </a:cubicBezTo>
                <a:cubicBezTo>
                  <a:pt x="693775" y="4795627"/>
                  <a:pt x="639660" y="4879312"/>
                  <a:pt x="667941" y="5009555"/>
                </a:cubicBezTo>
                <a:cubicBezTo>
                  <a:pt x="699256" y="5202605"/>
                  <a:pt x="543032" y="5371978"/>
                  <a:pt x="333971" y="5343525"/>
                </a:cubicBezTo>
                <a:cubicBezTo>
                  <a:pt x="139387" y="5366853"/>
                  <a:pt x="5801" y="5213200"/>
                  <a:pt x="1" y="5009555"/>
                </a:cubicBezTo>
                <a:cubicBezTo>
                  <a:pt x="194830" y="3412766"/>
                  <a:pt x="-348773" y="2370187"/>
                  <a:pt x="0" y="1001911"/>
                </a:cubicBezTo>
                <a:close/>
                <a:moveTo>
                  <a:pt x="9838134" y="667941"/>
                </a:moveTo>
                <a:cubicBezTo>
                  <a:pt x="9911352" y="659087"/>
                  <a:pt x="10078420" y="706644"/>
                  <a:pt x="10172105" y="667941"/>
                </a:cubicBezTo>
                <a:cubicBezTo>
                  <a:pt x="10332778" y="700902"/>
                  <a:pt x="10538317" y="481384"/>
                  <a:pt x="10506075" y="333971"/>
                </a:cubicBezTo>
                <a:moveTo>
                  <a:pt x="10172105" y="667941"/>
                </a:moveTo>
                <a:cubicBezTo>
                  <a:pt x="10169639" y="581829"/>
                  <a:pt x="10194290" y="498155"/>
                  <a:pt x="10172105" y="333970"/>
                </a:cubicBezTo>
                <a:cubicBezTo>
                  <a:pt x="10168629" y="424451"/>
                  <a:pt x="10108478" y="495848"/>
                  <a:pt x="10005120" y="500955"/>
                </a:cubicBezTo>
                <a:cubicBezTo>
                  <a:pt x="9894683" y="491895"/>
                  <a:pt x="9855408" y="415045"/>
                  <a:pt x="9838135" y="333970"/>
                </a:cubicBezTo>
                <a:moveTo>
                  <a:pt x="333970" y="1335881"/>
                </a:moveTo>
                <a:cubicBezTo>
                  <a:pt x="330627" y="1192975"/>
                  <a:pt x="350837" y="1076286"/>
                  <a:pt x="333970" y="1001911"/>
                </a:cubicBezTo>
                <a:cubicBezTo>
                  <a:pt x="330303" y="907743"/>
                  <a:pt x="406142" y="836554"/>
                  <a:pt x="500955" y="834926"/>
                </a:cubicBezTo>
                <a:cubicBezTo>
                  <a:pt x="590081" y="836073"/>
                  <a:pt x="661941" y="901869"/>
                  <a:pt x="667940" y="1001911"/>
                </a:cubicBezTo>
                <a:cubicBezTo>
                  <a:pt x="659864" y="1178547"/>
                  <a:pt x="513788" y="1338967"/>
                  <a:pt x="333970" y="1335881"/>
                </a:cubicBezTo>
                <a:cubicBezTo>
                  <a:pt x="169116" y="1314953"/>
                  <a:pt x="-2582" y="1156199"/>
                  <a:pt x="0" y="1001911"/>
                </a:cubicBezTo>
                <a:moveTo>
                  <a:pt x="667941" y="1001911"/>
                </a:moveTo>
                <a:cubicBezTo>
                  <a:pt x="700916" y="1266327"/>
                  <a:pt x="662043" y="1321022"/>
                  <a:pt x="667941" y="1600195"/>
                </a:cubicBezTo>
                <a:cubicBezTo>
                  <a:pt x="673839" y="1879368"/>
                  <a:pt x="663006" y="1826320"/>
                  <a:pt x="667941" y="2051532"/>
                </a:cubicBezTo>
                <a:cubicBezTo>
                  <a:pt x="672876" y="2276744"/>
                  <a:pt x="623903" y="2261228"/>
                  <a:pt x="667941" y="2466132"/>
                </a:cubicBezTo>
                <a:cubicBezTo>
                  <a:pt x="711979" y="2671036"/>
                  <a:pt x="645981" y="2751650"/>
                  <a:pt x="667941" y="2990943"/>
                </a:cubicBezTo>
                <a:cubicBezTo>
                  <a:pt x="689901" y="3230236"/>
                  <a:pt x="656172" y="3382798"/>
                  <a:pt x="667941" y="3515753"/>
                </a:cubicBezTo>
                <a:cubicBezTo>
                  <a:pt x="679710" y="3648708"/>
                  <a:pt x="649671" y="3937031"/>
                  <a:pt x="667941" y="4114037"/>
                </a:cubicBezTo>
                <a:cubicBezTo>
                  <a:pt x="686211" y="4291043"/>
                  <a:pt x="651682" y="4428143"/>
                  <a:pt x="667941" y="4675584"/>
                </a:cubicBezTo>
              </a:path>
            </a:pathLst>
          </a:custGeom>
          <a:solidFill>
            <a:srgbClr val="E8F3E1"/>
          </a:solidFill>
          <a:ln>
            <a:extLst>
              <a:ext uri="{C807C97D-BFC1-408E-A445-0C87EB9F89A2}">
                <ask:lineSketchStyleProps xmlns:ask="http://schemas.microsoft.com/office/drawing/2018/sketchyshapes" sd="3909724173">
                  <a:prstGeom prst="horizontalScroll">
                    <a:avLst/>
                  </a:prstGeom>
                  <ask:type>
                    <ask:lineSketchScribble/>
                  </ask:type>
                </ask:lineSketchStyleProps>
              </a:ext>
            </a:extLst>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50000"/>
                </a:schemeClr>
              </a:solidFill>
              <a:latin typeface="Papyrus" panose="03070502060502030205" pitchFamily="66" charset="0"/>
            </a:endParaRPr>
          </a:p>
          <a:p>
            <a:pPr algn="ctr"/>
            <a:endParaRPr lang="en-US" sz="800" b="1" dirty="0">
              <a:solidFill>
                <a:schemeClr val="accent1">
                  <a:lumMod val="50000"/>
                </a:schemeClr>
              </a:solidFill>
              <a:latin typeface="Papyrus" panose="03070502060502030205" pitchFamily="66" charset="0"/>
            </a:endParaRPr>
          </a:p>
          <a:p>
            <a:pPr algn="ctr"/>
            <a:r>
              <a:rPr lang="en-US" sz="5400" b="1" dirty="0">
                <a:solidFill>
                  <a:schemeClr val="accent1">
                    <a:lumMod val="50000"/>
                  </a:schemeClr>
                </a:solidFill>
                <a:latin typeface="Papyrus" panose="03070502060502030205" pitchFamily="66" charset="0"/>
              </a:rPr>
              <a:t>Villa of the Mosaic Columns</a:t>
            </a:r>
          </a:p>
          <a:p>
            <a:pPr algn="ctr"/>
            <a:r>
              <a:rPr lang="en-US" sz="2800" b="1" dirty="0">
                <a:solidFill>
                  <a:schemeClr val="accent1">
                    <a:lumMod val="50000"/>
                  </a:schemeClr>
                </a:solidFill>
                <a:latin typeface="Papyrus" panose="03070502060502030205" pitchFamily="66" charset="0"/>
              </a:rPr>
              <a:t>1</a:t>
            </a:r>
            <a:r>
              <a:rPr lang="en-US" sz="2800" b="1" baseline="30000" dirty="0">
                <a:solidFill>
                  <a:schemeClr val="accent1">
                    <a:lumMod val="50000"/>
                  </a:schemeClr>
                </a:solidFill>
                <a:latin typeface="Papyrus" panose="03070502060502030205" pitchFamily="66" charset="0"/>
              </a:rPr>
              <a:t>st</a:t>
            </a:r>
            <a:r>
              <a:rPr lang="en-US" sz="2800" b="1" dirty="0">
                <a:solidFill>
                  <a:schemeClr val="accent1">
                    <a:lumMod val="50000"/>
                  </a:schemeClr>
                </a:solidFill>
                <a:latin typeface="Papyrus" panose="03070502060502030205" pitchFamily="66" charset="0"/>
              </a:rPr>
              <a:t> century AD, Pompeii</a:t>
            </a:r>
            <a:endParaRPr lang="en-US" sz="5400" b="1" dirty="0">
              <a:solidFill>
                <a:schemeClr val="accent1">
                  <a:lumMod val="50000"/>
                </a:schemeClr>
              </a:solidFill>
              <a:latin typeface="Papyrus" panose="03070502060502030205" pitchFamily="66" charset="0"/>
            </a:endParaRPr>
          </a:p>
          <a:p>
            <a:pPr algn="ctr"/>
            <a:endParaRPr lang="en-US" sz="800" b="1" dirty="0">
              <a:solidFill>
                <a:schemeClr val="accent1">
                  <a:lumMod val="50000"/>
                </a:schemeClr>
              </a:solidFill>
              <a:latin typeface="Papyrus" panose="03070502060502030205" pitchFamily="66" charset="0"/>
            </a:endParaRPr>
          </a:p>
          <a:p>
            <a:pPr algn="ctr"/>
            <a:r>
              <a:rPr lang="en-US" sz="5400" b="1" dirty="0">
                <a:solidFill>
                  <a:schemeClr val="accent1">
                    <a:lumMod val="50000"/>
                  </a:schemeClr>
                </a:solidFill>
                <a:latin typeface="Papyrus" panose="03070502060502030205" pitchFamily="66" charset="0"/>
              </a:rPr>
              <a:t>The Blue Glass Vase</a:t>
            </a:r>
          </a:p>
        </p:txBody>
      </p:sp>
    </p:spTree>
    <p:extLst>
      <p:ext uri="{BB962C8B-B14F-4D97-AF65-F5344CB8AC3E}">
        <p14:creationId xmlns:p14="http://schemas.microsoft.com/office/powerpoint/2010/main" val="770153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4" name="Picture 2" descr="HGE08 Pompeii. May 2006. Looking east towards Tomba del vaso di vetro blu.">
            <a:extLst>
              <a:ext uri="{FF2B5EF4-FFF2-40B4-BE49-F238E27FC236}">
                <a16:creationId xmlns:a16="http://schemas.microsoft.com/office/drawing/2014/main" id="{FDA4B333-45C4-4631-9BD3-B8A51AE01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902" y="204573"/>
            <a:ext cx="8595112" cy="644885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511E2E4-EEE7-4E76-8D6D-0B69BD6C4BC4}"/>
              </a:ext>
            </a:extLst>
          </p:cNvPr>
          <p:cNvSpPr>
            <a:spLocks noGrp="1"/>
          </p:cNvSpPr>
          <p:nvPr>
            <p:ph type="title"/>
          </p:nvPr>
        </p:nvSpPr>
        <p:spPr>
          <a:xfrm>
            <a:off x="8948690" y="365127"/>
            <a:ext cx="3058407"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An interesting discovery lays at the Villa’s south/east side where, within a gated enclosure, a Tomb and a unique Blue and White Glass Vase were discovered.</a:t>
            </a:r>
          </a:p>
        </p:txBody>
      </p:sp>
    </p:spTree>
    <p:extLst>
      <p:ext uri="{BB962C8B-B14F-4D97-AF65-F5344CB8AC3E}">
        <p14:creationId xmlns:p14="http://schemas.microsoft.com/office/powerpoint/2010/main" val="1235464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8" name="Picture 4" descr="The blue vase from Pompeii. Naples, National Archaeological Museum ...">
            <a:extLst>
              <a:ext uri="{FF2B5EF4-FFF2-40B4-BE49-F238E27FC236}">
                <a16:creationId xmlns:a16="http://schemas.microsoft.com/office/drawing/2014/main" id="{B824F08D-B337-49B6-94D0-2CFFA38C2B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17" y="0"/>
            <a:ext cx="50371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599BA59B-306E-4C5F-920B-5471C9923FCF}"/>
              </a:ext>
            </a:extLst>
          </p:cNvPr>
          <p:cNvSpPr>
            <a:spLocks noGrp="1"/>
          </p:cNvSpPr>
          <p:nvPr>
            <p:ph type="title"/>
          </p:nvPr>
        </p:nvSpPr>
        <p:spPr>
          <a:xfrm>
            <a:off x="5414255" y="365127"/>
            <a:ext cx="1883374"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200" b="1" dirty="0">
                <a:solidFill>
                  <a:schemeClr val="tx2">
                    <a:lumMod val="20000"/>
                    <a:lumOff val="80000"/>
                  </a:schemeClr>
                </a:solidFill>
                <a:latin typeface="Papyrus" panose="03070502060502030205" pitchFamily="66" charset="0"/>
              </a:rPr>
              <a:t>The Blue Glass Vase, 1</a:t>
            </a:r>
            <a:r>
              <a:rPr lang="en-US" sz="2200" b="1" baseline="30000" dirty="0">
                <a:solidFill>
                  <a:schemeClr val="tx2">
                    <a:lumMod val="20000"/>
                    <a:lumOff val="80000"/>
                  </a:schemeClr>
                </a:solidFill>
                <a:latin typeface="Papyrus" panose="03070502060502030205" pitchFamily="66" charset="0"/>
              </a:rPr>
              <a:t>st</a:t>
            </a:r>
            <a:r>
              <a:rPr lang="en-US" sz="2200" b="1" dirty="0">
                <a:solidFill>
                  <a:schemeClr val="tx2">
                    <a:lumMod val="20000"/>
                    <a:lumOff val="80000"/>
                  </a:schemeClr>
                </a:solidFill>
                <a:latin typeface="Papyrus" panose="03070502060502030205" pitchFamily="66" charset="0"/>
              </a:rPr>
              <a:t> century AD, Naples Archaeological Museum</a:t>
            </a:r>
          </a:p>
        </p:txBody>
      </p:sp>
      <p:pic>
        <p:nvPicPr>
          <p:cNvPr id="11266" name="Picture 2" descr="Villaggio Globale Archivi - Classicult">
            <a:extLst>
              <a:ext uri="{FF2B5EF4-FFF2-40B4-BE49-F238E27FC236}">
                <a16:creationId xmlns:a16="http://schemas.microsoft.com/office/drawing/2014/main" id="{57D8860E-BF99-4857-816B-3465EF9DAF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7629" y="0"/>
            <a:ext cx="4608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072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DD4F-837B-4C8F-8D0B-6266D161262D}"/>
              </a:ext>
            </a:extLst>
          </p:cNvPr>
          <p:cNvSpPr>
            <a:spLocks noGrp="1"/>
          </p:cNvSpPr>
          <p:nvPr>
            <p:ph type="title"/>
          </p:nvPr>
        </p:nvSpPr>
        <p:spPr>
          <a:xfrm>
            <a:off x="138116" y="365127"/>
            <a:ext cx="6969576" cy="1325563"/>
          </a:xfrm>
        </p:spPr>
        <p:txBody>
          <a:bodyPr>
            <a:noAutofit/>
          </a:bodyPr>
          <a:lstStyle/>
          <a:p>
            <a:pPr algn="ctr"/>
            <a:r>
              <a:rPr lang="en-US" sz="1600" b="1" dirty="0">
                <a:solidFill>
                  <a:srgbClr val="EFF1F5"/>
                </a:solidFill>
                <a:latin typeface="Papyrus" panose="03070502060502030205" pitchFamily="66" charset="0"/>
              </a:rPr>
              <a:t>The Funeral enclosure of the Villa of the Mosaic Columns, 1</a:t>
            </a:r>
            <a:r>
              <a:rPr lang="en-US" sz="1600" b="1" baseline="30000" dirty="0">
                <a:solidFill>
                  <a:srgbClr val="EFF1F5"/>
                </a:solidFill>
                <a:latin typeface="Papyrus" panose="03070502060502030205" pitchFamily="66" charset="0"/>
              </a:rPr>
              <a:t>st</a:t>
            </a:r>
            <a:r>
              <a:rPr lang="en-US" sz="1600" b="1" dirty="0">
                <a:solidFill>
                  <a:srgbClr val="EFF1F5"/>
                </a:solidFill>
                <a:latin typeface="Papyrus" panose="03070502060502030205" pitchFamily="66" charset="0"/>
              </a:rPr>
              <a:t> century AD, Pompeii According to </a:t>
            </a:r>
            <a:r>
              <a:rPr lang="en-US" sz="1600" b="1" dirty="0" err="1">
                <a:solidFill>
                  <a:srgbClr val="EFF1F5"/>
                </a:solidFill>
                <a:latin typeface="Papyrus" panose="03070502060502030205" pitchFamily="66" charset="0"/>
              </a:rPr>
              <a:t>Jashemski</a:t>
            </a:r>
            <a:r>
              <a:rPr lang="en-US" sz="1600" b="1" dirty="0">
                <a:solidFill>
                  <a:srgbClr val="EFF1F5"/>
                </a:solidFill>
                <a:latin typeface="Papyrus" panose="03070502060502030205" pitchFamily="66" charset="0"/>
              </a:rPr>
              <a:t> – “Since this was the only tomb that had a door leading from the tomb chamber into the garden, and since the only entrance to the garden was from the villa of the Mosaic Columns, it was obvious that the tomb and its garden belonged to this villa.”</a:t>
            </a:r>
            <a:br>
              <a:rPr lang="en-US" sz="1600" b="1" dirty="0">
                <a:solidFill>
                  <a:srgbClr val="EFF1F5"/>
                </a:solidFill>
                <a:latin typeface="Papyrus" panose="03070502060502030205" pitchFamily="66" charset="0"/>
              </a:rPr>
            </a:br>
            <a:br>
              <a:rPr lang="en-US" sz="1600" b="1" dirty="0">
                <a:latin typeface="Papyrus" panose="03070502060502030205" pitchFamily="66" charset="0"/>
              </a:rPr>
            </a:br>
            <a:endParaRPr lang="en-US" sz="1600" b="1" dirty="0">
              <a:latin typeface="Papyrus" panose="03070502060502030205" pitchFamily="66" charset="0"/>
            </a:endParaRPr>
          </a:p>
        </p:txBody>
      </p:sp>
      <p:pic>
        <p:nvPicPr>
          <p:cNvPr id="9218" name="Picture 2" descr="HGE08 Pompeii. May 2006. Looking east towards Tomba del vaso di vetro blu.">
            <a:extLst>
              <a:ext uri="{FF2B5EF4-FFF2-40B4-BE49-F238E27FC236}">
                <a16:creationId xmlns:a16="http://schemas.microsoft.com/office/drawing/2014/main" id="{5CD2DAD2-86EC-4D30-B926-9C0EFD936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5" y="1457325"/>
            <a:ext cx="6969576" cy="52292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Metal, ivory and glass objects – Museo Archeologico Nazionale di ...">
            <a:extLst>
              <a:ext uri="{FF2B5EF4-FFF2-40B4-BE49-F238E27FC236}">
                <a16:creationId xmlns:a16="http://schemas.microsoft.com/office/drawing/2014/main" id="{565C0693-843E-41C2-920A-DB957BE63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8127" y="0"/>
            <a:ext cx="4554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964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4169A2B5-B1D3-433E-B680-6E6B267AA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0"/>
            <a:ext cx="9628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06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2290" name="Picture 2" descr="Cupids harvesting grapes, known as the Blue Vase - Materia… | Flickr">
            <a:extLst>
              <a:ext uri="{FF2B5EF4-FFF2-40B4-BE49-F238E27FC236}">
                <a16:creationId xmlns:a16="http://schemas.microsoft.com/office/drawing/2014/main" id="{A044C79A-B410-40A6-AF51-3D47424B4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679" y="0"/>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74. Anfora in vetro cammeo con amorini vendemmiatori, da Pompei (I ...">
            <a:extLst>
              <a:ext uri="{FF2B5EF4-FFF2-40B4-BE49-F238E27FC236}">
                <a16:creationId xmlns:a16="http://schemas.microsoft.com/office/drawing/2014/main" id="{816685C9-A0FF-44CF-8076-EE41333FA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25" y="0"/>
            <a:ext cx="5692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275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8FAEF47C-0FB3-4CC8-A5D5-1002A830E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368" y="0"/>
            <a:ext cx="96252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141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3314" name="Picture 2" descr="Alla scoperta del Vaso Blu, nuovo appuntamento con il Fuori Mostra ...">
            <a:extLst>
              <a:ext uri="{FF2B5EF4-FFF2-40B4-BE49-F238E27FC236}">
                <a16:creationId xmlns:a16="http://schemas.microsoft.com/office/drawing/2014/main" id="{06066CAE-645B-43FE-AFA5-5E0600C32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3759" y="132018"/>
            <a:ext cx="6590644" cy="65906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The blue vase from Pompeii. Naples, National Archaeological Museum ...">
            <a:extLst>
              <a:ext uri="{FF2B5EF4-FFF2-40B4-BE49-F238E27FC236}">
                <a16:creationId xmlns:a16="http://schemas.microsoft.com/office/drawing/2014/main" id="{FEBC2EEB-D9DE-4CCA-925A-7CF9A43476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598" y="135335"/>
            <a:ext cx="4838330" cy="6587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292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586BF6-4EA0-4245-86A8-8A899EF730B4}"/>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083224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1ACF1496-F325-497A-B13F-A9F441F2573D}"/>
              </a:ext>
            </a:extLst>
          </p:cNvPr>
          <p:cNvSpPr/>
          <p:nvPr/>
        </p:nvSpPr>
        <p:spPr>
          <a:xfrm>
            <a:off x="842962" y="752475"/>
            <a:ext cx="10506075" cy="5343525"/>
          </a:xfrm>
          <a:custGeom>
            <a:avLst/>
            <a:gdLst>
              <a:gd name="connsiteX0" fmla="*/ 10506075 w 10506075"/>
              <a:gd name="connsiteY0" fmla="*/ 333970 h 5343525"/>
              <a:gd name="connsiteX1" fmla="*/ 10172105 w 10506075"/>
              <a:gd name="connsiteY1" fmla="*/ 667940 h 5343525"/>
              <a:gd name="connsiteX2" fmla="*/ 10172105 w 10506075"/>
              <a:gd name="connsiteY2" fmla="*/ 333970 h 5343525"/>
              <a:gd name="connsiteX3" fmla="*/ 10005120 w 10506075"/>
              <a:gd name="connsiteY3" fmla="*/ 500955 h 5343525"/>
              <a:gd name="connsiteX4" fmla="*/ 9838135 w 10506075"/>
              <a:gd name="connsiteY4" fmla="*/ 333970 h 5343525"/>
              <a:gd name="connsiteX5" fmla="*/ 9838134 w 10506075"/>
              <a:gd name="connsiteY5" fmla="*/ 667941 h 5343525"/>
              <a:gd name="connsiteX6" fmla="*/ 9244124 w 10506075"/>
              <a:gd name="connsiteY6" fmla="*/ 667941 h 5343525"/>
              <a:gd name="connsiteX7" fmla="*/ 8935238 w 10506075"/>
              <a:gd name="connsiteY7" fmla="*/ 667941 h 5343525"/>
              <a:gd name="connsiteX8" fmla="*/ 8626353 w 10506075"/>
              <a:gd name="connsiteY8" fmla="*/ 667941 h 5343525"/>
              <a:gd name="connsiteX9" fmla="*/ 8317468 w 10506075"/>
              <a:gd name="connsiteY9" fmla="*/ 667941 h 5343525"/>
              <a:gd name="connsiteX10" fmla="*/ 7628416 w 10506075"/>
              <a:gd name="connsiteY10" fmla="*/ 667941 h 5343525"/>
              <a:gd name="connsiteX11" fmla="*/ 7129447 w 10506075"/>
              <a:gd name="connsiteY11" fmla="*/ 667941 h 5343525"/>
              <a:gd name="connsiteX12" fmla="*/ 6630479 w 10506075"/>
              <a:gd name="connsiteY12" fmla="*/ 667941 h 5343525"/>
              <a:gd name="connsiteX13" fmla="*/ 6036468 w 10506075"/>
              <a:gd name="connsiteY13" fmla="*/ 667941 h 5343525"/>
              <a:gd name="connsiteX14" fmla="*/ 5442458 w 10506075"/>
              <a:gd name="connsiteY14" fmla="*/ 667941 h 5343525"/>
              <a:gd name="connsiteX15" fmla="*/ 4943490 w 10506075"/>
              <a:gd name="connsiteY15" fmla="*/ 667941 h 5343525"/>
              <a:gd name="connsiteX16" fmla="*/ 4254438 w 10506075"/>
              <a:gd name="connsiteY16" fmla="*/ 667941 h 5343525"/>
              <a:gd name="connsiteX17" fmla="*/ 3945552 w 10506075"/>
              <a:gd name="connsiteY17" fmla="*/ 667941 h 5343525"/>
              <a:gd name="connsiteX18" fmla="*/ 3351542 w 10506075"/>
              <a:gd name="connsiteY18" fmla="*/ 667941 h 5343525"/>
              <a:gd name="connsiteX19" fmla="*/ 2852573 w 10506075"/>
              <a:gd name="connsiteY19" fmla="*/ 667941 h 5343525"/>
              <a:gd name="connsiteX20" fmla="*/ 2258563 w 10506075"/>
              <a:gd name="connsiteY20" fmla="*/ 667941 h 5343525"/>
              <a:gd name="connsiteX21" fmla="*/ 1759595 w 10506075"/>
              <a:gd name="connsiteY21" fmla="*/ 667941 h 5343525"/>
              <a:gd name="connsiteX22" fmla="*/ 975501 w 10506075"/>
              <a:gd name="connsiteY22" fmla="*/ 667941 h 5343525"/>
              <a:gd name="connsiteX23" fmla="*/ 333970 w 10506075"/>
              <a:gd name="connsiteY23" fmla="*/ 667941 h 5343525"/>
              <a:gd name="connsiteX24" fmla="*/ 0 w 10506075"/>
              <a:gd name="connsiteY24" fmla="*/ 1001911 h 5343525"/>
              <a:gd name="connsiteX25" fmla="*/ 0 w 10506075"/>
              <a:gd name="connsiteY25" fmla="*/ 1654584 h 5343525"/>
              <a:gd name="connsiteX26" fmla="*/ 0 w 10506075"/>
              <a:gd name="connsiteY26" fmla="*/ 2146952 h 5343525"/>
              <a:gd name="connsiteX27" fmla="*/ 0 w 10506075"/>
              <a:gd name="connsiteY27" fmla="*/ 2759549 h 5343525"/>
              <a:gd name="connsiteX28" fmla="*/ 0 w 10506075"/>
              <a:gd name="connsiteY28" fmla="*/ 3332070 h 5343525"/>
              <a:gd name="connsiteX29" fmla="*/ 0 w 10506075"/>
              <a:gd name="connsiteY29" fmla="*/ 3904590 h 5343525"/>
              <a:gd name="connsiteX30" fmla="*/ 0 w 10506075"/>
              <a:gd name="connsiteY30" fmla="*/ 4437034 h 5343525"/>
              <a:gd name="connsiteX31" fmla="*/ 0 w 10506075"/>
              <a:gd name="connsiteY31" fmla="*/ 5009555 h 5343525"/>
              <a:gd name="connsiteX32" fmla="*/ 333970 w 10506075"/>
              <a:gd name="connsiteY32" fmla="*/ 5343525 h 5343525"/>
              <a:gd name="connsiteX33" fmla="*/ 667940 w 10506075"/>
              <a:gd name="connsiteY33" fmla="*/ 5009555 h 5343525"/>
              <a:gd name="connsiteX34" fmla="*/ 667941 w 10506075"/>
              <a:gd name="connsiteY34" fmla="*/ 4675584 h 5343525"/>
              <a:gd name="connsiteX35" fmla="*/ 976826 w 10506075"/>
              <a:gd name="connsiteY35" fmla="*/ 4675584 h 5343525"/>
              <a:gd name="connsiteX36" fmla="*/ 1665878 w 10506075"/>
              <a:gd name="connsiteY36" fmla="*/ 4675584 h 5343525"/>
              <a:gd name="connsiteX37" fmla="*/ 2164847 w 10506075"/>
              <a:gd name="connsiteY37" fmla="*/ 4675584 h 5343525"/>
              <a:gd name="connsiteX38" fmla="*/ 2663815 w 10506075"/>
              <a:gd name="connsiteY38" fmla="*/ 4675584 h 5343525"/>
              <a:gd name="connsiteX39" fmla="*/ 2972701 w 10506075"/>
              <a:gd name="connsiteY39" fmla="*/ 4675584 h 5343525"/>
              <a:gd name="connsiteX40" fmla="*/ 3661753 w 10506075"/>
              <a:gd name="connsiteY40" fmla="*/ 4675584 h 5343525"/>
              <a:gd name="connsiteX41" fmla="*/ 3970638 w 10506075"/>
              <a:gd name="connsiteY41" fmla="*/ 4675584 h 5343525"/>
              <a:gd name="connsiteX42" fmla="*/ 4374565 w 10506075"/>
              <a:gd name="connsiteY42" fmla="*/ 4675584 h 5343525"/>
              <a:gd name="connsiteX43" fmla="*/ 4873534 w 10506075"/>
              <a:gd name="connsiteY43" fmla="*/ 4675584 h 5343525"/>
              <a:gd name="connsiteX44" fmla="*/ 5182419 w 10506075"/>
              <a:gd name="connsiteY44" fmla="*/ 4675584 h 5343525"/>
              <a:gd name="connsiteX45" fmla="*/ 5681388 w 10506075"/>
              <a:gd name="connsiteY45" fmla="*/ 4675584 h 5343525"/>
              <a:gd name="connsiteX46" fmla="*/ 6275398 w 10506075"/>
              <a:gd name="connsiteY46" fmla="*/ 4675584 h 5343525"/>
              <a:gd name="connsiteX47" fmla="*/ 6869408 w 10506075"/>
              <a:gd name="connsiteY47" fmla="*/ 4675584 h 5343525"/>
              <a:gd name="connsiteX48" fmla="*/ 7463418 w 10506075"/>
              <a:gd name="connsiteY48" fmla="*/ 4675584 h 5343525"/>
              <a:gd name="connsiteX49" fmla="*/ 7867345 w 10506075"/>
              <a:gd name="connsiteY49" fmla="*/ 4675584 h 5343525"/>
              <a:gd name="connsiteX50" fmla="*/ 8176231 w 10506075"/>
              <a:gd name="connsiteY50" fmla="*/ 4675584 h 5343525"/>
              <a:gd name="connsiteX51" fmla="*/ 8675199 w 10506075"/>
              <a:gd name="connsiteY51" fmla="*/ 4675584 h 5343525"/>
              <a:gd name="connsiteX52" fmla="*/ 9174168 w 10506075"/>
              <a:gd name="connsiteY52" fmla="*/ 4675584 h 5343525"/>
              <a:gd name="connsiteX53" fmla="*/ 10172105 w 10506075"/>
              <a:gd name="connsiteY53" fmla="*/ 4675584 h 5343525"/>
              <a:gd name="connsiteX54" fmla="*/ 10506075 w 10506075"/>
              <a:gd name="connsiteY54" fmla="*/ 4341614 h 5343525"/>
              <a:gd name="connsiteX55" fmla="*/ 10506075 w 10506075"/>
              <a:gd name="connsiteY55" fmla="*/ 3849246 h 5343525"/>
              <a:gd name="connsiteX56" fmla="*/ 10506075 w 10506075"/>
              <a:gd name="connsiteY56" fmla="*/ 3396955 h 5343525"/>
              <a:gd name="connsiteX57" fmla="*/ 10506075 w 10506075"/>
              <a:gd name="connsiteY57" fmla="*/ 2744282 h 5343525"/>
              <a:gd name="connsiteX58" fmla="*/ 10506075 w 10506075"/>
              <a:gd name="connsiteY58" fmla="*/ 2211837 h 5343525"/>
              <a:gd name="connsiteX59" fmla="*/ 10506075 w 10506075"/>
              <a:gd name="connsiteY59" fmla="*/ 1639317 h 5343525"/>
              <a:gd name="connsiteX60" fmla="*/ 10506075 w 10506075"/>
              <a:gd name="connsiteY60" fmla="*/ 1106873 h 5343525"/>
              <a:gd name="connsiteX61" fmla="*/ 10506075 w 10506075"/>
              <a:gd name="connsiteY61" fmla="*/ 333970 h 5343525"/>
              <a:gd name="connsiteX62" fmla="*/ 333970 w 10506075"/>
              <a:gd name="connsiteY62" fmla="*/ 1335881 h 5343525"/>
              <a:gd name="connsiteX63" fmla="*/ 667940 w 10506075"/>
              <a:gd name="connsiteY63" fmla="*/ 1001911 h 5343525"/>
              <a:gd name="connsiteX64" fmla="*/ 500955 w 10506075"/>
              <a:gd name="connsiteY64" fmla="*/ 834926 h 5343525"/>
              <a:gd name="connsiteX65" fmla="*/ 333970 w 10506075"/>
              <a:gd name="connsiteY65" fmla="*/ 1001911 h 5343525"/>
              <a:gd name="connsiteX66" fmla="*/ 333970 w 10506075"/>
              <a:gd name="connsiteY66" fmla="*/ 1335881 h 5343525"/>
              <a:gd name="connsiteX0" fmla="*/ 333970 w 10506075"/>
              <a:gd name="connsiteY0" fmla="*/ 1335881 h 5343525"/>
              <a:gd name="connsiteX1" fmla="*/ 667940 w 10506075"/>
              <a:gd name="connsiteY1" fmla="*/ 1001911 h 5343525"/>
              <a:gd name="connsiteX2" fmla="*/ 500955 w 10506075"/>
              <a:gd name="connsiteY2" fmla="*/ 834926 h 5343525"/>
              <a:gd name="connsiteX3" fmla="*/ 333970 w 10506075"/>
              <a:gd name="connsiteY3" fmla="*/ 1001911 h 5343525"/>
              <a:gd name="connsiteX4" fmla="*/ 333970 w 10506075"/>
              <a:gd name="connsiteY4" fmla="*/ 1335881 h 5343525"/>
              <a:gd name="connsiteX5" fmla="*/ 10172105 w 10506075"/>
              <a:gd name="connsiteY5" fmla="*/ 667941 h 5343525"/>
              <a:gd name="connsiteX6" fmla="*/ 10506075 w 10506075"/>
              <a:gd name="connsiteY6" fmla="*/ 333971 h 5343525"/>
              <a:gd name="connsiteX7" fmla="*/ 10172105 w 10506075"/>
              <a:gd name="connsiteY7" fmla="*/ 1 h 5343525"/>
              <a:gd name="connsiteX8" fmla="*/ 9838135 w 10506075"/>
              <a:gd name="connsiteY8" fmla="*/ 333971 h 5343525"/>
              <a:gd name="connsiteX9" fmla="*/ 10005120 w 10506075"/>
              <a:gd name="connsiteY9" fmla="*/ 500956 h 5343525"/>
              <a:gd name="connsiteX10" fmla="*/ 10172105 w 10506075"/>
              <a:gd name="connsiteY10" fmla="*/ 333971 h 5343525"/>
              <a:gd name="connsiteX11" fmla="*/ 10172105 w 10506075"/>
              <a:gd name="connsiteY11" fmla="*/ 667941 h 5343525"/>
              <a:gd name="connsiteX0" fmla="*/ 0 w 10506075"/>
              <a:gd name="connsiteY0" fmla="*/ 1001911 h 5343525"/>
              <a:gd name="connsiteX1" fmla="*/ 333970 w 10506075"/>
              <a:gd name="connsiteY1" fmla="*/ 667941 h 5343525"/>
              <a:gd name="connsiteX2" fmla="*/ 737897 w 10506075"/>
              <a:gd name="connsiteY2" fmla="*/ 667941 h 5343525"/>
              <a:gd name="connsiteX3" fmla="*/ 1141824 w 10506075"/>
              <a:gd name="connsiteY3" fmla="*/ 667941 h 5343525"/>
              <a:gd name="connsiteX4" fmla="*/ 1545751 w 10506075"/>
              <a:gd name="connsiteY4" fmla="*/ 667941 h 5343525"/>
              <a:gd name="connsiteX5" fmla="*/ 1949678 w 10506075"/>
              <a:gd name="connsiteY5" fmla="*/ 667941 h 5343525"/>
              <a:gd name="connsiteX6" fmla="*/ 2353605 w 10506075"/>
              <a:gd name="connsiteY6" fmla="*/ 667941 h 5343525"/>
              <a:gd name="connsiteX7" fmla="*/ 2757532 w 10506075"/>
              <a:gd name="connsiteY7" fmla="*/ 667941 h 5343525"/>
              <a:gd name="connsiteX8" fmla="*/ 3256500 w 10506075"/>
              <a:gd name="connsiteY8" fmla="*/ 667941 h 5343525"/>
              <a:gd name="connsiteX9" fmla="*/ 4040594 w 10506075"/>
              <a:gd name="connsiteY9" fmla="*/ 667941 h 5343525"/>
              <a:gd name="connsiteX10" fmla="*/ 4824687 w 10506075"/>
              <a:gd name="connsiteY10" fmla="*/ 667941 h 5343525"/>
              <a:gd name="connsiteX11" fmla="*/ 5228614 w 10506075"/>
              <a:gd name="connsiteY11" fmla="*/ 667941 h 5343525"/>
              <a:gd name="connsiteX12" fmla="*/ 5727583 w 10506075"/>
              <a:gd name="connsiteY12" fmla="*/ 667941 h 5343525"/>
              <a:gd name="connsiteX13" fmla="*/ 6321593 w 10506075"/>
              <a:gd name="connsiteY13" fmla="*/ 667941 h 5343525"/>
              <a:gd name="connsiteX14" fmla="*/ 6725520 w 10506075"/>
              <a:gd name="connsiteY14" fmla="*/ 667941 h 5343525"/>
              <a:gd name="connsiteX15" fmla="*/ 7414572 w 10506075"/>
              <a:gd name="connsiteY15" fmla="*/ 667941 h 5343525"/>
              <a:gd name="connsiteX16" fmla="*/ 7913541 w 10506075"/>
              <a:gd name="connsiteY16" fmla="*/ 667941 h 5343525"/>
              <a:gd name="connsiteX17" fmla="*/ 8317468 w 10506075"/>
              <a:gd name="connsiteY17" fmla="*/ 667941 h 5343525"/>
              <a:gd name="connsiteX18" fmla="*/ 9006520 w 10506075"/>
              <a:gd name="connsiteY18" fmla="*/ 667941 h 5343525"/>
              <a:gd name="connsiteX19" fmla="*/ 9315405 w 10506075"/>
              <a:gd name="connsiteY19" fmla="*/ 667941 h 5343525"/>
              <a:gd name="connsiteX20" fmla="*/ 9838134 w 10506075"/>
              <a:gd name="connsiteY20" fmla="*/ 667941 h 5343525"/>
              <a:gd name="connsiteX21" fmla="*/ 9838134 w 10506075"/>
              <a:gd name="connsiteY21" fmla="*/ 333970 h 5343525"/>
              <a:gd name="connsiteX22" fmla="*/ 10172104 w 10506075"/>
              <a:gd name="connsiteY22" fmla="*/ 0 h 5343525"/>
              <a:gd name="connsiteX23" fmla="*/ 10506074 w 10506075"/>
              <a:gd name="connsiteY23" fmla="*/ 333970 h 5343525"/>
              <a:gd name="connsiteX24" fmla="*/ 10506075 w 10506075"/>
              <a:gd name="connsiteY24" fmla="*/ 4341614 h 5343525"/>
              <a:gd name="connsiteX25" fmla="*/ 10172105 w 10506075"/>
              <a:gd name="connsiteY25" fmla="*/ 4675584 h 5343525"/>
              <a:gd name="connsiteX26" fmla="*/ 9578095 w 10506075"/>
              <a:gd name="connsiteY26" fmla="*/ 4675584 h 5343525"/>
              <a:gd name="connsiteX27" fmla="*/ 8889043 w 10506075"/>
              <a:gd name="connsiteY27" fmla="*/ 4675584 h 5343525"/>
              <a:gd name="connsiteX28" fmla="*/ 8199991 w 10506075"/>
              <a:gd name="connsiteY28" fmla="*/ 4675584 h 5343525"/>
              <a:gd name="connsiteX29" fmla="*/ 7510939 w 10506075"/>
              <a:gd name="connsiteY29" fmla="*/ 4675584 h 5343525"/>
              <a:gd name="connsiteX30" fmla="*/ 7202054 w 10506075"/>
              <a:gd name="connsiteY30" fmla="*/ 4675584 h 5343525"/>
              <a:gd name="connsiteX31" fmla="*/ 6798127 w 10506075"/>
              <a:gd name="connsiteY31" fmla="*/ 4675584 h 5343525"/>
              <a:gd name="connsiteX32" fmla="*/ 6109075 w 10506075"/>
              <a:gd name="connsiteY32" fmla="*/ 4675584 h 5343525"/>
              <a:gd name="connsiteX33" fmla="*/ 5420023 w 10506075"/>
              <a:gd name="connsiteY33" fmla="*/ 4675584 h 5343525"/>
              <a:gd name="connsiteX34" fmla="*/ 4921054 w 10506075"/>
              <a:gd name="connsiteY34" fmla="*/ 4675584 h 5343525"/>
              <a:gd name="connsiteX35" fmla="*/ 4422086 w 10506075"/>
              <a:gd name="connsiteY35" fmla="*/ 4675584 h 5343525"/>
              <a:gd name="connsiteX36" fmla="*/ 3923117 w 10506075"/>
              <a:gd name="connsiteY36" fmla="*/ 4675584 h 5343525"/>
              <a:gd name="connsiteX37" fmla="*/ 3424149 w 10506075"/>
              <a:gd name="connsiteY37" fmla="*/ 4675584 h 5343525"/>
              <a:gd name="connsiteX38" fmla="*/ 3020222 w 10506075"/>
              <a:gd name="connsiteY38" fmla="*/ 4675584 h 5343525"/>
              <a:gd name="connsiteX39" fmla="*/ 2426211 w 10506075"/>
              <a:gd name="connsiteY39" fmla="*/ 4675584 h 5343525"/>
              <a:gd name="connsiteX40" fmla="*/ 1832201 w 10506075"/>
              <a:gd name="connsiteY40" fmla="*/ 4675584 h 5343525"/>
              <a:gd name="connsiteX41" fmla="*/ 1238191 w 10506075"/>
              <a:gd name="connsiteY41" fmla="*/ 4675584 h 5343525"/>
              <a:gd name="connsiteX42" fmla="*/ 667941 w 10506075"/>
              <a:gd name="connsiteY42" fmla="*/ 4675584 h 5343525"/>
              <a:gd name="connsiteX43" fmla="*/ 667941 w 10506075"/>
              <a:gd name="connsiteY43" fmla="*/ 5009555 h 5343525"/>
              <a:gd name="connsiteX44" fmla="*/ 333971 w 10506075"/>
              <a:gd name="connsiteY44" fmla="*/ 5343525 h 5343525"/>
              <a:gd name="connsiteX45" fmla="*/ 1 w 10506075"/>
              <a:gd name="connsiteY45" fmla="*/ 5009555 h 5343525"/>
              <a:gd name="connsiteX46" fmla="*/ 0 w 10506075"/>
              <a:gd name="connsiteY46" fmla="*/ 1001911 h 5343525"/>
              <a:gd name="connsiteX47" fmla="*/ 9838134 w 10506075"/>
              <a:gd name="connsiteY47" fmla="*/ 667941 h 5343525"/>
              <a:gd name="connsiteX48" fmla="*/ 10172105 w 10506075"/>
              <a:gd name="connsiteY48" fmla="*/ 667941 h 5343525"/>
              <a:gd name="connsiteX49" fmla="*/ 10506075 w 10506075"/>
              <a:gd name="connsiteY49" fmla="*/ 333971 h 5343525"/>
              <a:gd name="connsiteX50" fmla="*/ 10172105 w 10506075"/>
              <a:gd name="connsiteY50" fmla="*/ 667941 h 5343525"/>
              <a:gd name="connsiteX51" fmla="*/ 10172105 w 10506075"/>
              <a:gd name="connsiteY51" fmla="*/ 333970 h 5343525"/>
              <a:gd name="connsiteX52" fmla="*/ 10005120 w 10506075"/>
              <a:gd name="connsiteY52" fmla="*/ 500955 h 5343525"/>
              <a:gd name="connsiteX53" fmla="*/ 9838135 w 10506075"/>
              <a:gd name="connsiteY53" fmla="*/ 333970 h 5343525"/>
              <a:gd name="connsiteX54" fmla="*/ 333970 w 10506075"/>
              <a:gd name="connsiteY54" fmla="*/ 1335881 h 5343525"/>
              <a:gd name="connsiteX55" fmla="*/ 333970 w 10506075"/>
              <a:gd name="connsiteY55" fmla="*/ 1001911 h 5343525"/>
              <a:gd name="connsiteX56" fmla="*/ 500955 w 10506075"/>
              <a:gd name="connsiteY56" fmla="*/ 834926 h 5343525"/>
              <a:gd name="connsiteX57" fmla="*/ 667940 w 10506075"/>
              <a:gd name="connsiteY57" fmla="*/ 1001911 h 5343525"/>
              <a:gd name="connsiteX58" fmla="*/ 333970 w 10506075"/>
              <a:gd name="connsiteY58" fmla="*/ 1335881 h 5343525"/>
              <a:gd name="connsiteX59" fmla="*/ 0 w 10506075"/>
              <a:gd name="connsiteY59" fmla="*/ 1001911 h 5343525"/>
              <a:gd name="connsiteX60" fmla="*/ 667941 w 10506075"/>
              <a:gd name="connsiteY60" fmla="*/ 1001911 h 5343525"/>
              <a:gd name="connsiteX61" fmla="*/ 667941 w 10506075"/>
              <a:gd name="connsiteY61" fmla="*/ 1526721 h 5343525"/>
              <a:gd name="connsiteX62" fmla="*/ 667941 w 10506075"/>
              <a:gd name="connsiteY62" fmla="*/ 2014795 h 5343525"/>
              <a:gd name="connsiteX63" fmla="*/ 667941 w 10506075"/>
              <a:gd name="connsiteY63" fmla="*/ 2539606 h 5343525"/>
              <a:gd name="connsiteX64" fmla="*/ 667941 w 10506075"/>
              <a:gd name="connsiteY64" fmla="*/ 3137889 h 5343525"/>
              <a:gd name="connsiteX65" fmla="*/ 667941 w 10506075"/>
              <a:gd name="connsiteY65" fmla="*/ 3625963 h 5343525"/>
              <a:gd name="connsiteX66" fmla="*/ 667941 w 10506075"/>
              <a:gd name="connsiteY66" fmla="*/ 4040563 h 5343525"/>
              <a:gd name="connsiteX67" fmla="*/ 667941 w 10506075"/>
              <a:gd name="connsiteY67" fmla="*/ 4675584 h 534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0506075" h="5343525" stroke="0" extrusionOk="0">
                <a:moveTo>
                  <a:pt x="10506075" y="333970"/>
                </a:moveTo>
                <a:cubicBezTo>
                  <a:pt x="10496408" y="539861"/>
                  <a:pt x="10355312" y="660374"/>
                  <a:pt x="10172105" y="667940"/>
                </a:cubicBezTo>
                <a:cubicBezTo>
                  <a:pt x="10137236" y="568718"/>
                  <a:pt x="10187631" y="486598"/>
                  <a:pt x="10172105" y="333970"/>
                </a:cubicBezTo>
                <a:cubicBezTo>
                  <a:pt x="10144828" y="424958"/>
                  <a:pt x="10111172" y="500359"/>
                  <a:pt x="10005120" y="500955"/>
                </a:cubicBezTo>
                <a:cubicBezTo>
                  <a:pt x="9931063" y="482309"/>
                  <a:pt x="9830603" y="427355"/>
                  <a:pt x="9838135" y="333970"/>
                </a:cubicBezTo>
                <a:cubicBezTo>
                  <a:pt x="9844753" y="464738"/>
                  <a:pt x="9853960" y="573471"/>
                  <a:pt x="9838134" y="667941"/>
                </a:cubicBezTo>
                <a:cubicBezTo>
                  <a:pt x="9712414" y="671206"/>
                  <a:pt x="9534765" y="667138"/>
                  <a:pt x="9244124" y="667941"/>
                </a:cubicBezTo>
                <a:cubicBezTo>
                  <a:pt x="8953483" y="668744"/>
                  <a:pt x="9022432" y="637450"/>
                  <a:pt x="8935238" y="667941"/>
                </a:cubicBezTo>
                <a:cubicBezTo>
                  <a:pt x="8848044" y="698432"/>
                  <a:pt x="8697772" y="652650"/>
                  <a:pt x="8626353" y="667941"/>
                </a:cubicBezTo>
                <a:cubicBezTo>
                  <a:pt x="8554934" y="683232"/>
                  <a:pt x="8392680" y="661282"/>
                  <a:pt x="8317468" y="667941"/>
                </a:cubicBezTo>
                <a:cubicBezTo>
                  <a:pt x="8242256" y="674600"/>
                  <a:pt x="7812201" y="628262"/>
                  <a:pt x="7628416" y="667941"/>
                </a:cubicBezTo>
                <a:cubicBezTo>
                  <a:pt x="7444631" y="707620"/>
                  <a:pt x="7318646" y="651070"/>
                  <a:pt x="7129447" y="667941"/>
                </a:cubicBezTo>
                <a:cubicBezTo>
                  <a:pt x="6940248" y="684812"/>
                  <a:pt x="6875645" y="608733"/>
                  <a:pt x="6630479" y="667941"/>
                </a:cubicBezTo>
                <a:cubicBezTo>
                  <a:pt x="6385313" y="727149"/>
                  <a:pt x="6275552" y="602505"/>
                  <a:pt x="6036468" y="667941"/>
                </a:cubicBezTo>
                <a:cubicBezTo>
                  <a:pt x="5797384" y="733377"/>
                  <a:pt x="5621632" y="645015"/>
                  <a:pt x="5442458" y="667941"/>
                </a:cubicBezTo>
                <a:cubicBezTo>
                  <a:pt x="5263284" y="690867"/>
                  <a:pt x="5120288" y="643627"/>
                  <a:pt x="4943490" y="667941"/>
                </a:cubicBezTo>
                <a:cubicBezTo>
                  <a:pt x="4766692" y="692255"/>
                  <a:pt x="4589499" y="605230"/>
                  <a:pt x="4254438" y="667941"/>
                </a:cubicBezTo>
                <a:cubicBezTo>
                  <a:pt x="3919377" y="730652"/>
                  <a:pt x="4082417" y="652272"/>
                  <a:pt x="3945552" y="667941"/>
                </a:cubicBezTo>
                <a:cubicBezTo>
                  <a:pt x="3808687" y="683610"/>
                  <a:pt x="3554138" y="639833"/>
                  <a:pt x="3351542" y="667941"/>
                </a:cubicBezTo>
                <a:cubicBezTo>
                  <a:pt x="3148946" y="696049"/>
                  <a:pt x="2959346" y="633679"/>
                  <a:pt x="2852573" y="667941"/>
                </a:cubicBezTo>
                <a:cubicBezTo>
                  <a:pt x="2745800" y="702203"/>
                  <a:pt x="2446281" y="649993"/>
                  <a:pt x="2258563" y="667941"/>
                </a:cubicBezTo>
                <a:cubicBezTo>
                  <a:pt x="2070845" y="685889"/>
                  <a:pt x="1896555" y="662896"/>
                  <a:pt x="1759595" y="667941"/>
                </a:cubicBezTo>
                <a:cubicBezTo>
                  <a:pt x="1622635" y="672986"/>
                  <a:pt x="1317271" y="650056"/>
                  <a:pt x="975501" y="667941"/>
                </a:cubicBezTo>
                <a:cubicBezTo>
                  <a:pt x="633731" y="685826"/>
                  <a:pt x="541322" y="599657"/>
                  <a:pt x="333970" y="667941"/>
                </a:cubicBezTo>
                <a:cubicBezTo>
                  <a:pt x="149481" y="673324"/>
                  <a:pt x="-14578" y="816174"/>
                  <a:pt x="0" y="1001911"/>
                </a:cubicBezTo>
                <a:cubicBezTo>
                  <a:pt x="57197" y="1267293"/>
                  <a:pt x="-52614" y="1465116"/>
                  <a:pt x="0" y="1654584"/>
                </a:cubicBezTo>
                <a:cubicBezTo>
                  <a:pt x="52614" y="1844052"/>
                  <a:pt x="-25927" y="2028287"/>
                  <a:pt x="0" y="2146952"/>
                </a:cubicBezTo>
                <a:cubicBezTo>
                  <a:pt x="25927" y="2265617"/>
                  <a:pt x="-36165" y="2583912"/>
                  <a:pt x="0" y="2759549"/>
                </a:cubicBezTo>
                <a:cubicBezTo>
                  <a:pt x="36165" y="2935186"/>
                  <a:pt x="-21235" y="3103606"/>
                  <a:pt x="0" y="3332070"/>
                </a:cubicBezTo>
                <a:cubicBezTo>
                  <a:pt x="21235" y="3560534"/>
                  <a:pt x="-20193" y="3722241"/>
                  <a:pt x="0" y="3904590"/>
                </a:cubicBezTo>
                <a:cubicBezTo>
                  <a:pt x="20193" y="4086939"/>
                  <a:pt x="-7013" y="4281650"/>
                  <a:pt x="0" y="4437034"/>
                </a:cubicBezTo>
                <a:cubicBezTo>
                  <a:pt x="7013" y="4592418"/>
                  <a:pt x="-12539" y="4774654"/>
                  <a:pt x="0" y="5009555"/>
                </a:cubicBezTo>
                <a:cubicBezTo>
                  <a:pt x="-30775" y="5221395"/>
                  <a:pt x="139090" y="5339623"/>
                  <a:pt x="333970" y="5343525"/>
                </a:cubicBezTo>
                <a:cubicBezTo>
                  <a:pt x="550418" y="5386007"/>
                  <a:pt x="653641" y="5163725"/>
                  <a:pt x="667940" y="5009555"/>
                </a:cubicBezTo>
                <a:cubicBezTo>
                  <a:pt x="649609" y="4919227"/>
                  <a:pt x="665950" y="4785209"/>
                  <a:pt x="667941" y="4675584"/>
                </a:cubicBezTo>
                <a:cubicBezTo>
                  <a:pt x="804488" y="4658900"/>
                  <a:pt x="859921" y="4676569"/>
                  <a:pt x="976826" y="4675584"/>
                </a:cubicBezTo>
                <a:cubicBezTo>
                  <a:pt x="1093731" y="4674599"/>
                  <a:pt x="1466466" y="4743353"/>
                  <a:pt x="1665878" y="4675584"/>
                </a:cubicBezTo>
                <a:cubicBezTo>
                  <a:pt x="1865290" y="4607815"/>
                  <a:pt x="2021554" y="4722888"/>
                  <a:pt x="2164847" y="4675584"/>
                </a:cubicBezTo>
                <a:cubicBezTo>
                  <a:pt x="2308140" y="4628280"/>
                  <a:pt x="2416659" y="4718280"/>
                  <a:pt x="2663815" y="4675584"/>
                </a:cubicBezTo>
                <a:cubicBezTo>
                  <a:pt x="2910971" y="4632888"/>
                  <a:pt x="2838922" y="4703830"/>
                  <a:pt x="2972701" y="4675584"/>
                </a:cubicBezTo>
                <a:cubicBezTo>
                  <a:pt x="3106480" y="4647338"/>
                  <a:pt x="3386114" y="4706061"/>
                  <a:pt x="3661753" y="4675584"/>
                </a:cubicBezTo>
                <a:cubicBezTo>
                  <a:pt x="3937392" y="4645107"/>
                  <a:pt x="3890481" y="4708601"/>
                  <a:pt x="3970638" y="4675584"/>
                </a:cubicBezTo>
                <a:cubicBezTo>
                  <a:pt x="4050795" y="4642567"/>
                  <a:pt x="4220599" y="4713646"/>
                  <a:pt x="4374565" y="4675584"/>
                </a:cubicBezTo>
                <a:cubicBezTo>
                  <a:pt x="4528531" y="4637522"/>
                  <a:pt x="4712538" y="4682702"/>
                  <a:pt x="4873534" y="4675584"/>
                </a:cubicBezTo>
                <a:cubicBezTo>
                  <a:pt x="5034530" y="4668466"/>
                  <a:pt x="5063301" y="4679636"/>
                  <a:pt x="5182419" y="4675584"/>
                </a:cubicBezTo>
                <a:cubicBezTo>
                  <a:pt x="5301537" y="4671532"/>
                  <a:pt x="5432362" y="4719479"/>
                  <a:pt x="5681388" y="4675584"/>
                </a:cubicBezTo>
                <a:cubicBezTo>
                  <a:pt x="5930414" y="4631689"/>
                  <a:pt x="6131332" y="4739081"/>
                  <a:pt x="6275398" y="4675584"/>
                </a:cubicBezTo>
                <a:cubicBezTo>
                  <a:pt x="6419464" y="4612087"/>
                  <a:pt x="6673275" y="4701517"/>
                  <a:pt x="6869408" y="4675584"/>
                </a:cubicBezTo>
                <a:cubicBezTo>
                  <a:pt x="7065541" y="4649651"/>
                  <a:pt x="7194785" y="4706203"/>
                  <a:pt x="7463418" y="4675584"/>
                </a:cubicBezTo>
                <a:cubicBezTo>
                  <a:pt x="7732051" y="4644965"/>
                  <a:pt x="7687597" y="4685623"/>
                  <a:pt x="7867345" y="4675584"/>
                </a:cubicBezTo>
                <a:cubicBezTo>
                  <a:pt x="8047093" y="4665545"/>
                  <a:pt x="8049886" y="4707953"/>
                  <a:pt x="8176231" y="4675584"/>
                </a:cubicBezTo>
                <a:cubicBezTo>
                  <a:pt x="8302576" y="4643215"/>
                  <a:pt x="8446851" y="4697742"/>
                  <a:pt x="8675199" y="4675584"/>
                </a:cubicBezTo>
                <a:cubicBezTo>
                  <a:pt x="8903547" y="4653426"/>
                  <a:pt x="9039822" y="4680959"/>
                  <a:pt x="9174168" y="4675584"/>
                </a:cubicBezTo>
                <a:cubicBezTo>
                  <a:pt x="9308514" y="4670209"/>
                  <a:pt x="9913420" y="4790567"/>
                  <a:pt x="10172105" y="4675584"/>
                </a:cubicBezTo>
                <a:cubicBezTo>
                  <a:pt x="10323318" y="4642804"/>
                  <a:pt x="10508501" y="4563887"/>
                  <a:pt x="10506075" y="4341614"/>
                </a:cubicBezTo>
                <a:cubicBezTo>
                  <a:pt x="10480573" y="4120153"/>
                  <a:pt x="10556584" y="4080278"/>
                  <a:pt x="10506075" y="3849246"/>
                </a:cubicBezTo>
                <a:cubicBezTo>
                  <a:pt x="10455566" y="3618214"/>
                  <a:pt x="10513651" y="3545101"/>
                  <a:pt x="10506075" y="3396955"/>
                </a:cubicBezTo>
                <a:cubicBezTo>
                  <a:pt x="10498499" y="3248809"/>
                  <a:pt x="10573186" y="3004700"/>
                  <a:pt x="10506075" y="2744282"/>
                </a:cubicBezTo>
                <a:cubicBezTo>
                  <a:pt x="10438964" y="2483864"/>
                  <a:pt x="10536340" y="2468685"/>
                  <a:pt x="10506075" y="2211837"/>
                </a:cubicBezTo>
                <a:cubicBezTo>
                  <a:pt x="10475810" y="1954989"/>
                  <a:pt x="10508256" y="1886911"/>
                  <a:pt x="10506075" y="1639317"/>
                </a:cubicBezTo>
                <a:cubicBezTo>
                  <a:pt x="10503894" y="1391723"/>
                  <a:pt x="10522020" y="1219843"/>
                  <a:pt x="10506075" y="1106873"/>
                </a:cubicBezTo>
                <a:cubicBezTo>
                  <a:pt x="10490130" y="993903"/>
                  <a:pt x="10541977" y="663207"/>
                  <a:pt x="10506075" y="333970"/>
                </a:cubicBezTo>
                <a:close/>
                <a:moveTo>
                  <a:pt x="333970" y="1335881"/>
                </a:moveTo>
                <a:cubicBezTo>
                  <a:pt x="510445" y="1339005"/>
                  <a:pt x="650861" y="1152375"/>
                  <a:pt x="667940" y="1001911"/>
                </a:cubicBezTo>
                <a:cubicBezTo>
                  <a:pt x="667770" y="916912"/>
                  <a:pt x="593443" y="818251"/>
                  <a:pt x="500955" y="834926"/>
                </a:cubicBezTo>
                <a:cubicBezTo>
                  <a:pt x="431522" y="828013"/>
                  <a:pt x="342120" y="913024"/>
                  <a:pt x="333970" y="1001911"/>
                </a:cubicBezTo>
                <a:cubicBezTo>
                  <a:pt x="372419" y="1135414"/>
                  <a:pt x="312781" y="1251143"/>
                  <a:pt x="333970" y="1335881"/>
                </a:cubicBezTo>
                <a:close/>
              </a:path>
              <a:path w="10506075" h="5343525" fill="darkenLess" stroke="0" extrusionOk="0">
                <a:moveTo>
                  <a:pt x="333970" y="1335881"/>
                </a:moveTo>
                <a:cubicBezTo>
                  <a:pt x="540220" y="1325499"/>
                  <a:pt x="658203" y="1199218"/>
                  <a:pt x="667940" y="1001911"/>
                </a:cubicBezTo>
                <a:cubicBezTo>
                  <a:pt x="680596" y="890887"/>
                  <a:pt x="586986" y="836963"/>
                  <a:pt x="500955" y="834926"/>
                </a:cubicBezTo>
                <a:cubicBezTo>
                  <a:pt x="385436" y="820396"/>
                  <a:pt x="332179" y="928914"/>
                  <a:pt x="333970" y="1001911"/>
                </a:cubicBezTo>
                <a:cubicBezTo>
                  <a:pt x="370406" y="1082974"/>
                  <a:pt x="332805" y="1204103"/>
                  <a:pt x="333970" y="1335881"/>
                </a:cubicBezTo>
                <a:close/>
                <a:moveTo>
                  <a:pt x="10172105" y="667941"/>
                </a:moveTo>
                <a:cubicBezTo>
                  <a:pt x="10321061" y="650804"/>
                  <a:pt x="10489638" y="550419"/>
                  <a:pt x="10506075" y="333971"/>
                </a:cubicBezTo>
                <a:cubicBezTo>
                  <a:pt x="10552645" y="135669"/>
                  <a:pt x="10347791" y="-22222"/>
                  <a:pt x="10172105" y="1"/>
                </a:cubicBezTo>
                <a:cubicBezTo>
                  <a:pt x="9995213" y="4431"/>
                  <a:pt x="9816749" y="156765"/>
                  <a:pt x="9838135" y="333971"/>
                </a:cubicBezTo>
                <a:cubicBezTo>
                  <a:pt x="9845022" y="431094"/>
                  <a:pt x="9903536" y="509725"/>
                  <a:pt x="10005120" y="500956"/>
                </a:cubicBezTo>
                <a:cubicBezTo>
                  <a:pt x="10113244" y="493569"/>
                  <a:pt x="10169135" y="439334"/>
                  <a:pt x="10172105" y="333971"/>
                </a:cubicBezTo>
                <a:cubicBezTo>
                  <a:pt x="10199685" y="494599"/>
                  <a:pt x="10148853" y="508862"/>
                  <a:pt x="10172105" y="667941"/>
                </a:cubicBezTo>
                <a:close/>
              </a:path>
              <a:path w="10506075" h="5343525" fill="none" extrusionOk="0">
                <a:moveTo>
                  <a:pt x="0" y="1001911"/>
                </a:moveTo>
                <a:cubicBezTo>
                  <a:pt x="11701" y="811910"/>
                  <a:pt x="173864" y="660704"/>
                  <a:pt x="333970" y="667941"/>
                </a:cubicBezTo>
                <a:cubicBezTo>
                  <a:pt x="494658" y="640972"/>
                  <a:pt x="580051" y="681248"/>
                  <a:pt x="737897" y="667941"/>
                </a:cubicBezTo>
                <a:cubicBezTo>
                  <a:pt x="895743" y="654634"/>
                  <a:pt x="1025302" y="701033"/>
                  <a:pt x="1141824" y="667941"/>
                </a:cubicBezTo>
                <a:cubicBezTo>
                  <a:pt x="1258346" y="634849"/>
                  <a:pt x="1379884" y="713007"/>
                  <a:pt x="1545751" y="667941"/>
                </a:cubicBezTo>
                <a:cubicBezTo>
                  <a:pt x="1711618" y="622875"/>
                  <a:pt x="1758666" y="701720"/>
                  <a:pt x="1949678" y="667941"/>
                </a:cubicBezTo>
                <a:cubicBezTo>
                  <a:pt x="2140690" y="634162"/>
                  <a:pt x="2170558" y="678971"/>
                  <a:pt x="2353605" y="667941"/>
                </a:cubicBezTo>
                <a:cubicBezTo>
                  <a:pt x="2536652" y="656911"/>
                  <a:pt x="2602255" y="675981"/>
                  <a:pt x="2757532" y="667941"/>
                </a:cubicBezTo>
                <a:cubicBezTo>
                  <a:pt x="2912809" y="659901"/>
                  <a:pt x="3102909" y="673784"/>
                  <a:pt x="3256500" y="667941"/>
                </a:cubicBezTo>
                <a:cubicBezTo>
                  <a:pt x="3410091" y="662098"/>
                  <a:pt x="3854125" y="679407"/>
                  <a:pt x="4040594" y="667941"/>
                </a:cubicBezTo>
                <a:cubicBezTo>
                  <a:pt x="4227063" y="656475"/>
                  <a:pt x="4610079" y="736734"/>
                  <a:pt x="4824687" y="667941"/>
                </a:cubicBezTo>
                <a:cubicBezTo>
                  <a:pt x="5039295" y="599148"/>
                  <a:pt x="5061665" y="669457"/>
                  <a:pt x="5228614" y="667941"/>
                </a:cubicBezTo>
                <a:cubicBezTo>
                  <a:pt x="5395563" y="666425"/>
                  <a:pt x="5494693" y="715347"/>
                  <a:pt x="5727583" y="667941"/>
                </a:cubicBezTo>
                <a:cubicBezTo>
                  <a:pt x="5960473" y="620535"/>
                  <a:pt x="6055193" y="695532"/>
                  <a:pt x="6321593" y="667941"/>
                </a:cubicBezTo>
                <a:cubicBezTo>
                  <a:pt x="6587993" y="640350"/>
                  <a:pt x="6524190" y="697695"/>
                  <a:pt x="6725520" y="667941"/>
                </a:cubicBezTo>
                <a:cubicBezTo>
                  <a:pt x="6926850" y="638187"/>
                  <a:pt x="7120969" y="706557"/>
                  <a:pt x="7414572" y="667941"/>
                </a:cubicBezTo>
                <a:cubicBezTo>
                  <a:pt x="7708175" y="629325"/>
                  <a:pt x="7664481" y="723878"/>
                  <a:pt x="7913541" y="667941"/>
                </a:cubicBezTo>
                <a:cubicBezTo>
                  <a:pt x="8162601" y="612004"/>
                  <a:pt x="8176819" y="670051"/>
                  <a:pt x="8317468" y="667941"/>
                </a:cubicBezTo>
                <a:cubicBezTo>
                  <a:pt x="8458117" y="665831"/>
                  <a:pt x="8764117" y="697825"/>
                  <a:pt x="9006520" y="667941"/>
                </a:cubicBezTo>
                <a:cubicBezTo>
                  <a:pt x="9248923" y="638057"/>
                  <a:pt x="9228126" y="669387"/>
                  <a:pt x="9315405" y="667941"/>
                </a:cubicBezTo>
                <a:cubicBezTo>
                  <a:pt x="9402684" y="666495"/>
                  <a:pt x="9616929" y="704049"/>
                  <a:pt x="9838134" y="667941"/>
                </a:cubicBezTo>
                <a:cubicBezTo>
                  <a:pt x="9824340" y="502153"/>
                  <a:pt x="9861932" y="481429"/>
                  <a:pt x="9838134" y="333970"/>
                </a:cubicBezTo>
                <a:cubicBezTo>
                  <a:pt x="9827117" y="127315"/>
                  <a:pt x="9987053" y="5963"/>
                  <a:pt x="10172104" y="0"/>
                </a:cubicBezTo>
                <a:cubicBezTo>
                  <a:pt x="10317413" y="24496"/>
                  <a:pt x="10497917" y="142228"/>
                  <a:pt x="10506074" y="333970"/>
                </a:cubicBezTo>
                <a:cubicBezTo>
                  <a:pt x="10518331" y="1603883"/>
                  <a:pt x="10515355" y="2938367"/>
                  <a:pt x="10506075" y="4341614"/>
                </a:cubicBezTo>
                <a:cubicBezTo>
                  <a:pt x="10503401" y="4536234"/>
                  <a:pt x="10353468" y="4699369"/>
                  <a:pt x="10172105" y="4675584"/>
                </a:cubicBezTo>
                <a:cubicBezTo>
                  <a:pt x="10030578" y="4693829"/>
                  <a:pt x="9828948" y="4639763"/>
                  <a:pt x="9578095" y="4675584"/>
                </a:cubicBezTo>
                <a:cubicBezTo>
                  <a:pt x="9327242" y="4711405"/>
                  <a:pt x="9106384" y="4638932"/>
                  <a:pt x="8889043" y="4675584"/>
                </a:cubicBezTo>
                <a:cubicBezTo>
                  <a:pt x="8671702" y="4712236"/>
                  <a:pt x="8423114" y="4593152"/>
                  <a:pt x="8199991" y="4675584"/>
                </a:cubicBezTo>
                <a:cubicBezTo>
                  <a:pt x="7976868" y="4758016"/>
                  <a:pt x="7759655" y="4610708"/>
                  <a:pt x="7510939" y="4675584"/>
                </a:cubicBezTo>
                <a:cubicBezTo>
                  <a:pt x="7262223" y="4740460"/>
                  <a:pt x="7292449" y="4662938"/>
                  <a:pt x="7202054" y="4675584"/>
                </a:cubicBezTo>
                <a:cubicBezTo>
                  <a:pt x="7111659" y="4688230"/>
                  <a:pt x="6880381" y="4659004"/>
                  <a:pt x="6798127" y="4675584"/>
                </a:cubicBezTo>
                <a:cubicBezTo>
                  <a:pt x="6715873" y="4692164"/>
                  <a:pt x="6264634" y="4658558"/>
                  <a:pt x="6109075" y="4675584"/>
                </a:cubicBezTo>
                <a:cubicBezTo>
                  <a:pt x="5953516" y="4692610"/>
                  <a:pt x="5756772" y="4652176"/>
                  <a:pt x="5420023" y="4675584"/>
                </a:cubicBezTo>
                <a:cubicBezTo>
                  <a:pt x="5083274" y="4698992"/>
                  <a:pt x="5110259" y="4647125"/>
                  <a:pt x="4921054" y="4675584"/>
                </a:cubicBezTo>
                <a:cubicBezTo>
                  <a:pt x="4731849" y="4704043"/>
                  <a:pt x="4556490" y="4672384"/>
                  <a:pt x="4422086" y="4675584"/>
                </a:cubicBezTo>
                <a:cubicBezTo>
                  <a:pt x="4287682" y="4678784"/>
                  <a:pt x="4051759" y="4646973"/>
                  <a:pt x="3923117" y="4675584"/>
                </a:cubicBezTo>
                <a:cubicBezTo>
                  <a:pt x="3794475" y="4704195"/>
                  <a:pt x="3530310" y="4622311"/>
                  <a:pt x="3424149" y="4675584"/>
                </a:cubicBezTo>
                <a:cubicBezTo>
                  <a:pt x="3317988" y="4728857"/>
                  <a:pt x="3216253" y="4648179"/>
                  <a:pt x="3020222" y="4675584"/>
                </a:cubicBezTo>
                <a:cubicBezTo>
                  <a:pt x="2824191" y="4702989"/>
                  <a:pt x="2580355" y="4651439"/>
                  <a:pt x="2426211" y="4675584"/>
                </a:cubicBezTo>
                <a:cubicBezTo>
                  <a:pt x="2272067" y="4699729"/>
                  <a:pt x="2086042" y="4673261"/>
                  <a:pt x="1832201" y="4675584"/>
                </a:cubicBezTo>
                <a:cubicBezTo>
                  <a:pt x="1578360" y="4677907"/>
                  <a:pt x="1457247" y="4646477"/>
                  <a:pt x="1238191" y="4675584"/>
                </a:cubicBezTo>
                <a:cubicBezTo>
                  <a:pt x="1019135" y="4704691"/>
                  <a:pt x="889387" y="4627351"/>
                  <a:pt x="667941" y="4675584"/>
                </a:cubicBezTo>
                <a:cubicBezTo>
                  <a:pt x="670391" y="4781058"/>
                  <a:pt x="630783" y="4876258"/>
                  <a:pt x="667941" y="5009555"/>
                </a:cubicBezTo>
                <a:cubicBezTo>
                  <a:pt x="624678" y="5189021"/>
                  <a:pt x="533213" y="5333654"/>
                  <a:pt x="333971" y="5343525"/>
                </a:cubicBezTo>
                <a:cubicBezTo>
                  <a:pt x="163550" y="5369657"/>
                  <a:pt x="-10119" y="5189310"/>
                  <a:pt x="1" y="5009555"/>
                </a:cubicBezTo>
                <a:cubicBezTo>
                  <a:pt x="11595" y="3763746"/>
                  <a:pt x="-10495" y="2302662"/>
                  <a:pt x="0" y="1001911"/>
                </a:cubicBezTo>
                <a:close/>
                <a:moveTo>
                  <a:pt x="9838134" y="667941"/>
                </a:moveTo>
                <a:cubicBezTo>
                  <a:pt x="9973058" y="654486"/>
                  <a:pt x="10094122" y="703180"/>
                  <a:pt x="10172105" y="667941"/>
                </a:cubicBezTo>
                <a:cubicBezTo>
                  <a:pt x="10347548" y="629275"/>
                  <a:pt x="10492668" y="491767"/>
                  <a:pt x="10506075" y="333971"/>
                </a:cubicBezTo>
                <a:moveTo>
                  <a:pt x="10172105" y="667941"/>
                </a:moveTo>
                <a:cubicBezTo>
                  <a:pt x="10154773" y="558321"/>
                  <a:pt x="10183669" y="475198"/>
                  <a:pt x="10172105" y="333970"/>
                </a:cubicBezTo>
                <a:cubicBezTo>
                  <a:pt x="10184054" y="415403"/>
                  <a:pt x="10113383" y="503684"/>
                  <a:pt x="10005120" y="500955"/>
                </a:cubicBezTo>
                <a:cubicBezTo>
                  <a:pt x="9923963" y="493759"/>
                  <a:pt x="9836856" y="403048"/>
                  <a:pt x="9838135" y="333970"/>
                </a:cubicBezTo>
                <a:moveTo>
                  <a:pt x="333970" y="1335881"/>
                </a:moveTo>
                <a:cubicBezTo>
                  <a:pt x="327690" y="1213498"/>
                  <a:pt x="366664" y="1146582"/>
                  <a:pt x="333970" y="1001911"/>
                </a:cubicBezTo>
                <a:cubicBezTo>
                  <a:pt x="314717" y="892448"/>
                  <a:pt x="411447" y="846652"/>
                  <a:pt x="500955" y="834926"/>
                </a:cubicBezTo>
                <a:cubicBezTo>
                  <a:pt x="612246" y="846307"/>
                  <a:pt x="671005" y="918034"/>
                  <a:pt x="667940" y="1001911"/>
                </a:cubicBezTo>
                <a:cubicBezTo>
                  <a:pt x="650567" y="1139277"/>
                  <a:pt x="528134" y="1300248"/>
                  <a:pt x="333970" y="1335881"/>
                </a:cubicBezTo>
                <a:cubicBezTo>
                  <a:pt x="173400" y="1329196"/>
                  <a:pt x="33986" y="1194032"/>
                  <a:pt x="0" y="1001911"/>
                </a:cubicBezTo>
                <a:moveTo>
                  <a:pt x="667941" y="1001911"/>
                </a:moveTo>
                <a:cubicBezTo>
                  <a:pt x="721872" y="1214177"/>
                  <a:pt x="646541" y="1394503"/>
                  <a:pt x="667941" y="1526721"/>
                </a:cubicBezTo>
                <a:cubicBezTo>
                  <a:pt x="689341" y="1658939"/>
                  <a:pt x="625812" y="1809642"/>
                  <a:pt x="667941" y="2014795"/>
                </a:cubicBezTo>
                <a:cubicBezTo>
                  <a:pt x="710070" y="2219948"/>
                  <a:pt x="632320" y="2294314"/>
                  <a:pt x="667941" y="2539606"/>
                </a:cubicBezTo>
                <a:cubicBezTo>
                  <a:pt x="703562" y="2784898"/>
                  <a:pt x="660906" y="2952248"/>
                  <a:pt x="667941" y="3137889"/>
                </a:cubicBezTo>
                <a:cubicBezTo>
                  <a:pt x="674976" y="3323530"/>
                  <a:pt x="648253" y="3526955"/>
                  <a:pt x="667941" y="3625963"/>
                </a:cubicBezTo>
                <a:cubicBezTo>
                  <a:pt x="687629" y="3724971"/>
                  <a:pt x="657409" y="3855332"/>
                  <a:pt x="667941" y="4040563"/>
                </a:cubicBezTo>
                <a:cubicBezTo>
                  <a:pt x="678473" y="4225794"/>
                  <a:pt x="648753" y="4545823"/>
                  <a:pt x="667941" y="4675584"/>
                </a:cubicBezTo>
              </a:path>
              <a:path w="10506075" h="5343525" fill="none" stroke="0" extrusionOk="0">
                <a:moveTo>
                  <a:pt x="0" y="1001911"/>
                </a:moveTo>
                <a:cubicBezTo>
                  <a:pt x="-3565" y="828148"/>
                  <a:pt x="105524" y="697889"/>
                  <a:pt x="333970" y="667941"/>
                </a:cubicBezTo>
                <a:cubicBezTo>
                  <a:pt x="478592" y="625814"/>
                  <a:pt x="634153" y="681566"/>
                  <a:pt x="737897" y="667941"/>
                </a:cubicBezTo>
                <a:cubicBezTo>
                  <a:pt x="841641" y="654316"/>
                  <a:pt x="1023882" y="690132"/>
                  <a:pt x="1236866" y="667941"/>
                </a:cubicBezTo>
                <a:cubicBezTo>
                  <a:pt x="1449850" y="645750"/>
                  <a:pt x="1510703" y="674641"/>
                  <a:pt x="1640793" y="667941"/>
                </a:cubicBezTo>
                <a:cubicBezTo>
                  <a:pt x="1770883" y="661241"/>
                  <a:pt x="1836569" y="673596"/>
                  <a:pt x="1949678" y="667941"/>
                </a:cubicBezTo>
                <a:cubicBezTo>
                  <a:pt x="2062788" y="662286"/>
                  <a:pt x="2173634" y="691513"/>
                  <a:pt x="2258563" y="667941"/>
                </a:cubicBezTo>
                <a:cubicBezTo>
                  <a:pt x="2343492" y="644369"/>
                  <a:pt x="2492117" y="686669"/>
                  <a:pt x="2567449" y="667941"/>
                </a:cubicBezTo>
                <a:cubicBezTo>
                  <a:pt x="2642781" y="649213"/>
                  <a:pt x="3045179" y="704584"/>
                  <a:pt x="3351542" y="667941"/>
                </a:cubicBezTo>
                <a:cubicBezTo>
                  <a:pt x="3657905" y="631298"/>
                  <a:pt x="3833661" y="712049"/>
                  <a:pt x="4135636" y="667941"/>
                </a:cubicBezTo>
                <a:cubicBezTo>
                  <a:pt x="4437611" y="623833"/>
                  <a:pt x="4353390" y="679664"/>
                  <a:pt x="4444521" y="667941"/>
                </a:cubicBezTo>
                <a:cubicBezTo>
                  <a:pt x="4535652" y="656218"/>
                  <a:pt x="4625345" y="670883"/>
                  <a:pt x="4753406" y="667941"/>
                </a:cubicBezTo>
                <a:cubicBezTo>
                  <a:pt x="4881467" y="664999"/>
                  <a:pt x="5168461" y="754218"/>
                  <a:pt x="5537500" y="667941"/>
                </a:cubicBezTo>
                <a:cubicBezTo>
                  <a:pt x="5906539" y="581664"/>
                  <a:pt x="5933295" y="698471"/>
                  <a:pt x="6036468" y="667941"/>
                </a:cubicBezTo>
                <a:cubicBezTo>
                  <a:pt x="6139641" y="637411"/>
                  <a:pt x="6304293" y="669988"/>
                  <a:pt x="6535437" y="667941"/>
                </a:cubicBezTo>
                <a:cubicBezTo>
                  <a:pt x="6766581" y="665894"/>
                  <a:pt x="7071984" y="751388"/>
                  <a:pt x="7319531" y="667941"/>
                </a:cubicBezTo>
                <a:cubicBezTo>
                  <a:pt x="7567078" y="584494"/>
                  <a:pt x="7719711" y="744893"/>
                  <a:pt x="8008582" y="667941"/>
                </a:cubicBezTo>
                <a:cubicBezTo>
                  <a:pt x="8297453" y="590989"/>
                  <a:pt x="8470571" y="736068"/>
                  <a:pt x="8602593" y="667941"/>
                </a:cubicBezTo>
                <a:cubicBezTo>
                  <a:pt x="8734615" y="599814"/>
                  <a:pt x="8832118" y="701460"/>
                  <a:pt x="8911478" y="667941"/>
                </a:cubicBezTo>
                <a:cubicBezTo>
                  <a:pt x="8990838" y="634422"/>
                  <a:pt x="9182224" y="685757"/>
                  <a:pt x="9315405" y="667941"/>
                </a:cubicBezTo>
                <a:cubicBezTo>
                  <a:pt x="9448586" y="650125"/>
                  <a:pt x="9675314" y="701358"/>
                  <a:pt x="9838134" y="667941"/>
                </a:cubicBezTo>
                <a:cubicBezTo>
                  <a:pt x="9818138" y="595276"/>
                  <a:pt x="9848313" y="472355"/>
                  <a:pt x="9838134" y="333970"/>
                </a:cubicBezTo>
                <a:cubicBezTo>
                  <a:pt x="9841593" y="160380"/>
                  <a:pt x="9987432" y="16427"/>
                  <a:pt x="10172104" y="0"/>
                </a:cubicBezTo>
                <a:cubicBezTo>
                  <a:pt x="10342059" y="6138"/>
                  <a:pt x="10469921" y="142547"/>
                  <a:pt x="10506074" y="333970"/>
                </a:cubicBezTo>
                <a:cubicBezTo>
                  <a:pt x="10484754" y="1507660"/>
                  <a:pt x="10330256" y="3083712"/>
                  <a:pt x="10506075" y="4341614"/>
                </a:cubicBezTo>
                <a:cubicBezTo>
                  <a:pt x="10552855" y="4529370"/>
                  <a:pt x="10393085" y="4674652"/>
                  <a:pt x="10172105" y="4675584"/>
                </a:cubicBezTo>
                <a:cubicBezTo>
                  <a:pt x="9891676" y="4749269"/>
                  <a:pt x="9617768" y="4667017"/>
                  <a:pt x="9388011" y="4675584"/>
                </a:cubicBezTo>
                <a:cubicBezTo>
                  <a:pt x="9158254" y="4684151"/>
                  <a:pt x="9040371" y="4641025"/>
                  <a:pt x="8889043" y="4675584"/>
                </a:cubicBezTo>
                <a:cubicBezTo>
                  <a:pt x="8737715" y="4710143"/>
                  <a:pt x="8436233" y="4605141"/>
                  <a:pt x="8295033" y="4675584"/>
                </a:cubicBezTo>
                <a:cubicBezTo>
                  <a:pt x="8153833" y="4746027"/>
                  <a:pt x="7856992" y="4645847"/>
                  <a:pt x="7701022" y="4675584"/>
                </a:cubicBezTo>
                <a:cubicBezTo>
                  <a:pt x="7545052" y="4705321"/>
                  <a:pt x="7365756" y="4654670"/>
                  <a:pt x="7202054" y="4675584"/>
                </a:cubicBezTo>
                <a:cubicBezTo>
                  <a:pt x="7038352" y="4696498"/>
                  <a:pt x="6779386" y="4621582"/>
                  <a:pt x="6417960" y="4675584"/>
                </a:cubicBezTo>
                <a:cubicBezTo>
                  <a:pt x="6056534" y="4729586"/>
                  <a:pt x="6035968" y="4625286"/>
                  <a:pt x="5918992" y="4675584"/>
                </a:cubicBezTo>
                <a:cubicBezTo>
                  <a:pt x="5802016" y="4725882"/>
                  <a:pt x="5591852" y="4624998"/>
                  <a:pt x="5420023" y="4675584"/>
                </a:cubicBezTo>
                <a:cubicBezTo>
                  <a:pt x="5248194" y="4726170"/>
                  <a:pt x="5045729" y="4624272"/>
                  <a:pt x="4921054" y="4675584"/>
                </a:cubicBezTo>
                <a:cubicBezTo>
                  <a:pt x="4796379" y="4726896"/>
                  <a:pt x="4547743" y="4654696"/>
                  <a:pt x="4327044" y="4675584"/>
                </a:cubicBezTo>
                <a:cubicBezTo>
                  <a:pt x="4106345" y="4696472"/>
                  <a:pt x="3891754" y="4619311"/>
                  <a:pt x="3637992" y="4675584"/>
                </a:cubicBezTo>
                <a:cubicBezTo>
                  <a:pt x="3384230" y="4731857"/>
                  <a:pt x="3257556" y="4669380"/>
                  <a:pt x="2948940" y="4675584"/>
                </a:cubicBezTo>
                <a:cubicBezTo>
                  <a:pt x="2640324" y="4681788"/>
                  <a:pt x="2595019" y="4635210"/>
                  <a:pt x="2449972" y="4675584"/>
                </a:cubicBezTo>
                <a:cubicBezTo>
                  <a:pt x="2304925" y="4715958"/>
                  <a:pt x="2104041" y="4653857"/>
                  <a:pt x="1855962" y="4675584"/>
                </a:cubicBezTo>
                <a:cubicBezTo>
                  <a:pt x="1607883" y="4697311"/>
                  <a:pt x="1603359" y="4664134"/>
                  <a:pt x="1452035" y="4675584"/>
                </a:cubicBezTo>
                <a:cubicBezTo>
                  <a:pt x="1300711" y="4687034"/>
                  <a:pt x="1036151" y="4668058"/>
                  <a:pt x="667941" y="4675584"/>
                </a:cubicBezTo>
                <a:cubicBezTo>
                  <a:pt x="693775" y="4795627"/>
                  <a:pt x="639660" y="4879312"/>
                  <a:pt x="667941" y="5009555"/>
                </a:cubicBezTo>
                <a:cubicBezTo>
                  <a:pt x="699256" y="5202605"/>
                  <a:pt x="543032" y="5371978"/>
                  <a:pt x="333971" y="5343525"/>
                </a:cubicBezTo>
                <a:cubicBezTo>
                  <a:pt x="139387" y="5366853"/>
                  <a:pt x="5801" y="5213200"/>
                  <a:pt x="1" y="5009555"/>
                </a:cubicBezTo>
                <a:cubicBezTo>
                  <a:pt x="194830" y="3412766"/>
                  <a:pt x="-348773" y="2370187"/>
                  <a:pt x="0" y="1001911"/>
                </a:cubicBezTo>
                <a:close/>
                <a:moveTo>
                  <a:pt x="9838134" y="667941"/>
                </a:moveTo>
                <a:cubicBezTo>
                  <a:pt x="9911352" y="659087"/>
                  <a:pt x="10078420" y="706644"/>
                  <a:pt x="10172105" y="667941"/>
                </a:cubicBezTo>
                <a:cubicBezTo>
                  <a:pt x="10332778" y="700902"/>
                  <a:pt x="10538317" y="481384"/>
                  <a:pt x="10506075" y="333971"/>
                </a:cubicBezTo>
                <a:moveTo>
                  <a:pt x="10172105" y="667941"/>
                </a:moveTo>
                <a:cubicBezTo>
                  <a:pt x="10169639" y="581829"/>
                  <a:pt x="10194290" y="498155"/>
                  <a:pt x="10172105" y="333970"/>
                </a:cubicBezTo>
                <a:cubicBezTo>
                  <a:pt x="10168629" y="424451"/>
                  <a:pt x="10108478" y="495848"/>
                  <a:pt x="10005120" y="500955"/>
                </a:cubicBezTo>
                <a:cubicBezTo>
                  <a:pt x="9894683" y="491895"/>
                  <a:pt x="9855408" y="415045"/>
                  <a:pt x="9838135" y="333970"/>
                </a:cubicBezTo>
                <a:moveTo>
                  <a:pt x="333970" y="1335881"/>
                </a:moveTo>
                <a:cubicBezTo>
                  <a:pt x="330627" y="1192975"/>
                  <a:pt x="350837" y="1076286"/>
                  <a:pt x="333970" y="1001911"/>
                </a:cubicBezTo>
                <a:cubicBezTo>
                  <a:pt x="330303" y="907743"/>
                  <a:pt x="406142" y="836554"/>
                  <a:pt x="500955" y="834926"/>
                </a:cubicBezTo>
                <a:cubicBezTo>
                  <a:pt x="590081" y="836073"/>
                  <a:pt x="661941" y="901869"/>
                  <a:pt x="667940" y="1001911"/>
                </a:cubicBezTo>
                <a:cubicBezTo>
                  <a:pt x="659864" y="1178547"/>
                  <a:pt x="513788" y="1338967"/>
                  <a:pt x="333970" y="1335881"/>
                </a:cubicBezTo>
                <a:cubicBezTo>
                  <a:pt x="169116" y="1314953"/>
                  <a:pt x="-2582" y="1156199"/>
                  <a:pt x="0" y="1001911"/>
                </a:cubicBezTo>
                <a:moveTo>
                  <a:pt x="667941" y="1001911"/>
                </a:moveTo>
                <a:cubicBezTo>
                  <a:pt x="700916" y="1266327"/>
                  <a:pt x="662043" y="1321022"/>
                  <a:pt x="667941" y="1600195"/>
                </a:cubicBezTo>
                <a:cubicBezTo>
                  <a:pt x="673839" y="1879368"/>
                  <a:pt x="663006" y="1826320"/>
                  <a:pt x="667941" y="2051532"/>
                </a:cubicBezTo>
                <a:cubicBezTo>
                  <a:pt x="672876" y="2276744"/>
                  <a:pt x="623903" y="2261228"/>
                  <a:pt x="667941" y="2466132"/>
                </a:cubicBezTo>
                <a:cubicBezTo>
                  <a:pt x="711979" y="2671036"/>
                  <a:pt x="645981" y="2751650"/>
                  <a:pt x="667941" y="2990943"/>
                </a:cubicBezTo>
                <a:cubicBezTo>
                  <a:pt x="689901" y="3230236"/>
                  <a:pt x="656172" y="3382798"/>
                  <a:pt x="667941" y="3515753"/>
                </a:cubicBezTo>
                <a:cubicBezTo>
                  <a:pt x="679710" y="3648708"/>
                  <a:pt x="649671" y="3937031"/>
                  <a:pt x="667941" y="4114037"/>
                </a:cubicBezTo>
                <a:cubicBezTo>
                  <a:pt x="686211" y="4291043"/>
                  <a:pt x="651682" y="4428143"/>
                  <a:pt x="667941" y="4675584"/>
                </a:cubicBezTo>
              </a:path>
            </a:pathLst>
          </a:custGeom>
          <a:solidFill>
            <a:srgbClr val="E8F3E1"/>
          </a:solidFill>
          <a:ln>
            <a:extLst>
              <a:ext uri="{C807C97D-BFC1-408E-A445-0C87EB9F89A2}">
                <ask:lineSketchStyleProps xmlns:ask="http://schemas.microsoft.com/office/drawing/2018/sketchyshapes" sd="3909724173">
                  <a:prstGeom prst="horizontalScroll">
                    <a:avLst/>
                  </a:prstGeom>
                  <ask:type>
                    <ask:lineSketchScribble/>
                  </ask:type>
                </ask:lineSketchStyleProps>
              </a:ext>
            </a:extLst>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50000"/>
                </a:schemeClr>
              </a:solidFill>
              <a:latin typeface="Papyrus" panose="03070502060502030205" pitchFamily="66" charset="0"/>
            </a:endParaRPr>
          </a:p>
          <a:p>
            <a:pPr algn="ctr"/>
            <a:endParaRPr lang="en-US" sz="800" b="1" dirty="0">
              <a:solidFill>
                <a:schemeClr val="accent1">
                  <a:lumMod val="50000"/>
                </a:schemeClr>
              </a:solidFill>
              <a:latin typeface="Papyrus" panose="03070502060502030205" pitchFamily="66" charset="0"/>
            </a:endParaRPr>
          </a:p>
          <a:p>
            <a:pPr algn="ctr"/>
            <a:endParaRPr lang="en-US" sz="800" b="1" dirty="0">
              <a:solidFill>
                <a:schemeClr val="accent1">
                  <a:lumMod val="50000"/>
                </a:schemeClr>
              </a:solidFill>
              <a:latin typeface="Papyrus" panose="03070502060502030205" pitchFamily="66" charset="0"/>
            </a:endParaRPr>
          </a:p>
          <a:p>
            <a:pPr algn="ctr"/>
            <a:r>
              <a:rPr lang="en-US" sz="5400" b="1" dirty="0">
                <a:solidFill>
                  <a:schemeClr val="accent1">
                    <a:lumMod val="50000"/>
                  </a:schemeClr>
                </a:solidFill>
                <a:latin typeface="Papyrus" panose="03070502060502030205" pitchFamily="66" charset="0"/>
              </a:rPr>
              <a:t>I LOVE POMPEII</a:t>
            </a:r>
            <a:endParaRPr lang="en-US" sz="2800" b="1" dirty="0">
              <a:solidFill>
                <a:schemeClr val="accent1">
                  <a:lumMod val="50000"/>
                </a:schemeClr>
              </a:solidFill>
              <a:latin typeface="Papyrus" panose="03070502060502030205" pitchFamily="66" charset="0"/>
            </a:endParaRPr>
          </a:p>
        </p:txBody>
      </p:sp>
    </p:spTree>
    <p:extLst>
      <p:ext uri="{BB962C8B-B14F-4D97-AF65-F5344CB8AC3E}">
        <p14:creationId xmlns:p14="http://schemas.microsoft.com/office/powerpoint/2010/main" val="38778243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TotalTime>
  <Words>620</Words>
  <Application>Microsoft Office PowerPoint</Application>
  <PresentationFormat>Widescreen</PresentationFormat>
  <Paragraphs>23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Papyrus</vt:lpstr>
      <vt:lpstr>Office Theme</vt:lpstr>
      <vt:lpstr>PowerPoint Presentation</vt:lpstr>
      <vt:lpstr>The Villa of the Mosaic Columns’ Pompeiian address is on the northern side of Via delle Tombe. Either way you choose to enter this interesting Villa (Entrance A or B)… you enter a Garden. I like to choose Entrance A because the Garden is bigger, it has a Nymphaeum and a pergola supported on four magnificent Mosaic Columns. It is thanks to these unique mosaic columns that the Villa, justifiably,  took its name. </vt:lpstr>
      <vt:lpstr>PowerPoint Presentation</vt:lpstr>
      <vt:lpstr>                            The Villa’s Nymphaeum decorated with Mosaics, unfortunately substantially damaged.</vt:lpstr>
      <vt:lpstr>PowerPoint Presentation</vt:lpstr>
      <vt:lpstr>The columns were covered in colourful mosaics with successive bands of geometric, floral and figurative designs. Photo courtesy of Carlo Raso </vt:lpstr>
      <vt:lpstr>    The Villa’s Columns are magnificent!!! Photo credits: https://sights.seindal.dk/italy/campania/pompeii/villa-of-the-mosaic-columns/</vt:lpstr>
      <vt:lpstr>       Villa of the Mosaic Columns  1870  and of the frieze painting by W. Zahn of one of the mosaic columns  1842 drawing by N. La Volpe of the mosaic columns and marine-style frieze composed of a Nereid brought by a sea monster and tritons on dolphins. The Mosaic zones of the Column depict colourful scales, a frieze with heraldic animals, floral motifs, and frieze with a marine group.  Photo © ICCD. http://www.catalogo.beniculturali.it                      </vt:lpstr>
      <vt:lpstr>    Villa of the Mosaic Columns 1842 drawing by N. La Volpe of the frieze on one of the mosaic columns The drawing depicts a column decorated with mosaic motifs with scales in the lower third, a headband with garland of leaves, floral motifs in the middle third, and a frieze with cupids hunting, and floral motifs in the upper third topped with a headband of a garland of leaves.  Below, the drawing depicting a hunting frieze with three "Retiarii" Cupids, each of which, armed with a lance, is intent on striking a deer. Photo © ICCD. http://www.catalogo.beniculturali.it  </vt:lpstr>
      <vt:lpstr>PowerPoint Presentation</vt:lpstr>
      <vt:lpstr>PowerPoint Presentation</vt:lpstr>
      <vt:lpstr>                       An interesting discovery lays at the Villa’s south/east side where, within a gated enclosure, a Tomb and a unique Blue and White Glass Vase were discovered.</vt:lpstr>
      <vt:lpstr>                             The Blue Glass Vase, 1st century AD, Naples Archaeological Museum</vt:lpstr>
      <vt:lpstr>The Funeral enclosure of the Villa of the Mosaic Columns, 1st century AD, Pompeii According to Jashemski – “Since this was the only tomb that had a door leading from the tomb chamber into the garden, and since the only entrance to the garden was from the villa of the Mosaic Columns, it was obvious that the tomb and its garden belonged to this villa.”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2020-08-01T09:58:04Z</dcterms:created>
  <dcterms:modified xsi:type="dcterms:W3CDTF">2020-08-03T19:44:34Z</dcterms:modified>
</cp:coreProperties>
</file>