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63" r:id="rId4"/>
    <p:sldId id="259" r:id="rId5"/>
    <p:sldId id="275" r:id="rId6"/>
    <p:sldId id="258" r:id="rId7"/>
    <p:sldId id="294" r:id="rId8"/>
    <p:sldId id="261" r:id="rId9"/>
    <p:sldId id="265" r:id="rId10"/>
    <p:sldId id="292" r:id="rId11"/>
    <p:sldId id="293" r:id="rId12"/>
    <p:sldId id="282" r:id="rId13"/>
    <p:sldId id="286"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87A6CF-F583-41ED-9FB9-E35897C3882E}" v="21" dt="2020-07-31T15:48:06.9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CF87A6CF-F583-41ED-9FB9-E35897C3882E}"/>
    <pc:docChg chg="undo redo custSel addSld delSld modSld sldOrd">
      <pc:chgData name="Amalia Spiliakou" userId="f4bd6b91a0b5818a" providerId="LiveId" clId="{CF87A6CF-F583-41ED-9FB9-E35897C3882E}" dt="2020-07-31T15:48:48.121" v="86" actId="5793"/>
      <pc:docMkLst>
        <pc:docMk/>
      </pc:docMkLst>
      <pc:sldChg chg="delSp del">
        <pc:chgData name="Amalia Spiliakou" userId="f4bd6b91a0b5818a" providerId="LiveId" clId="{CF87A6CF-F583-41ED-9FB9-E35897C3882E}" dt="2020-07-31T08:28:37.968" v="11" actId="2696"/>
        <pc:sldMkLst>
          <pc:docMk/>
          <pc:sldMk cId="4071375436" sldId="266"/>
        </pc:sldMkLst>
        <pc:picChg chg="del">
          <ac:chgData name="Amalia Spiliakou" userId="f4bd6b91a0b5818a" providerId="LiveId" clId="{CF87A6CF-F583-41ED-9FB9-E35897C3882E}" dt="2020-07-31T08:22:27.078" v="10" actId="478"/>
          <ac:picMkLst>
            <pc:docMk/>
            <pc:sldMk cId="4071375436" sldId="266"/>
            <ac:picMk id="4" creationId="{FAE07BA5-3689-480C-92CE-DE7C54340A16}"/>
          </ac:picMkLst>
        </pc:picChg>
        <pc:picChg chg="del">
          <ac:chgData name="Amalia Spiliakou" userId="f4bd6b91a0b5818a" providerId="LiveId" clId="{CF87A6CF-F583-41ED-9FB9-E35897C3882E}" dt="2020-07-31T08:22:25.696" v="9" actId="478"/>
          <ac:picMkLst>
            <pc:docMk/>
            <pc:sldMk cId="4071375436" sldId="266"/>
            <ac:picMk id="13316" creationId="{3160E957-D4E2-47C2-8362-55B4198C1BA6}"/>
          </ac:picMkLst>
        </pc:picChg>
      </pc:sldChg>
      <pc:sldChg chg="addSp delSp">
        <pc:chgData name="Amalia Spiliakou" userId="f4bd6b91a0b5818a" providerId="LiveId" clId="{CF87A6CF-F583-41ED-9FB9-E35897C3882E}" dt="2020-07-31T08:14:31.199" v="3"/>
        <pc:sldMkLst>
          <pc:docMk/>
          <pc:sldMk cId="99316440" sldId="269"/>
        </pc:sldMkLst>
        <pc:picChg chg="add">
          <ac:chgData name="Amalia Spiliakou" userId="f4bd6b91a0b5818a" providerId="LiveId" clId="{CF87A6CF-F583-41ED-9FB9-E35897C3882E}" dt="2020-07-31T08:14:31.199" v="3"/>
          <ac:picMkLst>
            <pc:docMk/>
            <pc:sldMk cId="99316440" sldId="269"/>
            <ac:picMk id="5" creationId="{27DFAF75-4AE7-49BF-AA8F-F3BD535502BC}"/>
          </ac:picMkLst>
        </pc:picChg>
        <pc:picChg chg="del">
          <ac:chgData name="Amalia Spiliakou" userId="f4bd6b91a0b5818a" providerId="LiveId" clId="{CF87A6CF-F583-41ED-9FB9-E35897C3882E}" dt="2020-07-31T08:14:28.638" v="1" actId="478"/>
          <ac:picMkLst>
            <pc:docMk/>
            <pc:sldMk cId="99316440" sldId="269"/>
            <ac:picMk id="7" creationId="{61FEAE6D-0C19-42D2-B328-77262FCBDC79}"/>
          </ac:picMkLst>
        </pc:picChg>
        <pc:picChg chg="del">
          <ac:chgData name="Amalia Spiliakou" userId="f4bd6b91a0b5818a" providerId="LiveId" clId="{CF87A6CF-F583-41ED-9FB9-E35897C3882E}" dt="2020-07-31T08:14:29.743" v="2" actId="478"/>
          <ac:picMkLst>
            <pc:docMk/>
            <pc:sldMk cId="99316440" sldId="269"/>
            <ac:picMk id="8" creationId="{4615D5CB-90CD-43F9-8536-0DAD6C9A1830}"/>
          </ac:picMkLst>
        </pc:picChg>
        <pc:picChg chg="del">
          <ac:chgData name="Amalia Spiliakou" userId="f4bd6b91a0b5818a" providerId="LiveId" clId="{CF87A6CF-F583-41ED-9FB9-E35897C3882E}" dt="2020-07-31T08:14:27.443" v="0" actId="478"/>
          <ac:picMkLst>
            <pc:docMk/>
            <pc:sldMk cId="99316440" sldId="269"/>
            <ac:picMk id="22530" creationId="{BD146E59-BD4B-4D14-B51B-FBB0DBC3A482}"/>
          </ac:picMkLst>
        </pc:picChg>
      </pc:sldChg>
      <pc:sldChg chg="del">
        <pc:chgData name="Amalia Spiliakou" userId="f4bd6b91a0b5818a" providerId="LiveId" clId="{CF87A6CF-F583-41ED-9FB9-E35897C3882E}" dt="2020-07-31T08:28:47.096" v="12" actId="2696"/>
        <pc:sldMkLst>
          <pc:docMk/>
          <pc:sldMk cId="1187171427" sldId="277"/>
        </pc:sldMkLst>
      </pc:sldChg>
      <pc:sldChg chg="del">
        <pc:chgData name="Amalia Spiliakou" userId="f4bd6b91a0b5818a" providerId="LiveId" clId="{CF87A6CF-F583-41ED-9FB9-E35897C3882E}" dt="2020-07-31T08:28:50.153" v="15" actId="2696"/>
        <pc:sldMkLst>
          <pc:docMk/>
          <pc:sldMk cId="3588277610" sldId="278"/>
        </pc:sldMkLst>
      </pc:sldChg>
      <pc:sldChg chg="del">
        <pc:chgData name="Amalia Spiliakou" userId="f4bd6b91a0b5818a" providerId="LiveId" clId="{CF87A6CF-F583-41ED-9FB9-E35897C3882E}" dt="2020-07-31T08:28:48.532" v="13" actId="2696"/>
        <pc:sldMkLst>
          <pc:docMk/>
          <pc:sldMk cId="2960181026" sldId="283"/>
        </pc:sldMkLst>
      </pc:sldChg>
      <pc:sldChg chg="addSp delSp modSp ord">
        <pc:chgData name="Amalia Spiliakou" userId="f4bd6b91a0b5818a" providerId="LiveId" clId="{CF87A6CF-F583-41ED-9FB9-E35897C3882E}" dt="2020-07-31T08:28:54.906" v="18"/>
        <pc:sldMkLst>
          <pc:docMk/>
          <pc:sldMk cId="1007754332" sldId="286"/>
        </pc:sldMkLst>
        <pc:picChg chg="add mod">
          <ac:chgData name="Amalia Spiliakou" userId="f4bd6b91a0b5818a" providerId="LiveId" clId="{CF87A6CF-F583-41ED-9FB9-E35897C3882E}" dt="2020-07-31T08:21:47.841" v="8" actId="14100"/>
          <ac:picMkLst>
            <pc:docMk/>
            <pc:sldMk cId="1007754332" sldId="286"/>
            <ac:picMk id="1026" creationId="{CA861F28-5EDC-454D-AAFA-8344EF9D2E28}"/>
          </ac:picMkLst>
        </pc:picChg>
        <pc:picChg chg="del mod">
          <ac:chgData name="Amalia Spiliakou" userId="f4bd6b91a0b5818a" providerId="LiveId" clId="{CF87A6CF-F583-41ED-9FB9-E35897C3882E}" dt="2020-07-31T08:21:32.770" v="5" actId="478"/>
          <ac:picMkLst>
            <pc:docMk/>
            <pc:sldMk cId="1007754332" sldId="286"/>
            <ac:picMk id="21506" creationId="{B5703227-0036-4FC3-9770-3822D9C8856E}"/>
          </ac:picMkLst>
        </pc:picChg>
      </pc:sldChg>
      <pc:sldChg chg="del">
        <pc:chgData name="Amalia Spiliakou" userId="f4bd6b91a0b5818a" providerId="LiveId" clId="{CF87A6CF-F583-41ED-9FB9-E35897C3882E}" dt="2020-07-31T08:28:49.252" v="14" actId="2696"/>
        <pc:sldMkLst>
          <pc:docMk/>
          <pc:sldMk cId="1337949157" sldId="289"/>
        </pc:sldMkLst>
      </pc:sldChg>
      <pc:sldChg chg="del">
        <pc:chgData name="Amalia Spiliakou" userId="f4bd6b91a0b5818a" providerId="LiveId" clId="{CF87A6CF-F583-41ED-9FB9-E35897C3882E}" dt="2020-07-31T08:28:51.059" v="16" actId="2696"/>
        <pc:sldMkLst>
          <pc:docMk/>
          <pc:sldMk cId="3681994889" sldId="290"/>
        </pc:sldMkLst>
      </pc:sldChg>
      <pc:sldChg chg="del">
        <pc:chgData name="Amalia Spiliakou" userId="f4bd6b91a0b5818a" providerId="LiveId" clId="{CF87A6CF-F583-41ED-9FB9-E35897C3882E}" dt="2020-07-31T08:28:51.812" v="17" actId="2696"/>
        <pc:sldMkLst>
          <pc:docMk/>
          <pc:sldMk cId="2155924201" sldId="291"/>
        </pc:sldMkLst>
      </pc:sldChg>
      <pc:sldChg chg="addSp modSp add setBg">
        <pc:chgData name="Amalia Spiliakou" userId="f4bd6b91a0b5818a" providerId="LiveId" clId="{CF87A6CF-F583-41ED-9FB9-E35897C3882E}" dt="2020-07-31T15:48:48.121" v="86" actId="5793"/>
        <pc:sldMkLst>
          <pc:docMk/>
          <pc:sldMk cId="39698660" sldId="294"/>
        </pc:sldMkLst>
        <pc:spChg chg="mod">
          <ac:chgData name="Amalia Spiliakou" userId="f4bd6b91a0b5818a" providerId="LiveId" clId="{CF87A6CF-F583-41ED-9FB9-E35897C3882E}" dt="2020-07-31T15:48:48.121" v="86" actId="5793"/>
          <ac:spMkLst>
            <pc:docMk/>
            <pc:sldMk cId="39698660" sldId="294"/>
            <ac:spMk id="2" creationId="{F078F608-2709-40A0-BF84-0DD3EB7DCFFB}"/>
          </ac:spMkLst>
        </pc:spChg>
        <pc:picChg chg="add mod">
          <ac:chgData name="Amalia Spiliakou" userId="f4bd6b91a0b5818a" providerId="LiveId" clId="{CF87A6CF-F583-41ED-9FB9-E35897C3882E}" dt="2020-07-31T15:46:47.427" v="26" actId="1076"/>
          <ac:picMkLst>
            <pc:docMk/>
            <pc:sldMk cId="39698660" sldId="294"/>
            <ac:picMk id="4" creationId="{4F3215C0-14DE-4145-BF71-E3FE15B8F81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C04A2-4E3B-4617-9B5A-3ED31E34E5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B93F7B-EAAA-4DC9-85C1-79A5BC3F7C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788213-5595-4CBF-BF16-C85764970189}"/>
              </a:ext>
            </a:extLst>
          </p:cNvPr>
          <p:cNvSpPr>
            <a:spLocks noGrp="1"/>
          </p:cNvSpPr>
          <p:nvPr>
            <p:ph type="dt" sz="half" idx="10"/>
          </p:nvPr>
        </p:nvSpPr>
        <p:spPr/>
        <p:txBody>
          <a:bodyPr/>
          <a:lstStyle/>
          <a:p>
            <a:fld id="{6A61AA87-D081-4E58-82B1-BD33974AF25C}" type="datetimeFigureOut">
              <a:rPr lang="en-US" smtClean="0"/>
              <a:t>7/31/2020</a:t>
            </a:fld>
            <a:endParaRPr lang="en-US"/>
          </a:p>
        </p:txBody>
      </p:sp>
      <p:sp>
        <p:nvSpPr>
          <p:cNvPr id="5" name="Footer Placeholder 4">
            <a:extLst>
              <a:ext uri="{FF2B5EF4-FFF2-40B4-BE49-F238E27FC236}">
                <a16:creationId xmlns:a16="http://schemas.microsoft.com/office/drawing/2014/main" id="{F96581A7-05B6-4360-B583-E5D0160624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F3FD5D-EB49-4E18-8FD0-0C25AA08DC4F}"/>
              </a:ext>
            </a:extLst>
          </p:cNvPr>
          <p:cNvSpPr>
            <a:spLocks noGrp="1"/>
          </p:cNvSpPr>
          <p:nvPr>
            <p:ph type="sldNum" sz="quarter" idx="12"/>
          </p:nvPr>
        </p:nvSpPr>
        <p:spPr/>
        <p:txBody>
          <a:bodyPr/>
          <a:lstStyle/>
          <a:p>
            <a:fld id="{2031CD8D-3D93-4705-8C00-7479D11EF776}" type="slidenum">
              <a:rPr lang="en-US" smtClean="0"/>
              <a:t>‹#›</a:t>
            </a:fld>
            <a:endParaRPr lang="en-US"/>
          </a:p>
        </p:txBody>
      </p:sp>
    </p:spTree>
    <p:extLst>
      <p:ext uri="{BB962C8B-B14F-4D97-AF65-F5344CB8AC3E}">
        <p14:creationId xmlns:p14="http://schemas.microsoft.com/office/powerpoint/2010/main" val="2169934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C5182-E35A-4F0D-9B00-AC245DF33C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805ACF-4885-4131-BD35-3595D9D6C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5FE853-1734-4611-ACD1-85D03AFB634C}"/>
              </a:ext>
            </a:extLst>
          </p:cNvPr>
          <p:cNvSpPr>
            <a:spLocks noGrp="1"/>
          </p:cNvSpPr>
          <p:nvPr>
            <p:ph type="dt" sz="half" idx="10"/>
          </p:nvPr>
        </p:nvSpPr>
        <p:spPr/>
        <p:txBody>
          <a:bodyPr/>
          <a:lstStyle/>
          <a:p>
            <a:fld id="{6A61AA87-D081-4E58-82B1-BD33974AF25C}" type="datetimeFigureOut">
              <a:rPr lang="en-US" smtClean="0"/>
              <a:t>7/31/2020</a:t>
            </a:fld>
            <a:endParaRPr lang="en-US"/>
          </a:p>
        </p:txBody>
      </p:sp>
      <p:sp>
        <p:nvSpPr>
          <p:cNvPr id="5" name="Footer Placeholder 4">
            <a:extLst>
              <a:ext uri="{FF2B5EF4-FFF2-40B4-BE49-F238E27FC236}">
                <a16:creationId xmlns:a16="http://schemas.microsoft.com/office/drawing/2014/main" id="{688DFA98-B60D-4837-918D-09031C4814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EA1E50-7AC0-4E3D-AACC-780E21BE016F}"/>
              </a:ext>
            </a:extLst>
          </p:cNvPr>
          <p:cNvSpPr>
            <a:spLocks noGrp="1"/>
          </p:cNvSpPr>
          <p:nvPr>
            <p:ph type="sldNum" sz="quarter" idx="12"/>
          </p:nvPr>
        </p:nvSpPr>
        <p:spPr/>
        <p:txBody>
          <a:bodyPr/>
          <a:lstStyle/>
          <a:p>
            <a:fld id="{2031CD8D-3D93-4705-8C00-7479D11EF776}" type="slidenum">
              <a:rPr lang="en-US" smtClean="0"/>
              <a:t>‹#›</a:t>
            </a:fld>
            <a:endParaRPr lang="en-US"/>
          </a:p>
        </p:txBody>
      </p:sp>
    </p:spTree>
    <p:extLst>
      <p:ext uri="{BB962C8B-B14F-4D97-AF65-F5344CB8AC3E}">
        <p14:creationId xmlns:p14="http://schemas.microsoft.com/office/powerpoint/2010/main" val="1159102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EC70-1529-4452-A67D-05AFAF7924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A2E998-36DC-498D-AF86-3EA1FC81DC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E2F278-F80B-4682-8A38-2B2060770E34}"/>
              </a:ext>
            </a:extLst>
          </p:cNvPr>
          <p:cNvSpPr>
            <a:spLocks noGrp="1"/>
          </p:cNvSpPr>
          <p:nvPr>
            <p:ph type="dt" sz="half" idx="10"/>
          </p:nvPr>
        </p:nvSpPr>
        <p:spPr/>
        <p:txBody>
          <a:bodyPr/>
          <a:lstStyle/>
          <a:p>
            <a:fld id="{6A61AA87-D081-4E58-82B1-BD33974AF25C}" type="datetimeFigureOut">
              <a:rPr lang="en-US" smtClean="0"/>
              <a:t>7/31/2020</a:t>
            </a:fld>
            <a:endParaRPr lang="en-US"/>
          </a:p>
        </p:txBody>
      </p:sp>
      <p:sp>
        <p:nvSpPr>
          <p:cNvPr id="5" name="Footer Placeholder 4">
            <a:extLst>
              <a:ext uri="{FF2B5EF4-FFF2-40B4-BE49-F238E27FC236}">
                <a16:creationId xmlns:a16="http://schemas.microsoft.com/office/drawing/2014/main" id="{AC369669-291D-4DD5-8198-1A8BA43B16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214778-8991-4619-98EC-18096999EA5E}"/>
              </a:ext>
            </a:extLst>
          </p:cNvPr>
          <p:cNvSpPr>
            <a:spLocks noGrp="1"/>
          </p:cNvSpPr>
          <p:nvPr>
            <p:ph type="sldNum" sz="quarter" idx="12"/>
          </p:nvPr>
        </p:nvSpPr>
        <p:spPr/>
        <p:txBody>
          <a:bodyPr/>
          <a:lstStyle/>
          <a:p>
            <a:fld id="{2031CD8D-3D93-4705-8C00-7479D11EF776}" type="slidenum">
              <a:rPr lang="en-US" smtClean="0"/>
              <a:t>‹#›</a:t>
            </a:fld>
            <a:endParaRPr lang="en-US"/>
          </a:p>
        </p:txBody>
      </p:sp>
    </p:spTree>
    <p:extLst>
      <p:ext uri="{BB962C8B-B14F-4D97-AF65-F5344CB8AC3E}">
        <p14:creationId xmlns:p14="http://schemas.microsoft.com/office/powerpoint/2010/main" val="2324970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EF7B0-447C-4080-8CBF-5D82BCE6B8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560884-0ED0-428E-AF52-3DE1662013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E2B91C-641F-48A7-AB44-5C0F10F709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E777DF-E42E-43B5-99AA-FD275AFE563B}"/>
              </a:ext>
            </a:extLst>
          </p:cNvPr>
          <p:cNvSpPr>
            <a:spLocks noGrp="1"/>
          </p:cNvSpPr>
          <p:nvPr>
            <p:ph type="dt" sz="half" idx="10"/>
          </p:nvPr>
        </p:nvSpPr>
        <p:spPr/>
        <p:txBody>
          <a:bodyPr/>
          <a:lstStyle/>
          <a:p>
            <a:fld id="{6A61AA87-D081-4E58-82B1-BD33974AF25C}" type="datetimeFigureOut">
              <a:rPr lang="en-US" smtClean="0"/>
              <a:t>7/31/2020</a:t>
            </a:fld>
            <a:endParaRPr lang="en-US"/>
          </a:p>
        </p:txBody>
      </p:sp>
      <p:sp>
        <p:nvSpPr>
          <p:cNvPr id="6" name="Footer Placeholder 5">
            <a:extLst>
              <a:ext uri="{FF2B5EF4-FFF2-40B4-BE49-F238E27FC236}">
                <a16:creationId xmlns:a16="http://schemas.microsoft.com/office/drawing/2014/main" id="{C8ADA7C7-6092-44AB-9B82-DB7B2C5B55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18DB89-ED81-4CFD-961C-45BAA936C74C}"/>
              </a:ext>
            </a:extLst>
          </p:cNvPr>
          <p:cNvSpPr>
            <a:spLocks noGrp="1"/>
          </p:cNvSpPr>
          <p:nvPr>
            <p:ph type="sldNum" sz="quarter" idx="12"/>
          </p:nvPr>
        </p:nvSpPr>
        <p:spPr/>
        <p:txBody>
          <a:bodyPr/>
          <a:lstStyle/>
          <a:p>
            <a:fld id="{2031CD8D-3D93-4705-8C00-7479D11EF776}" type="slidenum">
              <a:rPr lang="en-US" smtClean="0"/>
              <a:t>‹#›</a:t>
            </a:fld>
            <a:endParaRPr lang="en-US"/>
          </a:p>
        </p:txBody>
      </p:sp>
    </p:spTree>
    <p:extLst>
      <p:ext uri="{BB962C8B-B14F-4D97-AF65-F5344CB8AC3E}">
        <p14:creationId xmlns:p14="http://schemas.microsoft.com/office/powerpoint/2010/main" val="4160306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F12F1-A46A-46B3-B78C-8D9DE59B2F9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FB8D5D-9CC7-4444-94EE-244A481AFD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267914-31F1-47A1-9F02-45754CB4DE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C9ABD1-9188-4E70-ABAD-4745DDF4CA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C1C8D5-EB0B-4F79-BC8C-AA1A3D11F6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9F4EB6-A8F9-44A7-B2F0-76CE57C47E35}"/>
              </a:ext>
            </a:extLst>
          </p:cNvPr>
          <p:cNvSpPr>
            <a:spLocks noGrp="1"/>
          </p:cNvSpPr>
          <p:nvPr>
            <p:ph type="dt" sz="half" idx="10"/>
          </p:nvPr>
        </p:nvSpPr>
        <p:spPr/>
        <p:txBody>
          <a:bodyPr/>
          <a:lstStyle/>
          <a:p>
            <a:fld id="{6A61AA87-D081-4E58-82B1-BD33974AF25C}" type="datetimeFigureOut">
              <a:rPr lang="en-US" smtClean="0"/>
              <a:t>7/31/2020</a:t>
            </a:fld>
            <a:endParaRPr lang="en-US"/>
          </a:p>
        </p:txBody>
      </p:sp>
      <p:sp>
        <p:nvSpPr>
          <p:cNvPr id="8" name="Footer Placeholder 7">
            <a:extLst>
              <a:ext uri="{FF2B5EF4-FFF2-40B4-BE49-F238E27FC236}">
                <a16:creationId xmlns:a16="http://schemas.microsoft.com/office/drawing/2014/main" id="{CE4FC0F8-CFA2-45FD-87F7-BD73B3F0A9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9240C9-611B-4EE7-8C0F-4C635076169D}"/>
              </a:ext>
            </a:extLst>
          </p:cNvPr>
          <p:cNvSpPr>
            <a:spLocks noGrp="1"/>
          </p:cNvSpPr>
          <p:nvPr>
            <p:ph type="sldNum" sz="quarter" idx="12"/>
          </p:nvPr>
        </p:nvSpPr>
        <p:spPr/>
        <p:txBody>
          <a:bodyPr/>
          <a:lstStyle/>
          <a:p>
            <a:fld id="{2031CD8D-3D93-4705-8C00-7479D11EF776}" type="slidenum">
              <a:rPr lang="en-US" smtClean="0"/>
              <a:t>‹#›</a:t>
            </a:fld>
            <a:endParaRPr lang="en-US"/>
          </a:p>
        </p:txBody>
      </p:sp>
    </p:spTree>
    <p:extLst>
      <p:ext uri="{BB962C8B-B14F-4D97-AF65-F5344CB8AC3E}">
        <p14:creationId xmlns:p14="http://schemas.microsoft.com/office/powerpoint/2010/main" val="423215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87789-B462-412E-8520-0382556D10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0F8E9E-5AC3-4918-B6BB-19F3388AD62C}"/>
              </a:ext>
            </a:extLst>
          </p:cNvPr>
          <p:cNvSpPr>
            <a:spLocks noGrp="1"/>
          </p:cNvSpPr>
          <p:nvPr>
            <p:ph type="dt" sz="half" idx="10"/>
          </p:nvPr>
        </p:nvSpPr>
        <p:spPr/>
        <p:txBody>
          <a:bodyPr/>
          <a:lstStyle/>
          <a:p>
            <a:fld id="{6A61AA87-D081-4E58-82B1-BD33974AF25C}" type="datetimeFigureOut">
              <a:rPr lang="en-US" smtClean="0"/>
              <a:t>7/31/2020</a:t>
            </a:fld>
            <a:endParaRPr lang="en-US"/>
          </a:p>
        </p:txBody>
      </p:sp>
      <p:sp>
        <p:nvSpPr>
          <p:cNvPr id="4" name="Footer Placeholder 3">
            <a:extLst>
              <a:ext uri="{FF2B5EF4-FFF2-40B4-BE49-F238E27FC236}">
                <a16:creationId xmlns:a16="http://schemas.microsoft.com/office/drawing/2014/main" id="{4805CF1D-1715-4626-A378-305F453649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53F7C6-C4B4-44D6-A332-D2D5D8E5F82C}"/>
              </a:ext>
            </a:extLst>
          </p:cNvPr>
          <p:cNvSpPr>
            <a:spLocks noGrp="1"/>
          </p:cNvSpPr>
          <p:nvPr>
            <p:ph type="sldNum" sz="quarter" idx="12"/>
          </p:nvPr>
        </p:nvSpPr>
        <p:spPr/>
        <p:txBody>
          <a:bodyPr/>
          <a:lstStyle/>
          <a:p>
            <a:fld id="{2031CD8D-3D93-4705-8C00-7479D11EF776}" type="slidenum">
              <a:rPr lang="en-US" smtClean="0"/>
              <a:t>‹#›</a:t>
            </a:fld>
            <a:endParaRPr lang="en-US"/>
          </a:p>
        </p:txBody>
      </p:sp>
    </p:spTree>
    <p:extLst>
      <p:ext uri="{BB962C8B-B14F-4D97-AF65-F5344CB8AC3E}">
        <p14:creationId xmlns:p14="http://schemas.microsoft.com/office/powerpoint/2010/main" val="1886922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539C16-8FD6-4FA0-8028-9CA2549AC21E}"/>
              </a:ext>
            </a:extLst>
          </p:cNvPr>
          <p:cNvSpPr>
            <a:spLocks noGrp="1"/>
          </p:cNvSpPr>
          <p:nvPr>
            <p:ph type="dt" sz="half" idx="10"/>
          </p:nvPr>
        </p:nvSpPr>
        <p:spPr/>
        <p:txBody>
          <a:bodyPr/>
          <a:lstStyle/>
          <a:p>
            <a:fld id="{6A61AA87-D081-4E58-82B1-BD33974AF25C}" type="datetimeFigureOut">
              <a:rPr lang="en-US" smtClean="0"/>
              <a:t>7/31/2020</a:t>
            </a:fld>
            <a:endParaRPr lang="en-US"/>
          </a:p>
        </p:txBody>
      </p:sp>
      <p:sp>
        <p:nvSpPr>
          <p:cNvPr id="3" name="Footer Placeholder 2">
            <a:extLst>
              <a:ext uri="{FF2B5EF4-FFF2-40B4-BE49-F238E27FC236}">
                <a16:creationId xmlns:a16="http://schemas.microsoft.com/office/drawing/2014/main" id="{422BA414-3CB8-483F-B5B4-22DC4F0B63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3F1A97-07C1-4A46-9D9D-9EF9CB1AFD77}"/>
              </a:ext>
            </a:extLst>
          </p:cNvPr>
          <p:cNvSpPr>
            <a:spLocks noGrp="1"/>
          </p:cNvSpPr>
          <p:nvPr>
            <p:ph type="sldNum" sz="quarter" idx="12"/>
          </p:nvPr>
        </p:nvSpPr>
        <p:spPr/>
        <p:txBody>
          <a:bodyPr/>
          <a:lstStyle/>
          <a:p>
            <a:fld id="{2031CD8D-3D93-4705-8C00-7479D11EF776}" type="slidenum">
              <a:rPr lang="en-US" smtClean="0"/>
              <a:t>‹#›</a:t>
            </a:fld>
            <a:endParaRPr lang="en-US"/>
          </a:p>
        </p:txBody>
      </p:sp>
    </p:spTree>
    <p:extLst>
      <p:ext uri="{BB962C8B-B14F-4D97-AF65-F5344CB8AC3E}">
        <p14:creationId xmlns:p14="http://schemas.microsoft.com/office/powerpoint/2010/main" val="846651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D6349-32A6-45BC-8F8C-D345BB41B4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B850C7-26C2-4B10-B798-59BD396E53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FF9F6E-0631-4E40-989E-FCC29A5307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8D9917-00DB-4632-987F-DCCA039A7F54}"/>
              </a:ext>
            </a:extLst>
          </p:cNvPr>
          <p:cNvSpPr>
            <a:spLocks noGrp="1"/>
          </p:cNvSpPr>
          <p:nvPr>
            <p:ph type="dt" sz="half" idx="10"/>
          </p:nvPr>
        </p:nvSpPr>
        <p:spPr/>
        <p:txBody>
          <a:bodyPr/>
          <a:lstStyle/>
          <a:p>
            <a:fld id="{6A61AA87-D081-4E58-82B1-BD33974AF25C}" type="datetimeFigureOut">
              <a:rPr lang="en-US" smtClean="0"/>
              <a:t>7/31/2020</a:t>
            </a:fld>
            <a:endParaRPr lang="en-US"/>
          </a:p>
        </p:txBody>
      </p:sp>
      <p:sp>
        <p:nvSpPr>
          <p:cNvPr id="6" name="Footer Placeholder 5">
            <a:extLst>
              <a:ext uri="{FF2B5EF4-FFF2-40B4-BE49-F238E27FC236}">
                <a16:creationId xmlns:a16="http://schemas.microsoft.com/office/drawing/2014/main" id="{06903F8F-CF3C-4845-8E8E-0C7F38DCF3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7CF138-E580-4FAB-A7C1-126ACD222108}"/>
              </a:ext>
            </a:extLst>
          </p:cNvPr>
          <p:cNvSpPr>
            <a:spLocks noGrp="1"/>
          </p:cNvSpPr>
          <p:nvPr>
            <p:ph type="sldNum" sz="quarter" idx="12"/>
          </p:nvPr>
        </p:nvSpPr>
        <p:spPr/>
        <p:txBody>
          <a:bodyPr/>
          <a:lstStyle/>
          <a:p>
            <a:fld id="{2031CD8D-3D93-4705-8C00-7479D11EF776}" type="slidenum">
              <a:rPr lang="en-US" smtClean="0"/>
              <a:t>‹#›</a:t>
            </a:fld>
            <a:endParaRPr lang="en-US"/>
          </a:p>
        </p:txBody>
      </p:sp>
    </p:spTree>
    <p:extLst>
      <p:ext uri="{BB962C8B-B14F-4D97-AF65-F5344CB8AC3E}">
        <p14:creationId xmlns:p14="http://schemas.microsoft.com/office/powerpoint/2010/main" val="253408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707EF-8BC9-4101-8A3B-C152E8225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161C8C-27BD-49CB-8991-C00A08FEFA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A4CF7C-7E48-496D-9F98-D77DD47DB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F88980-A846-4102-AD0D-FAE5B0226DAD}"/>
              </a:ext>
            </a:extLst>
          </p:cNvPr>
          <p:cNvSpPr>
            <a:spLocks noGrp="1"/>
          </p:cNvSpPr>
          <p:nvPr>
            <p:ph type="dt" sz="half" idx="10"/>
          </p:nvPr>
        </p:nvSpPr>
        <p:spPr/>
        <p:txBody>
          <a:bodyPr/>
          <a:lstStyle/>
          <a:p>
            <a:fld id="{6A61AA87-D081-4E58-82B1-BD33974AF25C}" type="datetimeFigureOut">
              <a:rPr lang="en-US" smtClean="0"/>
              <a:t>7/31/2020</a:t>
            </a:fld>
            <a:endParaRPr lang="en-US"/>
          </a:p>
        </p:txBody>
      </p:sp>
      <p:sp>
        <p:nvSpPr>
          <p:cNvPr id="6" name="Footer Placeholder 5">
            <a:extLst>
              <a:ext uri="{FF2B5EF4-FFF2-40B4-BE49-F238E27FC236}">
                <a16:creationId xmlns:a16="http://schemas.microsoft.com/office/drawing/2014/main" id="{6CAC2FC5-BEDA-4391-8FDD-EA61DFB97E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952D54-4709-46D2-B73B-2F021945F5CE}"/>
              </a:ext>
            </a:extLst>
          </p:cNvPr>
          <p:cNvSpPr>
            <a:spLocks noGrp="1"/>
          </p:cNvSpPr>
          <p:nvPr>
            <p:ph type="sldNum" sz="quarter" idx="12"/>
          </p:nvPr>
        </p:nvSpPr>
        <p:spPr/>
        <p:txBody>
          <a:bodyPr/>
          <a:lstStyle/>
          <a:p>
            <a:fld id="{2031CD8D-3D93-4705-8C00-7479D11EF776}" type="slidenum">
              <a:rPr lang="en-US" smtClean="0"/>
              <a:t>‹#›</a:t>
            </a:fld>
            <a:endParaRPr lang="en-US"/>
          </a:p>
        </p:txBody>
      </p:sp>
    </p:spTree>
    <p:extLst>
      <p:ext uri="{BB962C8B-B14F-4D97-AF65-F5344CB8AC3E}">
        <p14:creationId xmlns:p14="http://schemas.microsoft.com/office/powerpoint/2010/main" val="2574493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D24A6-1E44-4FC9-9A27-539933C32E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FF04AC-413C-4BB3-BE39-0A03FE42E9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B339A8-7A7D-43C1-934C-C959E8F27E14}"/>
              </a:ext>
            </a:extLst>
          </p:cNvPr>
          <p:cNvSpPr>
            <a:spLocks noGrp="1"/>
          </p:cNvSpPr>
          <p:nvPr>
            <p:ph type="dt" sz="half" idx="10"/>
          </p:nvPr>
        </p:nvSpPr>
        <p:spPr/>
        <p:txBody>
          <a:bodyPr/>
          <a:lstStyle/>
          <a:p>
            <a:fld id="{6A61AA87-D081-4E58-82B1-BD33974AF25C}" type="datetimeFigureOut">
              <a:rPr lang="en-US" smtClean="0"/>
              <a:t>7/31/2020</a:t>
            </a:fld>
            <a:endParaRPr lang="en-US"/>
          </a:p>
        </p:txBody>
      </p:sp>
      <p:sp>
        <p:nvSpPr>
          <p:cNvPr id="5" name="Footer Placeholder 4">
            <a:extLst>
              <a:ext uri="{FF2B5EF4-FFF2-40B4-BE49-F238E27FC236}">
                <a16:creationId xmlns:a16="http://schemas.microsoft.com/office/drawing/2014/main" id="{72E266CB-44ED-4EC9-92BE-7FB1C3CB92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E10EEF-0E8B-44C2-98BB-E2416FE1AA7C}"/>
              </a:ext>
            </a:extLst>
          </p:cNvPr>
          <p:cNvSpPr>
            <a:spLocks noGrp="1"/>
          </p:cNvSpPr>
          <p:nvPr>
            <p:ph type="sldNum" sz="quarter" idx="12"/>
          </p:nvPr>
        </p:nvSpPr>
        <p:spPr/>
        <p:txBody>
          <a:bodyPr/>
          <a:lstStyle/>
          <a:p>
            <a:fld id="{2031CD8D-3D93-4705-8C00-7479D11EF776}" type="slidenum">
              <a:rPr lang="en-US" smtClean="0"/>
              <a:t>‹#›</a:t>
            </a:fld>
            <a:endParaRPr lang="en-US"/>
          </a:p>
        </p:txBody>
      </p:sp>
    </p:spTree>
    <p:extLst>
      <p:ext uri="{BB962C8B-B14F-4D97-AF65-F5344CB8AC3E}">
        <p14:creationId xmlns:p14="http://schemas.microsoft.com/office/powerpoint/2010/main" val="1088244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8376B8-DFC5-454B-BFFB-91189F5DAA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F8E65F-5252-4B1C-921A-D52DD4991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4F497-2FB8-40C8-9ABE-C3FCA3C2F85C}"/>
              </a:ext>
            </a:extLst>
          </p:cNvPr>
          <p:cNvSpPr>
            <a:spLocks noGrp="1"/>
          </p:cNvSpPr>
          <p:nvPr>
            <p:ph type="dt" sz="half" idx="10"/>
          </p:nvPr>
        </p:nvSpPr>
        <p:spPr/>
        <p:txBody>
          <a:bodyPr/>
          <a:lstStyle/>
          <a:p>
            <a:fld id="{6A61AA87-D081-4E58-82B1-BD33974AF25C}" type="datetimeFigureOut">
              <a:rPr lang="en-US" smtClean="0"/>
              <a:t>7/31/2020</a:t>
            </a:fld>
            <a:endParaRPr lang="en-US"/>
          </a:p>
        </p:txBody>
      </p:sp>
      <p:sp>
        <p:nvSpPr>
          <p:cNvPr id="5" name="Footer Placeholder 4">
            <a:extLst>
              <a:ext uri="{FF2B5EF4-FFF2-40B4-BE49-F238E27FC236}">
                <a16:creationId xmlns:a16="http://schemas.microsoft.com/office/drawing/2014/main" id="{2DB058DF-E98D-481F-A80E-44EBFEA32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8C70A3-02C1-4B29-B4B1-27AFBCDCB276}"/>
              </a:ext>
            </a:extLst>
          </p:cNvPr>
          <p:cNvSpPr>
            <a:spLocks noGrp="1"/>
          </p:cNvSpPr>
          <p:nvPr>
            <p:ph type="sldNum" sz="quarter" idx="12"/>
          </p:nvPr>
        </p:nvSpPr>
        <p:spPr/>
        <p:txBody>
          <a:bodyPr/>
          <a:lstStyle/>
          <a:p>
            <a:fld id="{2031CD8D-3D93-4705-8C00-7479D11EF776}" type="slidenum">
              <a:rPr lang="en-US" smtClean="0"/>
              <a:t>‹#›</a:t>
            </a:fld>
            <a:endParaRPr lang="en-US"/>
          </a:p>
        </p:txBody>
      </p:sp>
    </p:spTree>
    <p:extLst>
      <p:ext uri="{BB962C8B-B14F-4D97-AF65-F5344CB8AC3E}">
        <p14:creationId xmlns:p14="http://schemas.microsoft.com/office/powerpoint/2010/main" val="51150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9F7980-9374-47ED-8D7B-674B6C5771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2E968A-5864-4F02-A635-625EF17F91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E0FFEF-116F-46E0-AD0B-7A320B13A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61AA87-D081-4E58-82B1-BD33974AF25C}" type="datetimeFigureOut">
              <a:rPr lang="en-US" smtClean="0"/>
              <a:t>7/31/2020</a:t>
            </a:fld>
            <a:endParaRPr lang="en-US"/>
          </a:p>
        </p:txBody>
      </p:sp>
      <p:sp>
        <p:nvSpPr>
          <p:cNvPr id="5" name="Footer Placeholder 4">
            <a:extLst>
              <a:ext uri="{FF2B5EF4-FFF2-40B4-BE49-F238E27FC236}">
                <a16:creationId xmlns:a16="http://schemas.microsoft.com/office/drawing/2014/main" id="{EA2DB105-ECC9-4AD5-A126-3688F36FEC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7E0D3F-9A37-4D58-8479-09F0F63087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31CD8D-3D93-4705-8C00-7479D11EF776}" type="slidenum">
              <a:rPr lang="en-US" smtClean="0"/>
              <a:t>‹#›</a:t>
            </a:fld>
            <a:endParaRPr lang="en-US"/>
          </a:p>
        </p:txBody>
      </p:sp>
    </p:spTree>
    <p:extLst>
      <p:ext uri="{BB962C8B-B14F-4D97-AF65-F5344CB8AC3E}">
        <p14:creationId xmlns:p14="http://schemas.microsoft.com/office/powerpoint/2010/main" val="24152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5" name="Scroll: Horizontal 4">
            <a:extLst>
              <a:ext uri="{FF2B5EF4-FFF2-40B4-BE49-F238E27FC236}">
                <a16:creationId xmlns:a16="http://schemas.microsoft.com/office/drawing/2014/main" id="{DE301EA3-A44D-4E8E-8BBF-27B2083E0B58}"/>
              </a:ext>
            </a:extLst>
          </p:cNvPr>
          <p:cNvSpPr/>
          <p:nvPr/>
        </p:nvSpPr>
        <p:spPr>
          <a:xfrm>
            <a:off x="717176" y="367553"/>
            <a:ext cx="10757648" cy="6122893"/>
          </a:xfrm>
          <a:prstGeom prst="horizontalScroll">
            <a:avLst/>
          </a:prstGeom>
          <a:solidFill>
            <a:schemeClr val="tx2">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accent4">
                    <a:lumMod val="60000"/>
                    <a:lumOff val="40000"/>
                  </a:schemeClr>
                </a:solidFill>
                <a:latin typeface="Curlz MT" panose="04040404050702020202" pitchFamily="82" charset="0"/>
              </a:rPr>
              <a:t>Torre Aquila </a:t>
            </a:r>
          </a:p>
          <a:p>
            <a:pPr algn="ctr"/>
            <a:r>
              <a:rPr lang="en-US" sz="5400" dirty="0">
                <a:solidFill>
                  <a:schemeClr val="accent4">
                    <a:lumMod val="60000"/>
                    <a:lumOff val="40000"/>
                  </a:schemeClr>
                </a:solidFill>
                <a:latin typeface="Curlz MT" panose="04040404050702020202" pitchFamily="82" charset="0"/>
              </a:rPr>
              <a:t>Castello del </a:t>
            </a:r>
            <a:r>
              <a:rPr lang="en-US" sz="5400" dirty="0" err="1">
                <a:solidFill>
                  <a:schemeClr val="accent4">
                    <a:lumMod val="60000"/>
                    <a:lumOff val="40000"/>
                  </a:schemeClr>
                </a:solidFill>
                <a:latin typeface="Curlz MT" panose="04040404050702020202" pitchFamily="82" charset="0"/>
              </a:rPr>
              <a:t>Buonconsiglio</a:t>
            </a:r>
            <a:endParaRPr lang="en-US" sz="5400" dirty="0">
              <a:solidFill>
                <a:schemeClr val="accent4">
                  <a:lumMod val="60000"/>
                  <a:lumOff val="40000"/>
                </a:schemeClr>
              </a:solidFill>
              <a:latin typeface="Curlz MT" panose="04040404050702020202" pitchFamily="82" charset="0"/>
            </a:endParaRPr>
          </a:p>
          <a:p>
            <a:pPr algn="ctr"/>
            <a:r>
              <a:rPr lang="en-US" sz="5400" dirty="0">
                <a:solidFill>
                  <a:schemeClr val="accent4">
                    <a:lumMod val="60000"/>
                    <a:lumOff val="40000"/>
                  </a:schemeClr>
                </a:solidFill>
                <a:latin typeface="Curlz MT" panose="04040404050702020202" pitchFamily="82" charset="0"/>
              </a:rPr>
              <a:t>Trento, Italy</a:t>
            </a:r>
          </a:p>
          <a:p>
            <a:pPr algn="ctr"/>
            <a:r>
              <a:rPr lang="en-US" sz="5400" dirty="0">
                <a:solidFill>
                  <a:schemeClr val="accent4">
                    <a:lumMod val="60000"/>
                    <a:lumOff val="40000"/>
                  </a:schemeClr>
                </a:solidFill>
                <a:latin typeface="Curlz MT" panose="04040404050702020202" pitchFamily="82" charset="0"/>
              </a:rPr>
              <a:t>The Months of </a:t>
            </a:r>
          </a:p>
          <a:p>
            <a:pPr algn="ctr"/>
            <a:r>
              <a:rPr lang="en-US" sz="5400" dirty="0">
                <a:solidFill>
                  <a:schemeClr val="accent4">
                    <a:lumMod val="60000"/>
                    <a:lumOff val="40000"/>
                  </a:schemeClr>
                </a:solidFill>
                <a:latin typeface="Curlz MT" panose="04040404050702020202" pitchFamily="82" charset="0"/>
              </a:rPr>
              <a:t>August and September</a:t>
            </a:r>
          </a:p>
        </p:txBody>
      </p:sp>
    </p:spTree>
    <p:extLst>
      <p:ext uri="{BB962C8B-B14F-4D97-AF65-F5344CB8AC3E}">
        <p14:creationId xmlns:p14="http://schemas.microsoft.com/office/powerpoint/2010/main" val="3994374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69F60-DA07-42E6-8DAA-1FBA7844890F}"/>
              </a:ext>
            </a:extLst>
          </p:cNvPr>
          <p:cNvSpPr>
            <a:spLocks noGrp="1"/>
          </p:cNvSpPr>
          <p:nvPr>
            <p:ph type="title"/>
          </p:nvPr>
        </p:nvSpPr>
        <p:spPr>
          <a:xfrm>
            <a:off x="10287000" y="365125"/>
            <a:ext cx="1905000" cy="1325563"/>
          </a:xfrm>
        </p:spPr>
        <p:txBody>
          <a:bodyPr>
            <a:normAutofit fontScale="90000"/>
          </a:bodyPr>
          <a:lstStyle/>
          <a:p>
            <a:pPr algn="ctr"/>
            <a:br>
              <a:rPr lang="en-US" dirty="0"/>
            </a:br>
            <a:br>
              <a:rPr lang="en-US" dirty="0"/>
            </a:br>
            <a:br>
              <a:rPr lang="en-US" dirty="0"/>
            </a:br>
            <a:br>
              <a:rPr lang="en-US" dirty="0"/>
            </a:br>
            <a:br>
              <a:rPr lang="en-US" dirty="0"/>
            </a:br>
            <a:r>
              <a:rPr lang="en-US" sz="2700" dirty="0">
                <a:solidFill>
                  <a:schemeClr val="tx2">
                    <a:lumMod val="20000"/>
                    <a:lumOff val="80000"/>
                  </a:schemeClr>
                </a:solidFill>
                <a:latin typeface="Curlz MT" panose="04040404050702020202" pitchFamily="82" charset="0"/>
              </a:rPr>
              <a:t>Castello del </a:t>
            </a:r>
            <a:r>
              <a:rPr lang="en-US" sz="2700" dirty="0" err="1">
                <a:solidFill>
                  <a:schemeClr val="tx2">
                    <a:lumMod val="20000"/>
                    <a:lumOff val="80000"/>
                  </a:schemeClr>
                </a:solidFill>
                <a:latin typeface="Curlz MT" panose="04040404050702020202" pitchFamily="82" charset="0"/>
              </a:rPr>
              <a:t>Buonconsiglio</a:t>
            </a:r>
            <a:r>
              <a:rPr lang="en-US" sz="2700" dirty="0">
                <a:solidFill>
                  <a:schemeClr val="tx2">
                    <a:lumMod val="20000"/>
                    <a:lumOff val="80000"/>
                  </a:schemeClr>
                </a:solidFill>
                <a:latin typeface="Curlz MT" panose="04040404050702020202" pitchFamily="82" charset="0"/>
              </a:rPr>
              <a:t>,</a:t>
            </a:r>
            <a:br>
              <a:rPr lang="en-US" sz="2700" dirty="0">
                <a:solidFill>
                  <a:schemeClr val="tx2">
                    <a:lumMod val="20000"/>
                    <a:lumOff val="80000"/>
                  </a:schemeClr>
                </a:solidFill>
                <a:latin typeface="Curlz MT" panose="04040404050702020202" pitchFamily="82" charset="0"/>
              </a:rPr>
            </a:br>
            <a:r>
              <a:rPr lang="en-US" sz="2700" dirty="0">
                <a:solidFill>
                  <a:schemeClr val="tx2">
                    <a:lumMod val="20000"/>
                    <a:lumOff val="80000"/>
                  </a:schemeClr>
                </a:solidFill>
                <a:latin typeface="Curlz MT" panose="04040404050702020202" pitchFamily="82" charset="0"/>
              </a:rPr>
              <a:t>Trento,</a:t>
            </a:r>
            <a:br>
              <a:rPr lang="en-US" sz="2700" dirty="0">
                <a:solidFill>
                  <a:schemeClr val="tx2">
                    <a:lumMod val="20000"/>
                    <a:lumOff val="80000"/>
                  </a:schemeClr>
                </a:solidFill>
                <a:latin typeface="Curlz MT" panose="04040404050702020202" pitchFamily="82" charset="0"/>
              </a:rPr>
            </a:br>
            <a:r>
              <a:rPr lang="en-US" sz="2700" dirty="0">
                <a:solidFill>
                  <a:schemeClr val="tx2">
                    <a:lumMod val="20000"/>
                    <a:lumOff val="80000"/>
                  </a:schemeClr>
                </a:solidFill>
                <a:latin typeface="Curlz MT" panose="04040404050702020202" pitchFamily="82" charset="0"/>
              </a:rPr>
              <a:t>Italy</a:t>
            </a:r>
            <a:br>
              <a:rPr lang="en-US" dirty="0"/>
            </a:br>
            <a:endParaRPr lang="en-US" sz="3200" dirty="0">
              <a:solidFill>
                <a:schemeClr val="tx2">
                  <a:lumMod val="20000"/>
                  <a:lumOff val="80000"/>
                </a:schemeClr>
              </a:solidFill>
              <a:latin typeface="Curlz MT" panose="04040404050702020202" pitchFamily="82" charset="0"/>
            </a:endParaRPr>
          </a:p>
        </p:txBody>
      </p:sp>
      <p:pic>
        <p:nvPicPr>
          <p:cNvPr id="4098" name="Picture 2" descr="Αποτέλεσμα εικόνας για Castello del Buonconsiglio Trento Italy">
            <a:extLst>
              <a:ext uri="{FF2B5EF4-FFF2-40B4-BE49-F238E27FC236}">
                <a16:creationId xmlns:a16="http://schemas.microsoft.com/office/drawing/2014/main" id="{0521EC48-48F1-4BB4-BDFE-B458BF709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779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124" name="Picture 4" descr="Σχετική εικόνα">
            <a:extLst>
              <a:ext uri="{FF2B5EF4-FFF2-40B4-BE49-F238E27FC236}">
                <a16:creationId xmlns:a16="http://schemas.microsoft.com/office/drawing/2014/main" id="{7591D0B9-4804-442E-8A0C-7A7ECB42CB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099" b="11901"/>
          <a:stretch/>
        </p:blipFill>
        <p:spPr bwMode="auto">
          <a:xfrm>
            <a:off x="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8D08C2-4183-4075-909A-DC7AE44F1DB9}"/>
              </a:ext>
            </a:extLst>
          </p:cNvPr>
          <p:cNvSpPr>
            <a:spLocks noGrp="1"/>
          </p:cNvSpPr>
          <p:nvPr>
            <p:ph type="title"/>
          </p:nvPr>
        </p:nvSpPr>
        <p:spPr>
          <a:xfrm>
            <a:off x="523875" y="5317240"/>
            <a:ext cx="11210925" cy="744836"/>
          </a:xfrm>
        </p:spPr>
        <p:txBody>
          <a:bodyPr>
            <a:normAutofit fontScale="90000"/>
          </a:bodyPr>
          <a:lstStyle/>
          <a:p>
            <a:pPr algn="ctr"/>
            <a:br>
              <a:rPr lang="en-US" sz="3600" dirty="0">
                <a:solidFill>
                  <a:schemeClr val="tx2">
                    <a:lumMod val="20000"/>
                    <a:lumOff val="80000"/>
                  </a:schemeClr>
                </a:solidFill>
                <a:latin typeface="Curlz MT" panose="04040404050702020202" pitchFamily="82" charset="0"/>
              </a:rPr>
            </a:br>
            <a:r>
              <a:rPr lang="en-US" sz="3600" dirty="0">
                <a:solidFill>
                  <a:schemeClr val="accent4">
                    <a:lumMod val="20000"/>
                    <a:lumOff val="80000"/>
                  </a:schemeClr>
                </a:solidFill>
                <a:latin typeface="Curlz MT" panose="04040404050702020202" pitchFamily="82" charset="0"/>
              </a:rPr>
              <a:t>Torre Aquila, Castello del </a:t>
            </a:r>
            <a:r>
              <a:rPr lang="en-US" sz="3600" dirty="0" err="1">
                <a:solidFill>
                  <a:schemeClr val="accent4">
                    <a:lumMod val="20000"/>
                    <a:lumOff val="80000"/>
                  </a:schemeClr>
                </a:solidFill>
                <a:latin typeface="Curlz MT" panose="04040404050702020202" pitchFamily="82" charset="0"/>
              </a:rPr>
              <a:t>Buonconsiglio</a:t>
            </a:r>
            <a:r>
              <a:rPr lang="en-US" sz="3600" dirty="0">
                <a:solidFill>
                  <a:schemeClr val="accent4">
                    <a:lumMod val="20000"/>
                    <a:lumOff val="80000"/>
                  </a:schemeClr>
                </a:solidFill>
                <a:latin typeface="Curlz MT" panose="04040404050702020202" pitchFamily="82" charset="0"/>
              </a:rPr>
              <a:t>, Trento, Italy</a:t>
            </a:r>
            <a:br>
              <a:rPr lang="en-US" sz="3600" dirty="0">
                <a:solidFill>
                  <a:schemeClr val="accent4">
                    <a:lumMod val="20000"/>
                    <a:lumOff val="80000"/>
                  </a:schemeClr>
                </a:solidFill>
              </a:rPr>
            </a:br>
            <a:endParaRPr lang="en-US" sz="3600" dirty="0">
              <a:solidFill>
                <a:schemeClr val="accent4">
                  <a:lumMod val="20000"/>
                  <a:lumOff val="80000"/>
                </a:schemeClr>
              </a:solidFill>
            </a:endParaRPr>
          </a:p>
        </p:txBody>
      </p:sp>
    </p:spTree>
    <p:extLst>
      <p:ext uri="{BB962C8B-B14F-4D97-AF65-F5344CB8AC3E}">
        <p14:creationId xmlns:p14="http://schemas.microsoft.com/office/powerpoint/2010/main" val="4134050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3" name="Picture 2" descr="Σχετική εικόνα">
            <a:extLst>
              <a:ext uri="{FF2B5EF4-FFF2-40B4-BE49-F238E27FC236}">
                <a16:creationId xmlns:a16="http://schemas.microsoft.com/office/drawing/2014/main" id="{6DB4EF28-BBB6-451F-BE08-307CABAD9F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8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213AB3D-C881-4CB5-AC9E-A1CCFA520650}"/>
              </a:ext>
            </a:extLst>
          </p:cNvPr>
          <p:cNvSpPr>
            <a:spLocks noGrp="1"/>
          </p:cNvSpPr>
          <p:nvPr>
            <p:ph type="title"/>
          </p:nvPr>
        </p:nvSpPr>
        <p:spPr>
          <a:xfrm>
            <a:off x="925749" y="4831765"/>
            <a:ext cx="3200400" cy="1071062"/>
          </a:xfrm>
          <a:solidFill>
            <a:srgbClr val="262626"/>
          </a:solidFill>
          <a:ln w="257175" cap="sq" cmpd="sng" algn="ctr">
            <a:solidFill>
              <a:srgbClr val="262626">
                <a:alpha val="60000"/>
              </a:srgbClr>
            </a:solidFill>
            <a:prstDash val="solid"/>
            <a:miter lim="800000"/>
          </a:ln>
        </p:spPr>
        <p:txBody>
          <a:bodyPr wrap="square" anchor="ctr">
            <a:normAutofit/>
          </a:bodyPr>
          <a:lstStyle/>
          <a:p>
            <a:pPr algn="ctr"/>
            <a:r>
              <a:rPr lang="en-US" sz="2400" dirty="0">
                <a:solidFill>
                  <a:schemeClr val="tx2">
                    <a:lumMod val="20000"/>
                    <a:lumOff val="80000"/>
                  </a:schemeClr>
                </a:solidFill>
                <a:latin typeface="Curlz MT" panose="04040404050702020202" pitchFamily="82" charset="0"/>
              </a:rPr>
              <a:t>Cycle of the Twelve Months – Torre Aquila</a:t>
            </a:r>
          </a:p>
        </p:txBody>
      </p:sp>
    </p:spTree>
    <p:extLst>
      <p:ext uri="{BB962C8B-B14F-4D97-AF65-F5344CB8AC3E}">
        <p14:creationId xmlns:p14="http://schemas.microsoft.com/office/powerpoint/2010/main" val="443068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19EB6-4167-4101-9710-268FA4E82C1E}"/>
              </a:ext>
            </a:extLst>
          </p:cNvPr>
          <p:cNvSpPr>
            <a:spLocks noGrp="1"/>
          </p:cNvSpPr>
          <p:nvPr>
            <p:ph type="title"/>
          </p:nvPr>
        </p:nvSpPr>
        <p:spPr>
          <a:xfrm>
            <a:off x="0" y="5317240"/>
            <a:ext cx="2801655" cy="744836"/>
          </a:xfrm>
        </p:spPr>
        <p:txBody>
          <a:bodyPr>
            <a:normAutofit fontScale="90000"/>
          </a:bodyPr>
          <a:lstStyle/>
          <a:p>
            <a:pPr algn="ctr"/>
            <a:r>
              <a:rPr lang="en-US" sz="3600" dirty="0">
                <a:latin typeface="Curlz MT" panose="04040404050702020202" pitchFamily="82" charset="0"/>
              </a:rPr>
              <a:t> </a:t>
            </a:r>
            <a:br>
              <a:rPr lang="en-US" sz="3600" dirty="0">
                <a:latin typeface="Curlz MT" panose="04040404050702020202" pitchFamily="82" charset="0"/>
              </a:rPr>
            </a:br>
            <a:br>
              <a:rPr lang="en-US" sz="3600" dirty="0">
                <a:latin typeface="Curlz MT" panose="04040404050702020202" pitchFamily="82" charset="0"/>
              </a:rPr>
            </a:br>
            <a:r>
              <a:rPr lang="en-US" dirty="0">
                <a:solidFill>
                  <a:schemeClr val="accent4">
                    <a:lumMod val="20000"/>
                    <a:lumOff val="80000"/>
                  </a:schemeClr>
                </a:solidFill>
                <a:latin typeface="Curlz MT" panose="04040404050702020202" pitchFamily="82" charset="0"/>
              </a:rPr>
              <a:t>Cycle of the Twelve Months – August and September - Torre Aquila</a:t>
            </a: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endParaRPr lang="en-US" dirty="0">
              <a:solidFill>
                <a:schemeClr val="accent4">
                  <a:lumMod val="20000"/>
                  <a:lumOff val="80000"/>
                </a:schemeClr>
              </a:solidFill>
            </a:endParaRPr>
          </a:p>
        </p:txBody>
      </p:sp>
      <p:pic>
        <p:nvPicPr>
          <p:cNvPr id="4" name="Picture 3" descr="A picture containing building, sitting, old, window&#10;&#10;Description automatically generated">
            <a:extLst>
              <a:ext uri="{FF2B5EF4-FFF2-40B4-BE49-F238E27FC236}">
                <a16:creationId xmlns:a16="http://schemas.microsoft.com/office/drawing/2014/main" id="{BB1FAA4E-7ECB-49E0-BA1C-72E4CA1FA5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1655" y="228600"/>
            <a:ext cx="9144000" cy="6400800"/>
          </a:xfrm>
          <a:prstGeom prst="rect">
            <a:avLst/>
          </a:prstGeom>
        </p:spPr>
      </p:pic>
    </p:spTree>
    <p:extLst>
      <p:ext uri="{BB962C8B-B14F-4D97-AF65-F5344CB8AC3E}">
        <p14:creationId xmlns:p14="http://schemas.microsoft.com/office/powerpoint/2010/main" val="3880993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2A13-5ACE-4C19-A15F-6A1D120B28DC}"/>
              </a:ext>
            </a:extLst>
          </p:cNvPr>
          <p:cNvSpPr>
            <a:spLocks noGrp="1"/>
          </p:cNvSpPr>
          <p:nvPr>
            <p:ph type="title"/>
          </p:nvPr>
        </p:nvSpPr>
        <p:spPr>
          <a:xfrm>
            <a:off x="6648450" y="365125"/>
            <a:ext cx="5305426"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4000" dirty="0">
                <a:solidFill>
                  <a:schemeClr val="accent6">
                    <a:lumMod val="20000"/>
                    <a:lumOff val="80000"/>
                  </a:schemeClr>
                </a:solidFill>
                <a:latin typeface="Curlz MT" panose="04040404050702020202" pitchFamily="82" charset="0"/>
              </a:rPr>
              <a:t>The Month of August, late 14</a:t>
            </a:r>
            <a:r>
              <a:rPr lang="en-US" sz="4000" baseline="30000" dirty="0">
                <a:solidFill>
                  <a:schemeClr val="accent6">
                    <a:lumMod val="20000"/>
                    <a:lumOff val="80000"/>
                  </a:schemeClr>
                </a:solidFill>
                <a:latin typeface="Curlz MT" panose="04040404050702020202" pitchFamily="82" charset="0"/>
              </a:rPr>
              <a:t>th</a:t>
            </a:r>
            <a:r>
              <a:rPr lang="en-US" sz="4000" dirty="0">
                <a:solidFill>
                  <a:schemeClr val="accent6">
                    <a:lumMod val="20000"/>
                    <a:lumOff val="80000"/>
                  </a:schemeClr>
                </a:solidFill>
                <a:latin typeface="Curlz MT" panose="04040404050702020202" pitchFamily="82" charset="0"/>
              </a:rPr>
              <a:t> century-latest 1407, possibly by Maestro </a:t>
            </a:r>
            <a:r>
              <a:rPr lang="en-US" sz="4000" dirty="0" err="1">
                <a:solidFill>
                  <a:schemeClr val="accent6">
                    <a:lumMod val="20000"/>
                    <a:lumOff val="80000"/>
                  </a:schemeClr>
                </a:solidFill>
                <a:latin typeface="Curlz MT" panose="04040404050702020202" pitchFamily="82" charset="0"/>
              </a:rPr>
              <a:t>Venceslao</a:t>
            </a:r>
            <a:r>
              <a:rPr lang="en-US" sz="4000" dirty="0">
                <a:solidFill>
                  <a:schemeClr val="accent6">
                    <a:lumMod val="20000"/>
                    <a:lumOff val="80000"/>
                  </a:schemeClr>
                </a:solidFill>
                <a:latin typeface="Curlz MT" panose="04040404050702020202" pitchFamily="82" charset="0"/>
              </a:rPr>
              <a:t>, fresco, Torre Aquila</a:t>
            </a:r>
            <a:br>
              <a:rPr lang="en-US" sz="3200" dirty="0">
                <a:solidFill>
                  <a:schemeClr val="accent6">
                    <a:lumMod val="20000"/>
                    <a:lumOff val="80000"/>
                  </a:schemeClr>
                </a:solidFill>
                <a:latin typeface="Curlz MT" panose="04040404050702020202" pitchFamily="82" charset="0"/>
              </a:rPr>
            </a:br>
            <a:endParaRPr lang="en-US" sz="3200" dirty="0">
              <a:solidFill>
                <a:schemeClr val="accent6">
                  <a:lumMod val="20000"/>
                  <a:lumOff val="80000"/>
                </a:schemeClr>
              </a:solidFill>
              <a:latin typeface="Curlz MT" panose="04040404050702020202" pitchFamily="82" charset="0"/>
            </a:endParaRPr>
          </a:p>
        </p:txBody>
      </p:sp>
      <p:pic>
        <p:nvPicPr>
          <p:cNvPr id="4" name="Picture 3" descr="A painting on the wall&#10;&#10;Description automatically generated">
            <a:extLst>
              <a:ext uri="{FF2B5EF4-FFF2-40B4-BE49-F238E27FC236}">
                <a16:creationId xmlns:a16="http://schemas.microsoft.com/office/drawing/2014/main" id="{81943056-8569-42D2-8E8C-D6F35AAA0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24" y="211931"/>
            <a:ext cx="6210649" cy="6434138"/>
          </a:xfrm>
          <a:prstGeom prst="rect">
            <a:avLst/>
          </a:prstGeom>
        </p:spPr>
      </p:pic>
    </p:spTree>
    <p:extLst>
      <p:ext uri="{BB962C8B-B14F-4D97-AF65-F5344CB8AC3E}">
        <p14:creationId xmlns:p14="http://schemas.microsoft.com/office/powerpoint/2010/main" val="3068196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8F608-2709-40A0-BF84-0DD3EB7DCFFB}"/>
              </a:ext>
            </a:extLst>
          </p:cNvPr>
          <p:cNvSpPr>
            <a:spLocks noGrp="1"/>
          </p:cNvSpPr>
          <p:nvPr>
            <p:ph type="title"/>
          </p:nvPr>
        </p:nvSpPr>
        <p:spPr>
          <a:xfrm>
            <a:off x="1189487" y="365125"/>
            <a:ext cx="4667250" cy="1325563"/>
          </a:xfrm>
        </p:spPr>
        <p:txBody>
          <a:bodyPr>
            <a:normAutofit fontScale="90000"/>
          </a:bodyPr>
          <a:lstStyle/>
          <a:p>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br>
              <a:rPr lang="en-US" sz="3200" dirty="0">
                <a:latin typeface="Curlz MT" panose="04040404050702020202" pitchFamily="82" charset="0"/>
              </a:rPr>
            </a:br>
            <a:r>
              <a:rPr lang="en-US" sz="3200" dirty="0">
                <a:solidFill>
                  <a:schemeClr val="tx2">
                    <a:lumMod val="20000"/>
                    <a:lumOff val="80000"/>
                  </a:schemeClr>
                </a:solidFill>
                <a:latin typeface="Curlz MT" panose="04040404050702020202" pitchFamily="82" charset="0"/>
              </a:rPr>
              <a:t>The fresco depicts two elegant ladies, one dressed in light blue, the other in dark blue… and a gentleman holding a long stick, ready to start hunting! </a:t>
            </a:r>
          </a:p>
        </p:txBody>
      </p:sp>
      <p:pic>
        <p:nvPicPr>
          <p:cNvPr id="4" name="Picture 3" descr="A picture containing grass, sitting, standing, old&#10;&#10;Description automatically generated">
            <a:extLst>
              <a:ext uri="{FF2B5EF4-FFF2-40B4-BE49-F238E27FC236}">
                <a16:creationId xmlns:a16="http://schemas.microsoft.com/office/drawing/2014/main" id="{4F3215C0-14DE-4145-BF71-E3FE15B8F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6736" y="0"/>
            <a:ext cx="5145777" cy="6858000"/>
          </a:xfrm>
          <a:prstGeom prst="rect">
            <a:avLst/>
          </a:prstGeom>
        </p:spPr>
      </p:pic>
    </p:spTree>
    <p:extLst>
      <p:ext uri="{BB962C8B-B14F-4D97-AF65-F5344CB8AC3E}">
        <p14:creationId xmlns:p14="http://schemas.microsoft.com/office/powerpoint/2010/main" val="39698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45B5-383B-4E9A-B645-4BE8C8BD33F8}"/>
              </a:ext>
            </a:extLst>
          </p:cNvPr>
          <p:cNvSpPr>
            <a:spLocks noGrp="1"/>
          </p:cNvSpPr>
          <p:nvPr>
            <p:ph type="title"/>
          </p:nvPr>
        </p:nvSpPr>
        <p:spPr>
          <a:xfrm>
            <a:off x="1" y="4143375"/>
            <a:ext cx="3047998" cy="2447925"/>
          </a:xfrm>
        </p:spPr>
        <p:txBody>
          <a:bodyPr>
            <a:normAutofit fontScale="90000"/>
          </a:bodyPr>
          <a:lstStyle/>
          <a:p>
            <a:pPr algn="ctr"/>
            <a:r>
              <a:rPr lang="en-US" sz="4000" dirty="0">
                <a:solidFill>
                  <a:schemeClr val="bg1"/>
                </a:solidFill>
                <a:latin typeface="Curlz MT" panose="04040404050702020202" pitchFamily="82" charset="0"/>
              </a:rPr>
              <a:t>Maestro </a:t>
            </a:r>
            <a:r>
              <a:rPr lang="en-US" sz="4000" dirty="0" err="1">
                <a:solidFill>
                  <a:schemeClr val="bg1"/>
                </a:solidFill>
                <a:latin typeface="Curlz MT" panose="04040404050702020202" pitchFamily="82" charset="0"/>
              </a:rPr>
              <a:t>Venceslao</a:t>
            </a:r>
            <a:r>
              <a:rPr lang="en-US" sz="4000" dirty="0">
                <a:solidFill>
                  <a:schemeClr val="bg1"/>
                </a:solidFill>
                <a:latin typeface="Curlz MT" panose="04040404050702020202" pitchFamily="82" charset="0"/>
              </a:rPr>
              <a:t> dedicates the biggest part of the August composition to the hard-working peasants of Trento</a:t>
            </a:r>
            <a:br>
              <a:rPr lang="en-US" sz="4000" dirty="0">
                <a:solidFill>
                  <a:schemeClr val="bg1"/>
                </a:solidFill>
                <a:latin typeface="Curlz MT" panose="04040404050702020202" pitchFamily="82" charset="0"/>
              </a:rPr>
            </a:br>
            <a:br>
              <a:rPr lang="en-US" sz="4000" dirty="0">
                <a:solidFill>
                  <a:schemeClr val="bg1"/>
                </a:solidFill>
                <a:latin typeface="Curlz MT" panose="04040404050702020202" pitchFamily="82" charset="0"/>
              </a:rPr>
            </a:br>
            <a:br>
              <a:rPr lang="en-US" sz="4000" dirty="0">
                <a:solidFill>
                  <a:schemeClr val="bg1"/>
                </a:solidFill>
                <a:latin typeface="Curlz MT" panose="04040404050702020202" pitchFamily="82" charset="0"/>
              </a:rPr>
            </a:br>
            <a:br>
              <a:rPr lang="en-US" sz="4000" dirty="0">
                <a:solidFill>
                  <a:schemeClr val="bg1"/>
                </a:solidFill>
                <a:latin typeface="Curlz MT" panose="04040404050702020202" pitchFamily="82" charset="0"/>
              </a:rPr>
            </a:br>
            <a:br>
              <a:rPr lang="en-US" sz="4000" dirty="0">
                <a:solidFill>
                  <a:schemeClr val="bg1"/>
                </a:solidFill>
                <a:latin typeface="Curlz MT" panose="04040404050702020202" pitchFamily="82" charset="0"/>
              </a:rPr>
            </a:br>
            <a:br>
              <a:rPr lang="en-US" sz="4000" dirty="0">
                <a:solidFill>
                  <a:schemeClr val="bg1"/>
                </a:solidFill>
                <a:latin typeface="Curlz MT" panose="04040404050702020202" pitchFamily="82" charset="0"/>
              </a:rPr>
            </a:br>
            <a:br>
              <a:rPr lang="en-US" sz="4000" dirty="0">
                <a:solidFill>
                  <a:schemeClr val="bg1"/>
                </a:solidFill>
                <a:latin typeface="Curlz MT" panose="04040404050702020202" pitchFamily="82" charset="0"/>
              </a:rPr>
            </a:br>
            <a:endParaRPr lang="en-US" sz="4000" dirty="0">
              <a:solidFill>
                <a:schemeClr val="bg1"/>
              </a:solidFill>
              <a:latin typeface="Curlz MT" panose="04040404050702020202" pitchFamily="82" charset="0"/>
            </a:endParaRPr>
          </a:p>
        </p:txBody>
      </p:sp>
      <p:pic>
        <p:nvPicPr>
          <p:cNvPr id="4" name="Picture 3" descr="A picture containing indoor, painting, table, sitting&#10;&#10;Description automatically generated">
            <a:extLst>
              <a:ext uri="{FF2B5EF4-FFF2-40B4-BE49-F238E27FC236}">
                <a16:creationId xmlns:a16="http://schemas.microsoft.com/office/drawing/2014/main" id="{11BBC867-04D8-491B-A79C-B9DFB2319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999" y="0"/>
            <a:ext cx="9144000" cy="6858000"/>
          </a:xfrm>
          <a:prstGeom prst="rect">
            <a:avLst/>
          </a:prstGeom>
        </p:spPr>
      </p:pic>
    </p:spTree>
    <p:extLst>
      <p:ext uri="{BB962C8B-B14F-4D97-AF65-F5344CB8AC3E}">
        <p14:creationId xmlns:p14="http://schemas.microsoft.com/office/powerpoint/2010/main" val="2355018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DABFF-1F6C-4133-991F-88970F6C2C05}"/>
              </a:ext>
            </a:extLst>
          </p:cNvPr>
          <p:cNvSpPr>
            <a:spLocks noGrp="1"/>
          </p:cNvSpPr>
          <p:nvPr>
            <p:ph type="title"/>
          </p:nvPr>
        </p:nvSpPr>
        <p:spPr>
          <a:xfrm>
            <a:off x="161925" y="365125"/>
            <a:ext cx="6600825" cy="1325563"/>
          </a:xfrm>
        </p:spPr>
        <p:txBody>
          <a:bodyPr>
            <a:normAutofit fontScale="90000"/>
          </a:bodyPr>
          <a:lstStyle/>
          <a:p>
            <a:pPr algn="ct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br>
              <a:rPr lang="en-US" sz="3600" dirty="0">
                <a:solidFill>
                  <a:schemeClr val="tx2">
                    <a:lumMod val="20000"/>
                    <a:lumOff val="80000"/>
                  </a:schemeClr>
                </a:solidFill>
                <a:latin typeface="Curlz MT" panose="04040404050702020202" pitchFamily="82" charset="0"/>
              </a:rPr>
            </a:br>
            <a:endParaRPr lang="en-US" sz="3600" dirty="0">
              <a:solidFill>
                <a:schemeClr val="bg1">
                  <a:lumMod val="95000"/>
                </a:schemeClr>
              </a:solidFill>
              <a:latin typeface="Curlz MT" panose="04040404050702020202" pitchFamily="82" charset="0"/>
            </a:endParaRPr>
          </a:p>
        </p:txBody>
      </p:sp>
      <p:pic>
        <p:nvPicPr>
          <p:cNvPr id="4" name="Picture 3" descr="A picture containing text, book&#10;&#10;Description automatically generated">
            <a:extLst>
              <a:ext uri="{FF2B5EF4-FFF2-40B4-BE49-F238E27FC236}">
                <a16:creationId xmlns:a16="http://schemas.microsoft.com/office/drawing/2014/main" id="{B2B26D21-3C0E-42A6-A809-7B5CB5428F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3962" y="211425"/>
            <a:ext cx="9744075" cy="6435150"/>
          </a:xfrm>
          <a:prstGeom prst="rect">
            <a:avLst/>
          </a:prstGeom>
        </p:spPr>
      </p:pic>
    </p:spTree>
    <p:extLst>
      <p:ext uri="{BB962C8B-B14F-4D97-AF65-F5344CB8AC3E}">
        <p14:creationId xmlns:p14="http://schemas.microsoft.com/office/powerpoint/2010/main" val="1747045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E1B8B-A2BD-4CD3-ADFD-6AFDE87F5304}"/>
              </a:ext>
            </a:extLst>
          </p:cNvPr>
          <p:cNvSpPr>
            <a:spLocks noGrp="1"/>
          </p:cNvSpPr>
          <p:nvPr>
            <p:ph type="title"/>
          </p:nvPr>
        </p:nvSpPr>
        <p:spPr>
          <a:xfrm>
            <a:off x="5857874" y="365125"/>
            <a:ext cx="5356353" cy="1325563"/>
          </a:xfrm>
        </p:spPr>
        <p:txBody>
          <a:bodyPr>
            <a:normAutofit fontScale="90000"/>
          </a:bodyPr>
          <a:lstStyle/>
          <a:p>
            <a:pPr algn="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br>
              <a:rPr lang="en-US" sz="3600" dirty="0">
                <a:latin typeface="Curlz MT" panose="04040404050702020202" pitchFamily="82" charset="0"/>
              </a:rPr>
            </a:br>
            <a:r>
              <a:rPr lang="en-US" sz="3600" dirty="0">
                <a:solidFill>
                  <a:schemeClr val="accent4">
                    <a:lumMod val="20000"/>
                    <a:lumOff val="80000"/>
                  </a:schemeClr>
                </a:solidFill>
                <a:latin typeface="Curlz MT" panose="04040404050702020202" pitchFamily="82" charset="0"/>
              </a:rPr>
              <a:t>It is harvest time, the landscape is turned to golden yellow and both men and women work hard, bending under the blazing  sun, to scythe the crops, collect the ears, tie them in sheaves and arrange them in stacks. </a:t>
            </a:r>
          </a:p>
        </p:txBody>
      </p:sp>
      <p:pic>
        <p:nvPicPr>
          <p:cNvPr id="3" name="Picture 2" descr="A picture containing old, table, sitting, box&#10;&#10;Description automatically generated">
            <a:extLst>
              <a:ext uri="{FF2B5EF4-FFF2-40B4-BE49-F238E27FC236}">
                <a16:creationId xmlns:a16="http://schemas.microsoft.com/office/drawing/2014/main" id="{351B66E0-F741-4D2B-9319-5F0739D71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773" y="0"/>
            <a:ext cx="4635753" cy="6858000"/>
          </a:xfrm>
          <a:prstGeom prst="rect">
            <a:avLst/>
          </a:prstGeom>
        </p:spPr>
      </p:pic>
    </p:spTree>
    <p:extLst>
      <p:ext uri="{BB962C8B-B14F-4D97-AF65-F5344CB8AC3E}">
        <p14:creationId xmlns:p14="http://schemas.microsoft.com/office/powerpoint/2010/main" val="3906474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19EB6-4167-4101-9710-268FA4E82C1E}"/>
              </a:ext>
            </a:extLst>
          </p:cNvPr>
          <p:cNvSpPr>
            <a:spLocks noGrp="1"/>
          </p:cNvSpPr>
          <p:nvPr>
            <p:ph type="title"/>
          </p:nvPr>
        </p:nvSpPr>
        <p:spPr>
          <a:xfrm>
            <a:off x="0" y="5317240"/>
            <a:ext cx="2801655" cy="744836"/>
          </a:xfrm>
        </p:spPr>
        <p:txBody>
          <a:bodyPr>
            <a:normAutofit fontScale="90000"/>
          </a:bodyPr>
          <a:lstStyle/>
          <a:p>
            <a:pPr algn="ctr"/>
            <a:r>
              <a:rPr lang="en-US" sz="3600" dirty="0">
                <a:latin typeface="Curlz MT" panose="04040404050702020202" pitchFamily="82" charset="0"/>
              </a:rPr>
              <a:t> </a:t>
            </a:r>
            <a:br>
              <a:rPr lang="en-US" sz="3600" dirty="0">
                <a:latin typeface="Curlz MT" panose="04040404050702020202" pitchFamily="82" charset="0"/>
              </a:rPr>
            </a:br>
            <a:br>
              <a:rPr lang="en-US" sz="3600" dirty="0">
                <a:latin typeface="Curlz MT" panose="04040404050702020202" pitchFamily="82" charset="0"/>
              </a:rPr>
            </a:br>
            <a:r>
              <a:rPr lang="en-US" dirty="0">
                <a:solidFill>
                  <a:schemeClr val="accent4">
                    <a:lumMod val="20000"/>
                    <a:lumOff val="80000"/>
                  </a:schemeClr>
                </a:solidFill>
                <a:latin typeface="Curlz MT" panose="04040404050702020202" pitchFamily="82" charset="0"/>
              </a:rPr>
              <a:t>Cycle of the Twelve Months – August and September - Torre Aquila</a:t>
            </a: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br>
              <a:rPr lang="en-US" dirty="0">
                <a:solidFill>
                  <a:schemeClr val="accent4">
                    <a:lumMod val="20000"/>
                    <a:lumOff val="80000"/>
                  </a:schemeClr>
                </a:solidFill>
                <a:latin typeface="Curlz MT" panose="04040404050702020202" pitchFamily="82" charset="0"/>
              </a:rPr>
            </a:br>
            <a:endParaRPr lang="en-US" dirty="0">
              <a:solidFill>
                <a:schemeClr val="accent4">
                  <a:lumMod val="20000"/>
                  <a:lumOff val="80000"/>
                </a:schemeClr>
              </a:solidFill>
            </a:endParaRPr>
          </a:p>
        </p:txBody>
      </p:sp>
      <p:pic>
        <p:nvPicPr>
          <p:cNvPr id="4" name="Picture 3" descr="A picture containing building, sitting, old, window&#10;&#10;Description automatically generated">
            <a:extLst>
              <a:ext uri="{FF2B5EF4-FFF2-40B4-BE49-F238E27FC236}">
                <a16:creationId xmlns:a16="http://schemas.microsoft.com/office/drawing/2014/main" id="{BB1FAA4E-7ECB-49E0-BA1C-72E4CA1FA5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1655" y="228600"/>
            <a:ext cx="9144000" cy="6400800"/>
          </a:xfrm>
          <a:prstGeom prst="rect">
            <a:avLst/>
          </a:prstGeom>
        </p:spPr>
      </p:pic>
    </p:spTree>
    <p:extLst>
      <p:ext uri="{BB962C8B-B14F-4D97-AF65-F5344CB8AC3E}">
        <p14:creationId xmlns:p14="http://schemas.microsoft.com/office/powerpoint/2010/main" val="2422423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2A13-5ACE-4C19-A15F-6A1D120B28DC}"/>
              </a:ext>
            </a:extLst>
          </p:cNvPr>
          <p:cNvSpPr>
            <a:spLocks noGrp="1"/>
          </p:cNvSpPr>
          <p:nvPr>
            <p:ph type="title"/>
          </p:nvPr>
        </p:nvSpPr>
        <p:spPr>
          <a:xfrm>
            <a:off x="5924551" y="365125"/>
            <a:ext cx="5416965" cy="1325563"/>
          </a:xfrm>
        </p:spPr>
        <p:txBody>
          <a:bodyPr>
            <a:normAutofit fontScale="90000"/>
          </a:bodyPr>
          <a:lstStyle/>
          <a:p>
            <a:pPr algn="ct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br>
              <a:rPr lang="en-US" sz="3200" dirty="0">
                <a:solidFill>
                  <a:schemeClr val="tx2">
                    <a:lumMod val="20000"/>
                    <a:lumOff val="80000"/>
                  </a:schemeClr>
                </a:solidFill>
                <a:latin typeface="Curlz MT" panose="04040404050702020202" pitchFamily="82" charset="0"/>
              </a:rPr>
            </a:br>
            <a:r>
              <a:rPr lang="en-US" sz="4000" dirty="0">
                <a:solidFill>
                  <a:schemeClr val="accent6">
                    <a:lumMod val="20000"/>
                    <a:lumOff val="80000"/>
                  </a:schemeClr>
                </a:solidFill>
                <a:latin typeface="Curlz MT" panose="04040404050702020202" pitchFamily="82" charset="0"/>
              </a:rPr>
              <a:t>The Month of September, late 14</a:t>
            </a:r>
            <a:r>
              <a:rPr lang="en-US" sz="4000" baseline="30000" dirty="0">
                <a:solidFill>
                  <a:schemeClr val="accent6">
                    <a:lumMod val="20000"/>
                    <a:lumOff val="80000"/>
                  </a:schemeClr>
                </a:solidFill>
                <a:latin typeface="Curlz MT" panose="04040404050702020202" pitchFamily="82" charset="0"/>
              </a:rPr>
              <a:t>th</a:t>
            </a:r>
            <a:r>
              <a:rPr lang="en-US" sz="4000" dirty="0">
                <a:solidFill>
                  <a:schemeClr val="accent6">
                    <a:lumMod val="20000"/>
                    <a:lumOff val="80000"/>
                  </a:schemeClr>
                </a:solidFill>
                <a:latin typeface="Curlz MT" panose="04040404050702020202" pitchFamily="82" charset="0"/>
              </a:rPr>
              <a:t> century-latest 1407, possibly by Maestro </a:t>
            </a:r>
            <a:r>
              <a:rPr lang="en-US" sz="4000" dirty="0" err="1">
                <a:solidFill>
                  <a:schemeClr val="accent6">
                    <a:lumMod val="20000"/>
                    <a:lumOff val="80000"/>
                  </a:schemeClr>
                </a:solidFill>
                <a:latin typeface="Curlz MT" panose="04040404050702020202" pitchFamily="82" charset="0"/>
              </a:rPr>
              <a:t>Venceslao</a:t>
            </a:r>
            <a:r>
              <a:rPr lang="en-US" sz="4000" dirty="0">
                <a:solidFill>
                  <a:schemeClr val="accent6">
                    <a:lumMod val="20000"/>
                    <a:lumOff val="80000"/>
                  </a:schemeClr>
                </a:solidFill>
                <a:latin typeface="Curlz MT" panose="04040404050702020202" pitchFamily="82" charset="0"/>
              </a:rPr>
              <a:t>, fresco, Torre Aquila</a:t>
            </a:r>
            <a:br>
              <a:rPr lang="en-US" sz="3200" dirty="0">
                <a:solidFill>
                  <a:schemeClr val="accent6">
                    <a:lumMod val="20000"/>
                    <a:lumOff val="80000"/>
                  </a:schemeClr>
                </a:solidFill>
                <a:latin typeface="Curlz MT" panose="04040404050702020202" pitchFamily="82" charset="0"/>
              </a:rPr>
            </a:br>
            <a:endParaRPr lang="en-US" sz="3200" dirty="0">
              <a:solidFill>
                <a:schemeClr val="accent6">
                  <a:lumMod val="20000"/>
                  <a:lumOff val="80000"/>
                </a:schemeClr>
              </a:solidFill>
              <a:latin typeface="Curlz MT" panose="04040404050702020202" pitchFamily="82" charset="0"/>
            </a:endParaRPr>
          </a:p>
        </p:txBody>
      </p:sp>
      <p:pic>
        <p:nvPicPr>
          <p:cNvPr id="4" name="Picture 3" descr="A picture containing fabric&#10;&#10;Description automatically generated">
            <a:extLst>
              <a:ext uri="{FF2B5EF4-FFF2-40B4-BE49-F238E27FC236}">
                <a16:creationId xmlns:a16="http://schemas.microsoft.com/office/drawing/2014/main" id="{76F2401D-288B-4716-8C15-835E9908CF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484" y="0"/>
            <a:ext cx="4808797" cy="6858000"/>
          </a:xfrm>
          <a:prstGeom prst="rect">
            <a:avLst/>
          </a:prstGeom>
        </p:spPr>
      </p:pic>
    </p:spTree>
    <p:extLst>
      <p:ext uri="{BB962C8B-B14F-4D97-AF65-F5344CB8AC3E}">
        <p14:creationId xmlns:p14="http://schemas.microsoft.com/office/powerpoint/2010/main" val="2988939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0657D-3CE0-4609-816A-37589C7B1700}"/>
              </a:ext>
            </a:extLst>
          </p:cNvPr>
          <p:cNvSpPr>
            <a:spLocks noGrp="1"/>
          </p:cNvSpPr>
          <p:nvPr>
            <p:ph type="title"/>
          </p:nvPr>
        </p:nvSpPr>
        <p:spPr>
          <a:xfrm>
            <a:off x="8524875" y="365125"/>
            <a:ext cx="3486149" cy="1325563"/>
          </a:xfrm>
        </p:spPr>
        <p:txBody>
          <a:bodyPr>
            <a:normAutofit fontScale="90000"/>
          </a:bodyPr>
          <a:lstStyle/>
          <a:p>
            <a:pPr algn="ct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br>
              <a:rPr lang="el-GR" sz="3100" dirty="0">
                <a:solidFill>
                  <a:schemeClr val="accent6">
                    <a:lumMod val="20000"/>
                    <a:lumOff val="80000"/>
                  </a:schemeClr>
                </a:solidFill>
                <a:latin typeface="Curlz MT" panose="04040404050702020202" pitchFamily="82" charset="0"/>
              </a:rPr>
            </a:br>
            <a:r>
              <a:rPr lang="en-US" sz="3100" dirty="0">
                <a:solidFill>
                  <a:schemeClr val="accent6">
                    <a:lumMod val="20000"/>
                    <a:lumOff val="80000"/>
                  </a:schemeClr>
                </a:solidFill>
                <a:latin typeface="Curlz MT" panose="04040404050702020202" pitchFamily="82" charset="0"/>
              </a:rPr>
              <a:t>The lower part of the composition is entirely devoted to the pleasures and amusements of courtly society. </a:t>
            </a:r>
          </a:p>
        </p:txBody>
      </p:sp>
      <p:pic>
        <p:nvPicPr>
          <p:cNvPr id="1026" name="Picture 2" descr="The Month of September, detail of the departure for the hunt, c ...">
            <a:extLst>
              <a:ext uri="{FF2B5EF4-FFF2-40B4-BE49-F238E27FC236}">
                <a16:creationId xmlns:a16="http://schemas.microsoft.com/office/drawing/2014/main" id="{CA861F28-5EDC-454D-AAFA-8344EF9D2E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6" y="190499"/>
            <a:ext cx="8277224" cy="6539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754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5" name="Picture 2" descr="senza dedica: Il ciclo dei mesi di Torre Aquila a Trento: settembre">
            <a:extLst>
              <a:ext uri="{FF2B5EF4-FFF2-40B4-BE49-F238E27FC236}">
                <a16:creationId xmlns:a16="http://schemas.microsoft.com/office/drawing/2014/main" id="{27DFAF75-4AE7-49BF-AA8F-F3BD535502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93" r="-1" b="-1"/>
          <a:stretch/>
        </p:blipFill>
        <p:spPr bwMode="auto">
          <a:xfrm>
            <a:off x="196850" y="173518"/>
            <a:ext cx="11798300" cy="651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16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357</Words>
  <Application>Microsoft Office PowerPoint</Application>
  <PresentationFormat>Widescreen</PresentationFormat>
  <Paragraphs>17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Curlz MT</vt:lpstr>
      <vt:lpstr>Office Theme</vt:lpstr>
      <vt:lpstr>PowerPoint Presentation</vt:lpstr>
      <vt:lpstr>     Castello del Buonconsiglio, Trento, Italy </vt:lpstr>
      <vt:lpstr> Torre Aquila, Castello del Buonconsiglio, Trento, Italy </vt:lpstr>
      <vt:lpstr>Cycle of the Twelve Months – Torre Aquila</vt:lpstr>
      <vt:lpstr>   Cycle of the Twelve Months – August and September - Torre Aquila       </vt:lpstr>
      <vt:lpstr>                    The Month of August, late 14th century-latest 1407, possibly by Maestro Venceslao, fresco, Torre Aquila </vt:lpstr>
      <vt:lpstr>                 The fresco depicts two elegant ladies, one dressed in light blue, the other in dark blue… and a gentleman holding a long stick, ready to start hunting! </vt:lpstr>
      <vt:lpstr>Maestro Venceslao dedicates the biggest part of the August composition to the hard-working peasants of Trento       </vt:lpstr>
      <vt:lpstr>               </vt:lpstr>
      <vt:lpstr>                It is harvest time, the landscape is turned to golden yellow and both men and women work hard, bending under the blazing  sun, to scythe the crops, collect the ears, tie them in sheaves and arrange them in stacks. </vt:lpstr>
      <vt:lpstr>   Cycle of the Twelve Months – August and September - Torre Aquila       </vt:lpstr>
      <vt:lpstr>                    The Month of September, late 14th century-latest 1407, possibly by Maestro Venceslao, fresco, Torre Aquila </vt:lpstr>
      <vt:lpstr>                  The lower part of the composition is entirely devoted to the pleasures and amusements of courtly society.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2</cp:revision>
  <dcterms:created xsi:type="dcterms:W3CDTF">2020-07-31T06:02:57Z</dcterms:created>
  <dcterms:modified xsi:type="dcterms:W3CDTF">2020-07-31T15:48:57Z</dcterms:modified>
</cp:coreProperties>
</file>