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2" r:id="rId5"/>
    <p:sldId id="263" r:id="rId6"/>
    <p:sldId id="264" r:id="rId7"/>
    <p:sldId id="274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362900"/>
    <a:srgbClr val="FFFFE1"/>
    <a:srgbClr val="E3D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F8B633-AF2B-4782-AC2C-834BCEE62480}" v="125" dt="2020-07-19T12:36:00.8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DFF8B633-AF2B-4782-AC2C-834BCEE62480}"/>
    <pc:docChg chg="custSel addSld delSld modSld">
      <pc:chgData name="Amalia Spiliakou" userId="f4bd6b91a0b5818a" providerId="LiveId" clId="{DFF8B633-AF2B-4782-AC2C-834BCEE62480}" dt="2020-07-19T12:39:36.037" v="732" actId="2696"/>
      <pc:docMkLst>
        <pc:docMk/>
      </pc:docMkLst>
      <pc:sldChg chg="modSp setBg">
        <pc:chgData name="Amalia Spiliakou" userId="f4bd6b91a0b5818a" providerId="LiveId" clId="{DFF8B633-AF2B-4782-AC2C-834BCEE62480}" dt="2020-07-19T11:56:55.961" v="4" actId="20577"/>
        <pc:sldMkLst>
          <pc:docMk/>
          <pc:sldMk cId="1712131502" sldId="257"/>
        </pc:sldMkLst>
        <pc:spChg chg="mod">
          <ac:chgData name="Amalia Spiliakou" userId="f4bd6b91a0b5818a" providerId="LiveId" clId="{DFF8B633-AF2B-4782-AC2C-834BCEE62480}" dt="2020-07-19T11:56:55.961" v="4" actId="20577"/>
          <ac:spMkLst>
            <pc:docMk/>
            <pc:sldMk cId="1712131502" sldId="257"/>
            <ac:spMk id="4" creationId="{00000000-0000-0000-0000-000000000000}"/>
          </ac:spMkLst>
        </pc:spChg>
      </pc:sldChg>
      <pc:sldChg chg="modSp setBg">
        <pc:chgData name="Amalia Spiliakou" userId="f4bd6b91a0b5818a" providerId="LiveId" clId="{DFF8B633-AF2B-4782-AC2C-834BCEE62480}" dt="2020-07-19T12:00:19.019" v="54" actId="207"/>
        <pc:sldMkLst>
          <pc:docMk/>
          <pc:sldMk cId="2770360115" sldId="258"/>
        </pc:sldMkLst>
        <pc:spChg chg="mod">
          <ac:chgData name="Amalia Spiliakou" userId="f4bd6b91a0b5818a" providerId="LiveId" clId="{DFF8B633-AF2B-4782-AC2C-834BCEE62480}" dt="2020-07-19T12:00:19.019" v="54" actId="207"/>
          <ac:spMkLst>
            <pc:docMk/>
            <pc:sldMk cId="2770360115" sldId="258"/>
            <ac:spMk id="3074" creationId="{00000000-0000-0000-0000-000000000000}"/>
          </ac:spMkLst>
        </pc:spChg>
        <pc:picChg chg="mod">
          <ac:chgData name="Amalia Spiliakou" userId="f4bd6b91a0b5818a" providerId="LiveId" clId="{DFF8B633-AF2B-4782-AC2C-834BCEE62480}" dt="2020-07-19T11:57:22.581" v="7" actId="1076"/>
          <ac:picMkLst>
            <pc:docMk/>
            <pc:sldMk cId="2770360115" sldId="258"/>
            <ac:picMk id="3075" creationId="{00000000-0000-0000-0000-000000000000}"/>
          </ac:picMkLst>
        </pc:picChg>
      </pc:sldChg>
      <pc:sldChg chg="modSp setBg">
        <pc:chgData name="Amalia Spiliakou" userId="f4bd6b91a0b5818a" providerId="LiveId" clId="{DFF8B633-AF2B-4782-AC2C-834BCEE62480}" dt="2020-07-19T12:01:37.253" v="65"/>
        <pc:sldMkLst>
          <pc:docMk/>
          <pc:sldMk cId="3668050242" sldId="259"/>
        </pc:sldMkLst>
        <pc:spChg chg="mod">
          <ac:chgData name="Amalia Spiliakou" userId="f4bd6b91a0b5818a" providerId="LiveId" clId="{DFF8B633-AF2B-4782-AC2C-834BCEE62480}" dt="2020-07-19T12:01:13.178" v="62" actId="207"/>
          <ac:spMkLst>
            <pc:docMk/>
            <pc:sldMk cId="3668050242" sldId="259"/>
            <ac:spMk id="4098" creationId="{00000000-0000-0000-0000-000000000000}"/>
          </ac:spMkLst>
        </pc:spChg>
      </pc:sldChg>
      <pc:sldChg chg="modSp del">
        <pc:chgData name="Amalia Spiliakou" userId="f4bd6b91a0b5818a" providerId="LiveId" clId="{DFF8B633-AF2B-4782-AC2C-834BCEE62480}" dt="2020-07-19T12:01:59.688" v="68" actId="2696"/>
        <pc:sldMkLst>
          <pc:docMk/>
          <pc:sldMk cId="3965141560" sldId="260"/>
        </pc:sldMkLst>
        <pc:picChg chg="mod">
          <ac:chgData name="Amalia Spiliakou" userId="f4bd6b91a0b5818a" providerId="LiveId" clId="{DFF8B633-AF2B-4782-AC2C-834BCEE62480}" dt="2020-07-19T12:01:52.218" v="67" actId="14100"/>
          <ac:picMkLst>
            <pc:docMk/>
            <pc:sldMk cId="3965141560" sldId="260"/>
            <ac:picMk id="5123" creationId="{00000000-0000-0000-0000-000000000000}"/>
          </ac:picMkLst>
        </pc:picChg>
      </pc:sldChg>
      <pc:sldChg chg="del">
        <pc:chgData name="Amalia Spiliakou" userId="f4bd6b91a0b5818a" providerId="LiveId" clId="{DFF8B633-AF2B-4782-AC2C-834BCEE62480}" dt="2020-07-19T12:02:03.616" v="69" actId="2696"/>
        <pc:sldMkLst>
          <pc:docMk/>
          <pc:sldMk cId="1787679512" sldId="261"/>
        </pc:sldMkLst>
      </pc:sldChg>
      <pc:sldChg chg="modSp setBg">
        <pc:chgData name="Amalia Spiliakou" userId="f4bd6b91a0b5818a" providerId="LiveId" clId="{DFF8B633-AF2B-4782-AC2C-834BCEE62480}" dt="2020-07-19T12:04:37.571" v="226"/>
        <pc:sldMkLst>
          <pc:docMk/>
          <pc:sldMk cId="807963328" sldId="262"/>
        </pc:sldMkLst>
        <pc:spChg chg="mod">
          <ac:chgData name="Amalia Spiliakou" userId="f4bd6b91a0b5818a" providerId="LiveId" clId="{DFF8B633-AF2B-4782-AC2C-834BCEE62480}" dt="2020-07-19T12:04:30.302" v="225" actId="207"/>
          <ac:spMkLst>
            <pc:docMk/>
            <pc:sldMk cId="807963328" sldId="262"/>
            <ac:spMk id="7170" creationId="{00000000-0000-0000-0000-000000000000}"/>
          </ac:spMkLst>
        </pc:spChg>
        <pc:picChg chg="mod">
          <ac:chgData name="Amalia Spiliakou" userId="f4bd6b91a0b5818a" providerId="LiveId" clId="{DFF8B633-AF2B-4782-AC2C-834BCEE62480}" dt="2020-07-19T12:02:53.384" v="91" actId="1076"/>
          <ac:picMkLst>
            <pc:docMk/>
            <pc:sldMk cId="807963328" sldId="262"/>
            <ac:picMk id="7171" creationId="{00000000-0000-0000-0000-000000000000}"/>
          </ac:picMkLst>
        </pc:picChg>
      </pc:sldChg>
      <pc:sldChg chg="modSp setBg">
        <pc:chgData name="Amalia Spiliakou" userId="f4bd6b91a0b5818a" providerId="LiveId" clId="{DFF8B633-AF2B-4782-AC2C-834BCEE62480}" dt="2020-07-19T12:06:30.801" v="276" actId="6549"/>
        <pc:sldMkLst>
          <pc:docMk/>
          <pc:sldMk cId="28300035" sldId="263"/>
        </pc:sldMkLst>
        <pc:spChg chg="mod">
          <ac:chgData name="Amalia Spiliakou" userId="f4bd6b91a0b5818a" providerId="LiveId" clId="{DFF8B633-AF2B-4782-AC2C-834BCEE62480}" dt="2020-07-19T12:06:30.801" v="276" actId="6549"/>
          <ac:spMkLst>
            <pc:docMk/>
            <pc:sldMk cId="28300035" sldId="263"/>
            <ac:spMk id="8194" creationId="{00000000-0000-0000-0000-000000000000}"/>
          </ac:spMkLst>
        </pc:spChg>
        <pc:picChg chg="mod">
          <ac:chgData name="Amalia Spiliakou" userId="f4bd6b91a0b5818a" providerId="LiveId" clId="{DFF8B633-AF2B-4782-AC2C-834BCEE62480}" dt="2020-07-19T12:04:48.869" v="227" actId="1076"/>
          <ac:picMkLst>
            <pc:docMk/>
            <pc:sldMk cId="28300035" sldId="263"/>
            <ac:picMk id="8195" creationId="{00000000-0000-0000-0000-000000000000}"/>
          </ac:picMkLst>
        </pc:picChg>
      </pc:sldChg>
      <pc:sldChg chg="modSp setBg">
        <pc:chgData name="Amalia Spiliakou" userId="f4bd6b91a0b5818a" providerId="LiveId" clId="{DFF8B633-AF2B-4782-AC2C-834BCEE62480}" dt="2020-07-19T12:08:21.109" v="314" actId="113"/>
        <pc:sldMkLst>
          <pc:docMk/>
          <pc:sldMk cId="727447464" sldId="264"/>
        </pc:sldMkLst>
        <pc:spChg chg="mod">
          <ac:chgData name="Amalia Spiliakou" userId="f4bd6b91a0b5818a" providerId="LiveId" clId="{DFF8B633-AF2B-4782-AC2C-834BCEE62480}" dt="2020-07-19T12:08:21.109" v="314" actId="113"/>
          <ac:spMkLst>
            <pc:docMk/>
            <pc:sldMk cId="727447464" sldId="264"/>
            <ac:spMk id="9218" creationId="{00000000-0000-0000-0000-000000000000}"/>
          </ac:spMkLst>
        </pc:spChg>
      </pc:sldChg>
      <pc:sldChg chg="modSp del setBg">
        <pc:chgData name="Amalia Spiliakou" userId="f4bd6b91a0b5818a" providerId="LiveId" clId="{DFF8B633-AF2B-4782-AC2C-834BCEE62480}" dt="2020-07-19T12:39:36.037" v="732" actId="2696"/>
        <pc:sldMkLst>
          <pc:docMk/>
          <pc:sldMk cId="2410369042" sldId="265"/>
        </pc:sldMkLst>
        <pc:spChg chg="mod">
          <ac:chgData name="Amalia Spiliakou" userId="f4bd6b91a0b5818a" providerId="LiveId" clId="{DFF8B633-AF2B-4782-AC2C-834BCEE62480}" dt="2020-07-19T12:09:10.221" v="320" actId="14100"/>
          <ac:spMkLst>
            <pc:docMk/>
            <pc:sldMk cId="2410369042" sldId="265"/>
            <ac:spMk id="10242" creationId="{00000000-0000-0000-0000-000000000000}"/>
          </ac:spMkLst>
        </pc:spChg>
      </pc:sldChg>
      <pc:sldChg chg="addSp delSp modSp setBg">
        <pc:chgData name="Amalia Spiliakou" userId="f4bd6b91a0b5818a" providerId="LiveId" clId="{DFF8B633-AF2B-4782-AC2C-834BCEE62480}" dt="2020-07-19T12:18:01.077" v="409" actId="207"/>
        <pc:sldMkLst>
          <pc:docMk/>
          <pc:sldMk cId="2078939639" sldId="266"/>
        </pc:sldMkLst>
        <pc:spChg chg="mod">
          <ac:chgData name="Amalia Spiliakou" userId="f4bd6b91a0b5818a" providerId="LiveId" clId="{DFF8B633-AF2B-4782-AC2C-834BCEE62480}" dt="2020-07-19T12:18:01.077" v="409" actId="207"/>
          <ac:spMkLst>
            <pc:docMk/>
            <pc:sldMk cId="2078939639" sldId="266"/>
            <ac:spMk id="11266" creationId="{00000000-0000-0000-0000-000000000000}"/>
          </ac:spMkLst>
        </pc:spChg>
        <pc:picChg chg="add mod">
          <ac:chgData name="Amalia Spiliakou" userId="f4bd6b91a0b5818a" providerId="LiveId" clId="{DFF8B633-AF2B-4782-AC2C-834BCEE62480}" dt="2020-07-19T12:17:45.593" v="407" actId="1076"/>
          <ac:picMkLst>
            <pc:docMk/>
            <pc:sldMk cId="2078939639" sldId="266"/>
            <ac:picMk id="2050" creationId="{BBF2B138-D53C-4C2B-86E9-D1E04DFD2761}"/>
          </ac:picMkLst>
        </pc:picChg>
        <pc:picChg chg="del mod">
          <ac:chgData name="Amalia Spiliakou" userId="f4bd6b91a0b5818a" providerId="LiveId" clId="{DFF8B633-AF2B-4782-AC2C-834BCEE62480}" dt="2020-07-19T12:17:23.961" v="402" actId="478"/>
          <ac:picMkLst>
            <pc:docMk/>
            <pc:sldMk cId="2078939639" sldId="266"/>
            <ac:picMk id="11267" creationId="{00000000-0000-0000-0000-000000000000}"/>
          </ac:picMkLst>
        </pc:picChg>
      </pc:sldChg>
      <pc:sldChg chg="modSp setBg">
        <pc:chgData name="Amalia Spiliakou" userId="f4bd6b91a0b5818a" providerId="LiveId" clId="{DFF8B633-AF2B-4782-AC2C-834BCEE62480}" dt="2020-07-19T12:20:25.457" v="472" actId="6549"/>
        <pc:sldMkLst>
          <pc:docMk/>
          <pc:sldMk cId="1548601698" sldId="267"/>
        </pc:sldMkLst>
        <pc:spChg chg="mod">
          <ac:chgData name="Amalia Spiliakou" userId="f4bd6b91a0b5818a" providerId="LiveId" clId="{DFF8B633-AF2B-4782-AC2C-834BCEE62480}" dt="2020-07-19T12:20:25.457" v="472" actId="6549"/>
          <ac:spMkLst>
            <pc:docMk/>
            <pc:sldMk cId="1548601698" sldId="267"/>
            <ac:spMk id="12290" creationId="{00000000-0000-0000-0000-000000000000}"/>
          </ac:spMkLst>
        </pc:spChg>
        <pc:picChg chg="mod">
          <ac:chgData name="Amalia Spiliakou" userId="f4bd6b91a0b5818a" providerId="LiveId" clId="{DFF8B633-AF2B-4782-AC2C-834BCEE62480}" dt="2020-07-19T12:18:19.845" v="411" actId="14100"/>
          <ac:picMkLst>
            <pc:docMk/>
            <pc:sldMk cId="1548601698" sldId="267"/>
            <ac:picMk id="12291" creationId="{00000000-0000-0000-0000-000000000000}"/>
          </ac:picMkLst>
        </pc:picChg>
      </pc:sldChg>
      <pc:sldChg chg="modSp setBg">
        <pc:chgData name="Amalia Spiliakou" userId="f4bd6b91a0b5818a" providerId="LiveId" clId="{DFF8B633-AF2B-4782-AC2C-834BCEE62480}" dt="2020-07-19T12:21:59.911" v="509" actId="20577"/>
        <pc:sldMkLst>
          <pc:docMk/>
          <pc:sldMk cId="3252730092" sldId="268"/>
        </pc:sldMkLst>
        <pc:spChg chg="mod">
          <ac:chgData name="Amalia Spiliakou" userId="f4bd6b91a0b5818a" providerId="LiveId" clId="{DFF8B633-AF2B-4782-AC2C-834BCEE62480}" dt="2020-07-19T12:21:59.911" v="509" actId="20577"/>
          <ac:spMkLst>
            <pc:docMk/>
            <pc:sldMk cId="3252730092" sldId="268"/>
            <ac:spMk id="13314" creationId="{00000000-0000-0000-0000-000000000000}"/>
          </ac:spMkLst>
        </pc:spChg>
        <pc:picChg chg="mod">
          <ac:chgData name="Amalia Spiliakou" userId="f4bd6b91a0b5818a" providerId="LiveId" clId="{DFF8B633-AF2B-4782-AC2C-834BCEE62480}" dt="2020-07-19T12:20:46.594" v="473" actId="1076"/>
          <ac:picMkLst>
            <pc:docMk/>
            <pc:sldMk cId="3252730092" sldId="268"/>
            <ac:picMk id="13315" creationId="{00000000-0000-0000-0000-000000000000}"/>
          </ac:picMkLst>
        </pc:picChg>
      </pc:sldChg>
      <pc:sldChg chg="addSp delSp modSp setBg">
        <pc:chgData name="Amalia Spiliakou" userId="f4bd6b91a0b5818a" providerId="LiveId" clId="{DFF8B633-AF2B-4782-AC2C-834BCEE62480}" dt="2020-07-19T12:25:35.416" v="563" actId="113"/>
        <pc:sldMkLst>
          <pc:docMk/>
          <pc:sldMk cId="1894652225" sldId="269"/>
        </pc:sldMkLst>
        <pc:spChg chg="mod">
          <ac:chgData name="Amalia Spiliakou" userId="f4bd6b91a0b5818a" providerId="LiveId" clId="{DFF8B633-AF2B-4782-AC2C-834BCEE62480}" dt="2020-07-19T12:25:35.416" v="563" actId="113"/>
          <ac:spMkLst>
            <pc:docMk/>
            <pc:sldMk cId="1894652225" sldId="269"/>
            <ac:spMk id="14338" creationId="{00000000-0000-0000-0000-000000000000}"/>
          </ac:spMkLst>
        </pc:spChg>
        <pc:picChg chg="add mod">
          <ac:chgData name="Amalia Spiliakou" userId="f4bd6b91a0b5818a" providerId="LiveId" clId="{DFF8B633-AF2B-4782-AC2C-834BCEE62480}" dt="2020-07-19T12:23:18.572" v="515" actId="1076"/>
          <ac:picMkLst>
            <pc:docMk/>
            <pc:sldMk cId="1894652225" sldId="269"/>
            <ac:picMk id="3074" creationId="{EA973CD9-F154-41BC-88FD-BF641C8AC935}"/>
          </ac:picMkLst>
        </pc:picChg>
        <pc:picChg chg="del mod">
          <ac:chgData name="Amalia Spiliakou" userId="f4bd6b91a0b5818a" providerId="LiveId" clId="{DFF8B633-AF2B-4782-AC2C-834BCEE62480}" dt="2020-07-19T12:23:11.483" v="513" actId="478"/>
          <ac:picMkLst>
            <pc:docMk/>
            <pc:sldMk cId="1894652225" sldId="269"/>
            <ac:picMk id="14339" creationId="{00000000-0000-0000-0000-000000000000}"/>
          </ac:picMkLst>
        </pc:picChg>
      </pc:sldChg>
      <pc:sldChg chg="addSp delSp modSp setBg">
        <pc:chgData name="Amalia Spiliakou" userId="f4bd6b91a0b5818a" providerId="LiveId" clId="{DFF8B633-AF2B-4782-AC2C-834BCEE62480}" dt="2020-07-19T12:29:33.886" v="578"/>
        <pc:sldMkLst>
          <pc:docMk/>
          <pc:sldMk cId="2853444927" sldId="270"/>
        </pc:sldMkLst>
        <pc:spChg chg="mod">
          <ac:chgData name="Amalia Spiliakou" userId="f4bd6b91a0b5818a" providerId="LiveId" clId="{DFF8B633-AF2B-4782-AC2C-834BCEE62480}" dt="2020-07-19T12:29:27.206" v="577" actId="207"/>
          <ac:spMkLst>
            <pc:docMk/>
            <pc:sldMk cId="2853444927" sldId="270"/>
            <ac:spMk id="15362" creationId="{00000000-0000-0000-0000-000000000000}"/>
          </ac:spMkLst>
        </pc:spChg>
        <pc:picChg chg="add mod">
          <ac:chgData name="Amalia Spiliakou" userId="f4bd6b91a0b5818a" providerId="LiveId" clId="{DFF8B633-AF2B-4782-AC2C-834BCEE62480}" dt="2020-07-19T12:28:29.845" v="569" actId="1076"/>
          <ac:picMkLst>
            <pc:docMk/>
            <pc:sldMk cId="2853444927" sldId="270"/>
            <ac:picMk id="4098" creationId="{795C030E-8E5D-49F3-8E7D-E8820FF8BAC8}"/>
          </ac:picMkLst>
        </pc:picChg>
        <pc:picChg chg="del">
          <ac:chgData name="Amalia Spiliakou" userId="f4bd6b91a0b5818a" providerId="LiveId" clId="{DFF8B633-AF2B-4782-AC2C-834BCEE62480}" dt="2020-07-19T12:28:10.682" v="564" actId="478"/>
          <ac:picMkLst>
            <pc:docMk/>
            <pc:sldMk cId="2853444927" sldId="270"/>
            <ac:picMk id="15363" creationId="{00000000-0000-0000-0000-000000000000}"/>
          </ac:picMkLst>
        </pc:picChg>
        <pc:picChg chg="mod">
          <ac:chgData name="Amalia Spiliakou" userId="f4bd6b91a0b5818a" providerId="LiveId" clId="{DFF8B633-AF2B-4782-AC2C-834BCEE62480}" dt="2020-07-19T12:28:45.630" v="571" actId="1076"/>
          <ac:picMkLst>
            <pc:docMk/>
            <pc:sldMk cId="2853444927" sldId="270"/>
            <ac:picMk id="15364" creationId="{00000000-0000-0000-0000-000000000000}"/>
          </ac:picMkLst>
        </pc:picChg>
      </pc:sldChg>
      <pc:sldChg chg="modSp setBg">
        <pc:chgData name="Amalia Spiliakou" userId="f4bd6b91a0b5818a" providerId="LiveId" clId="{DFF8B633-AF2B-4782-AC2C-834BCEE62480}" dt="2020-07-19T12:33:18.367" v="634" actId="20577"/>
        <pc:sldMkLst>
          <pc:docMk/>
          <pc:sldMk cId="4082394310" sldId="271"/>
        </pc:sldMkLst>
        <pc:spChg chg="mod">
          <ac:chgData name="Amalia Spiliakou" userId="f4bd6b91a0b5818a" providerId="LiveId" clId="{DFF8B633-AF2B-4782-AC2C-834BCEE62480}" dt="2020-07-19T12:33:18.367" v="634" actId="20577"/>
          <ac:spMkLst>
            <pc:docMk/>
            <pc:sldMk cId="4082394310" sldId="271"/>
            <ac:spMk id="16386" creationId="{00000000-0000-0000-0000-000000000000}"/>
          </ac:spMkLst>
        </pc:spChg>
      </pc:sldChg>
      <pc:sldChg chg="modSp setBg">
        <pc:chgData name="Amalia Spiliakou" userId="f4bd6b91a0b5818a" providerId="LiveId" clId="{DFF8B633-AF2B-4782-AC2C-834BCEE62480}" dt="2020-07-19T12:34:41.618" v="677" actId="20577"/>
        <pc:sldMkLst>
          <pc:docMk/>
          <pc:sldMk cId="374040722" sldId="272"/>
        </pc:sldMkLst>
        <pc:spChg chg="mod">
          <ac:chgData name="Amalia Spiliakou" userId="f4bd6b91a0b5818a" providerId="LiveId" clId="{DFF8B633-AF2B-4782-AC2C-834BCEE62480}" dt="2020-07-19T12:34:41.618" v="677" actId="20577"/>
          <ac:spMkLst>
            <pc:docMk/>
            <pc:sldMk cId="374040722" sldId="272"/>
            <ac:spMk id="17410" creationId="{00000000-0000-0000-0000-000000000000}"/>
          </ac:spMkLst>
        </pc:spChg>
      </pc:sldChg>
      <pc:sldChg chg="modSp setBg">
        <pc:chgData name="Amalia Spiliakou" userId="f4bd6b91a0b5818a" providerId="LiveId" clId="{DFF8B633-AF2B-4782-AC2C-834BCEE62480}" dt="2020-07-19T12:36:51.760" v="731" actId="113"/>
        <pc:sldMkLst>
          <pc:docMk/>
          <pc:sldMk cId="3275388338" sldId="273"/>
        </pc:sldMkLst>
        <pc:spChg chg="mod">
          <ac:chgData name="Amalia Spiliakou" userId="f4bd6b91a0b5818a" providerId="LiveId" clId="{DFF8B633-AF2B-4782-AC2C-834BCEE62480}" dt="2020-07-19T12:36:51.760" v="731" actId="113"/>
          <ac:spMkLst>
            <pc:docMk/>
            <pc:sldMk cId="3275388338" sldId="273"/>
            <ac:spMk id="18434" creationId="{00000000-0000-0000-0000-000000000000}"/>
          </ac:spMkLst>
        </pc:spChg>
        <pc:picChg chg="mod">
          <ac:chgData name="Amalia Spiliakou" userId="f4bd6b91a0b5818a" providerId="LiveId" clId="{DFF8B633-AF2B-4782-AC2C-834BCEE62480}" dt="2020-07-19T12:35:06.394" v="679" actId="1076"/>
          <ac:picMkLst>
            <pc:docMk/>
            <pc:sldMk cId="3275388338" sldId="273"/>
            <ac:picMk id="18435" creationId="{00000000-0000-0000-0000-000000000000}"/>
          </ac:picMkLst>
        </pc:picChg>
      </pc:sldChg>
      <pc:sldChg chg="addSp delSp modSp add setBg">
        <pc:chgData name="Amalia Spiliakou" userId="f4bd6b91a0b5818a" providerId="LiveId" clId="{DFF8B633-AF2B-4782-AC2C-834BCEE62480}" dt="2020-07-19T12:14:32.343" v="366" actId="113"/>
        <pc:sldMkLst>
          <pc:docMk/>
          <pc:sldMk cId="0" sldId="274"/>
        </pc:sldMkLst>
        <pc:spChg chg="mod">
          <ac:chgData name="Amalia Spiliakou" userId="f4bd6b91a0b5818a" providerId="LiveId" clId="{DFF8B633-AF2B-4782-AC2C-834BCEE62480}" dt="2020-07-19T12:14:32.343" v="366" actId="113"/>
          <ac:spMkLst>
            <pc:docMk/>
            <pc:sldMk cId="0" sldId="274"/>
            <ac:spMk id="10242" creationId="{C179E995-1BB6-43D7-9743-CCFB18620079}"/>
          </ac:spMkLst>
        </pc:spChg>
        <pc:picChg chg="add mod">
          <ac:chgData name="Amalia Spiliakou" userId="f4bd6b91a0b5818a" providerId="LiveId" clId="{DFF8B633-AF2B-4782-AC2C-834BCEE62480}" dt="2020-07-19T12:12:09.765" v="329" actId="14100"/>
          <ac:picMkLst>
            <pc:docMk/>
            <pc:sldMk cId="0" sldId="274"/>
            <ac:picMk id="1026" creationId="{8D52AA2E-BC05-4605-B09C-931321727079}"/>
          </ac:picMkLst>
        </pc:picChg>
        <pc:picChg chg="mod">
          <ac:chgData name="Amalia Spiliakou" userId="f4bd6b91a0b5818a" providerId="LiveId" clId="{DFF8B633-AF2B-4782-AC2C-834BCEE62480}" dt="2020-07-19T12:10:39.058" v="323" actId="1076"/>
          <ac:picMkLst>
            <pc:docMk/>
            <pc:sldMk cId="0" sldId="274"/>
            <ac:picMk id="10243" creationId="{6DC4D065-8A32-4EC0-AE64-B608920DAE24}"/>
          </ac:picMkLst>
        </pc:picChg>
        <pc:picChg chg="del mod">
          <ac:chgData name="Amalia Spiliakou" userId="f4bd6b91a0b5818a" providerId="LiveId" clId="{DFF8B633-AF2B-4782-AC2C-834BCEE62480}" dt="2020-07-19T12:11:37.883" v="325" actId="478"/>
          <ac:picMkLst>
            <pc:docMk/>
            <pc:sldMk cId="0" sldId="274"/>
            <ac:picMk id="10244" creationId="{D5651306-2743-418D-974E-66A26808115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33EFE-270F-4941-9135-9D9D063753B2}" type="datetimeFigureOut">
              <a:rPr lang="el-GR" smtClean="0"/>
              <a:t>19/7/2020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5149-A95C-4B79-B7FA-14AFE08752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056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33EFE-270F-4941-9135-9D9D063753B2}" type="datetimeFigureOut">
              <a:rPr lang="el-GR" smtClean="0"/>
              <a:t>19/7/2020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5149-A95C-4B79-B7FA-14AFE08752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20725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33EFE-270F-4941-9135-9D9D063753B2}" type="datetimeFigureOut">
              <a:rPr lang="el-GR" smtClean="0"/>
              <a:t>19/7/2020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5149-A95C-4B79-B7FA-14AFE08752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02341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33EFE-270F-4941-9135-9D9D063753B2}" type="datetimeFigureOut">
              <a:rPr lang="el-GR" smtClean="0"/>
              <a:t>19/7/2020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5149-A95C-4B79-B7FA-14AFE08752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5649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33EFE-270F-4941-9135-9D9D063753B2}" type="datetimeFigureOut">
              <a:rPr lang="el-GR" smtClean="0"/>
              <a:t>19/7/2020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5149-A95C-4B79-B7FA-14AFE08752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8285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33EFE-270F-4941-9135-9D9D063753B2}" type="datetimeFigureOut">
              <a:rPr lang="el-GR" smtClean="0"/>
              <a:t>19/7/2020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5149-A95C-4B79-B7FA-14AFE08752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13193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33EFE-270F-4941-9135-9D9D063753B2}" type="datetimeFigureOut">
              <a:rPr lang="el-GR" smtClean="0"/>
              <a:t>19/7/2020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5149-A95C-4B79-B7FA-14AFE08752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2722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33EFE-270F-4941-9135-9D9D063753B2}" type="datetimeFigureOut">
              <a:rPr lang="el-GR" smtClean="0"/>
              <a:t>19/7/2020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5149-A95C-4B79-B7FA-14AFE08752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6401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33EFE-270F-4941-9135-9D9D063753B2}" type="datetimeFigureOut">
              <a:rPr lang="el-GR" smtClean="0"/>
              <a:t>19/7/2020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5149-A95C-4B79-B7FA-14AFE08752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97513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33EFE-270F-4941-9135-9D9D063753B2}" type="datetimeFigureOut">
              <a:rPr lang="el-GR" smtClean="0"/>
              <a:t>19/7/2020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5149-A95C-4B79-B7FA-14AFE08752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75227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33EFE-270F-4941-9135-9D9D063753B2}" type="datetimeFigureOut">
              <a:rPr lang="el-GR" smtClean="0"/>
              <a:t>19/7/2020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5149-A95C-4B79-B7FA-14AFE08752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16170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33EFE-270F-4941-9135-9D9D063753B2}" type="datetimeFigureOut">
              <a:rPr lang="el-GR" smtClean="0"/>
              <a:t>19/7/2020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35149-A95C-4B79-B7FA-14AFE08752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8511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art 3"/>
          <p:cNvSpPr/>
          <p:nvPr/>
        </p:nvSpPr>
        <p:spPr>
          <a:xfrm>
            <a:off x="2209800" y="381000"/>
            <a:ext cx="7772400" cy="6096000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6000" i="1" dirty="0"/>
          </a:p>
          <a:p>
            <a:pPr algn="ctr">
              <a:defRPr/>
            </a:pPr>
            <a:r>
              <a:rPr lang="en-US" sz="8800" i="1" dirty="0">
                <a:solidFill>
                  <a:srgbClr val="E3DE00"/>
                </a:solidFill>
                <a:latin typeface="Brush Script MT" panose="03060802040406070304" pitchFamily="66" charset="0"/>
              </a:rPr>
              <a:t>Apollo</a:t>
            </a:r>
          </a:p>
          <a:p>
            <a:pPr algn="ctr">
              <a:defRPr/>
            </a:pPr>
            <a:r>
              <a:rPr lang="en-US" sz="8800" i="1" dirty="0">
                <a:solidFill>
                  <a:srgbClr val="E3DE00"/>
                </a:solidFill>
                <a:latin typeface="Brush Script MT" panose="03060802040406070304" pitchFamily="66" charset="0"/>
              </a:rPr>
              <a:t>and</a:t>
            </a:r>
          </a:p>
          <a:p>
            <a:pPr algn="ctr">
              <a:defRPr/>
            </a:pPr>
            <a:r>
              <a:rPr lang="en-US" sz="8800" i="1" dirty="0">
                <a:solidFill>
                  <a:srgbClr val="E3DE00"/>
                </a:solidFill>
                <a:latin typeface="Brush Script MT" panose="03060802040406070304" pitchFamily="66" charset="0"/>
              </a:rPr>
              <a:t>Daphne</a:t>
            </a:r>
          </a:p>
        </p:txBody>
      </p:sp>
    </p:spTree>
    <p:extLst>
      <p:ext uri="{BB962C8B-B14F-4D97-AF65-F5344CB8AC3E}">
        <p14:creationId xmlns:p14="http://schemas.microsoft.com/office/powerpoint/2010/main" val="1712131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2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133350" y="365125"/>
            <a:ext cx="2076450" cy="1325563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r>
              <a:rPr lang="en-US" alt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Apollo and Daphne, 250-75 AD, mosaic, from the House of Menander  in Daphne, Antakya Archaeological Museum, Antioch</a:t>
            </a:r>
            <a:br>
              <a:rPr lang="en-US" alt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</a:br>
            <a:endParaRPr lang="en-US" altLang="en-US" sz="3600" dirty="0">
              <a:solidFill>
                <a:schemeClr val="accent4">
                  <a:lumMod val="20000"/>
                  <a:lumOff val="80000"/>
                </a:schemeClr>
              </a:solidFill>
              <a:latin typeface="Brush Script MT" panose="03060802040406070304" pitchFamily="66" charset="0"/>
            </a:endParaRPr>
          </a:p>
        </p:txBody>
      </p:sp>
      <p:pic>
        <p:nvPicPr>
          <p:cNvPr id="3075" name="Picture 2" descr="house-of-menander-apollo-and-daphne-n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613" y="142875"/>
            <a:ext cx="9737037" cy="657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0360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>
            <a:normAutofit fontScale="90000"/>
          </a:bodyPr>
          <a:lstStyle/>
          <a:p>
            <a:pPr algn="ctr"/>
            <a:br>
              <a:rPr lang="en-US" altLang="en-US" sz="3200" b="1" dirty="0">
                <a:latin typeface="Brush Script MT" panose="03060802040406070304" pitchFamily="66" charset="0"/>
              </a:rPr>
            </a:br>
            <a:r>
              <a:rPr lang="en-US" alt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Apollo and Daphne, 2</a:t>
            </a:r>
            <a:r>
              <a:rPr lang="en-US" altLang="en-US" sz="3200" b="1" baseline="300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nd</a:t>
            </a:r>
            <a:r>
              <a:rPr lang="en-US" alt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 cent. AD, mosaic, from the House of </a:t>
            </a:r>
            <a:r>
              <a:rPr lang="en-US" altLang="en-US" sz="3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Dionysos</a:t>
            </a:r>
            <a:r>
              <a:rPr lang="en-US" alt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 in </a:t>
            </a:r>
            <a:r>
              <a:rPr lang="en-US" altLang="en-US" sz="3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Paphos</a:t>
            </a:r>
            <a:r>
              <a:rPr lang="en-US" alt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, Cyprus</a:t>
            </a:r>
          </a:p>
        </p:txBody>
      </p:sp>
      <p:pic>
        <p:nvPicPr>
          <p:cNvPr id="4099" name="Picture 2" descr="5030273271_6e450c0684_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0" y="1155700"/>
            <a:ext cx="8128000" cy="554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050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3"/>
          <p:cNvSpPr>
            <a:spLocks noGrp="1"/>
          </p:cNvSpPr>
          <p:nvPr>
            <p:ph type="title"/>
          </p:nvPr>
        </p:nvSpPr>
        <p:spPr>
          <a:xfrm>
            <a:off x="6553199" y="274638"/>
            <a:ext cx="4419599" cy="1143000"/>
          </a:xfrm>
        </p:spPr>
        <p:txBody>
          <a:bodyPr>
            <a:normAutofit fontScale="90000"/>
          </a:bodyPr>
          <a:lstStyle/>
          <a:p>
            <a:pPr algn="r"/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r>
              <a:rPr lang="it-IT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Piero del Pollaiuolo, </a:t>
            </a:r>
            <a:r>
              <a:rPr lang="it-IT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about 1441 - before 1496</a:t>
            </a:r>
            <a:br>
              <a:rPr lang="it-IT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</a:br>
            <a:r>
              <a:rPr 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Apollo and Daphne</a:t>
            </a: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, 1470-1480, oil on wood, 29.5 x 20 cm, The National Gallery, London</a:t>
            </a:r>
            <a:br>
              <a:rPr lang="en-US" dirty="0"/>
            </a:br>
            <a:br>
              <a:rPr lang="en-US" altLang="en-US" sz="3600" dirty="0">
                <a:latin typeface="Brush Script MT" panose="03060802040406070304" pitchFamily="66" charset="0"/>
              </a:rPr>
            </a:br>
            <a:br>
              <a:rPr lang="en-US" altLang="en-US" sz="3600" dirty="0">
                <a:latin typeface="Brush Script MT" panose="03060802040406070304" pitchFamily="66" charset="0"/>
              </a:rPr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endParaRPr lang="en-US" altLang="en-US" sz="2000" b="1" dirty="0"/>
          </a:p>
        </p:txBody>
      </p:sp>
      <p:pic>
        <p:nvPicPr>
          <p:cNvPr id="7171" name="Picture 2" descr="300px-Antonio_del_Pollaiolo_Apollo_and_Daph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65100"/>
            <a:ext cx="4419600" cy="652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7963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8424864" y="274638"/>
            <a:ext cx="2652710" cy="1143000"/>
          </a:xfrm>
        </p:spPr>
        <p:txBody>
          <a:bodyPr>
            <a:normAutofit fontScale="90000"/>
          </a:bodyPr>
          <a:lstStyle/>
          <a:p>
            <a:pPr algn="r"/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Paolo Veronese, 1528-1588 Apollo and Daphne, </a:t>
            </a:r>
            <a:r>
              <a:rPr lang="en-US" alt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1575, Oil on canvas, 109 x 113 cm, San Diego Museum of Art, San Diego</a:t>
            </a:r>
          </a:p>
        </p:txBody>
      </p:sp>
      <p:pic>
        <p:nvPicPr>
          <p:cNvPr id="8195" name="Picture 2" descr="apollo-and-daphne-4252-mi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6" y="171450"/>
            <a:ext cx="6748463" cy="651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00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7086600" y="274638"/>
            <a:ext cx="3429000" cy="1143000"/>
          </a:xfrm>
        </p:spPr>
        <p:txBody>
          <a:bodyPr>
            <a:normAutofit fontScale="90000"/>
          </a:bodyPr>
          <a:lstStyle/>
          <a:p>
            <a:pPr algn="r"/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r>
              <a:rPr lang="en-US" altLang="en-US" sz="3600" b="1" dirty="0">
                <a:solidFill>
                  <a:schemeClr val="bg1">
                    <a:lumMod val="95000"/>
                  </a:schemeClr>
                </a:solidFill>
                <a:latin typeface="Brush Script MT" panose="03060802040406070304" pitchFamily="66" charset="0"/>
              </a:rPr>
              <a:t>Andrea Schiavone, </a:t>
            </a:r>
            <a:br>
              <a:rPr lang="en-US" altLang="en-US" sz="3600" b="1" dirty="0">
                <a:solidFill>
                  <a:schemeClr val="bg1">
                    <a:lumMod val="95000"/>
                  </a:schemeClr>
                </a:solidFill>
                <a:latin typeface="Brush Script MT" panose="03060802040406070304" pitchFamily="66" charset="0"/>
              </a:rPr>
            </a:br>
            <a:r>
              <a:rPr lang="en-US" altLang="en-US" sz="3600" dirty="0">
                <a:solidFill>
                  <a:schemeClr val="bg1">
                    <a:lumMod val="95000"/>
                  </a:schemeClr>
                </a:solidFill>
                <a:latin typeface="Brush Script MT" panose="03060802040406070304" pitchFamily="66" charset="0"/>
              </a:rPr>
              <a:t>c. 1510/15–1563</a:t>
            </a:r>
            <a:br>
              <a:rPr lang="en-US" altLang="en-US" sz="3600" b="1" dirty="0">
                <a:solidFill>
                  <a:schemeClr val="bg1">
                    <a:lumMod val="95000"/>
                  </a:schemeClr>
                </a:solidFill>
                <a:latin typeface="Brush Script MT" panose="03060802040406070304" pitchFamily="66" charset="0"/>
              </a:rPr>
            </a:br>
            <a:r>
              <a:rPr lang="en-US" altLang="en-US" sz="3600" b="1" dirty="0">
                <a:solidFill>
                  <a:schemeClr val="bg1">
                    <a:lumMod val="95000"/>
                  </a:schemeClr>
                </a:solidFill>
                <a:latin typeface="Brush Script MT" panose="03060802040406070304" pitchFamily="66" charset="0"/>
              </a:rPr>
              <a:t>Apollo and Daphne, </a:t>
            </a:r>
            <a:br>
              <a:rPr lang="en-US" altLang="en-US" sz="3600" b="1" dirty="0">
                <a:solidFill>
                  <a:schemeClr val="bg1">
                    <a:lumMod val="95000"/>
                  </a:schemeClr>
                </a:solidFill>
                <a:latin typeface="Brush Script MT" panose="03060802040406070304" pitchFamily="66" charset="0"/>
              </a:rPr>
            </a:br>
            <a:r>
              <a:rPr lang="en-US" altLang="en-US" sz="3600" dirty="0">
                <a:solidFill>
                  <a:schemeClr val="bg1">
                    <a:lumMod val="95000"/>
                  </a:schemeClr>
                </a:solidFill>
                <a:latin typeface="Brush Script MT" panose="03060802040406070304" pitchFamily="66" charset="0"/>
              </a:rPr>
              <a:t>ca. 1538–40, Etching,</a:t>
            </a:r>
            <a:br>
              <a:rPr lang="en-US" altLang="en-US" sz="3600" dirty="0">
                <a:solidFill>
                  <a:schemeClr val="bg1">
                    <a:lumMod val="95000"/>
                  </a:schemeClr>
                </a:solidFill>
                <a:latin typeface="Brush Script MT" panose="03060802040406070304" pitchFamily="66" charset="0"/>
              </a:rPr>
            </a:br>
            <a:r>
              <a:rPr lang="en-US" altLang="en-US" sz="3600" dirty="0">
                <a:solidFill>
                  <a:schemeClr val="bg1">
                    <a:lumMod val="95000"/>
                  </a:schemeClr>
                </a:solidFill>
                <a:latin typeface="Brush Script MT" panose="03060802040406070304" pitchFamily="66" charset="0"/>
              </a:rPr>
              <a:t>14.6 x 9.9 cm</a:t>
            </a:r>
            <a:br>
              <a:rPr lang="en-US" altLang="en-US" sz="3600" dirty="0">
                <a:solidFill>
                  <a:schemeClr val="bg1">
                    <a:lumMod val="95000"/>
                  </a:schemeClr>
                </a:solidFill>
                <a:latin typeface="Brush Script MT" panose="03060802040406070304" pitchFamily="66" charset="0"/>
              </a:rPr>
            </a:br>
            <a:r>
              <a:rPr lang="en-US" altLang="en-US" sz="3600" dirty="0">
                <a:solidFill>
                  <a:schemeClr val="bg1">
                    <a:lumMod val="95000"/>
                  </a:schemeClr>
                </a:solidFill>
                <a:latin typeface="Brush Script MT" panose="03060802040406070304" pitchFamily="66" charset="0"/>
              </a:rPr>
              <a:t>The MET, New York</a:t>
            </a: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400" b="1" dirty="0"/>
            </a:br>
            <a:br>
              <a:rPr lang="en-US" altLang="en-US" sz="2400" dirty="0"/>
            </a:br>
            <a:endParaRPr lang="en-US" altLang="en-US" sz="2400" dirty="0"/>
          </a:p>
        </p:txBody>
      </p:sp>
      <p:pic>
        <p:nvPicPr>
          <p:cNvPr id="9219" name="Picture 4" descr="http://www.metmuseum.org/toah/images/hb/hb_26.70.3%5b195%5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638" y="152400"/>
            <a:ext cx="4703762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7447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5">
            <a:extLst>
              <a:ext uri="{FF2B5EF4-FFF2-40B4-BE49-F238E27FC236}">
                <a16:creationId xmlns:a16="http://schemas.microsoft.com/office/drawing/2014/main" id="{C179E995-1BB6-43D7-9743-CCFB186200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27230" y="274638"/>
            <a:ext cx="7033006" cy="1143000"/>
          </a:xfrm>
        </p:spPr>
        <p:txBody>
          <a:bodyPr>
            <a:noAutofit/>
          </a:bodyPr>
          <a:lstStyle/>
          <a:p>
            <a:pPr algn="ctr"/>
            <a:r>
              <a:rPr lang="en-US" altLang="en-US" sz="3200" b="1" dirty="0">
                <a:solidFill>
                  <a:srgbClr val="FFEEB7"/>
                </a:solidFill>
                <a:latin typeface="Brush Script MT" panose="03060802040406070304" pitchFamily="66" charset="0"/>
              </a:rPr>
              <a:t>Gian Lorenzo Bernini, </a:t>
            </a:r>
            <a:r>
              <a:rPr lang="el-GR" altLang="en-US" sz="3200" dirty="0">
                <a:solidFill>
                  <a:srgbClr val="FFEEB7"/>
                </a:solidFill>
                <a:latin typeface="Brush Script MT" panose="03060802040406070304" pitchFamily="66" charset="0"/>
              </a:rPr>
              <a:t>1598</a:t>
            </a:r>
            <a:r>
              <a:rPr lang="en-US" altLang="en-US" sz="3200" dirty="0">
                <a:solidFill>
                  <a:srgbClr val="FFEEB7"/>
                </a:solidFill>
                <a:latin typeface="Brush Script MT" panose="03060802040406070304" pitchFamily="66" charset="0"/>
              </a:rPr>
              <a:t>-</a:t>
            </a:r>
            <a:r>
              <a:rPr lang="el-GR" altLang="en-US" sz="3200" dirty="0">
                <a:solidFill>
                  <a:srgbClr val="FFEEB7"/>
                </a:solidFill>
                <a:latin typeface="Brush Script MT" panose="03060802040406070304" pitchFamily="66" charset="0"/>
              </a:rPr>
              <a:t>1680</a:t>
            </a:r>
            <a:br>
              <a:rPr lang="en-US" altLang="en-US" sz="3200" b="1" dirty="0">
                <a:solidFill>
                  <a:srgbClr val="FFEEB7"/>
                </a:solidFill>
                <a:latin typeface="Brush Script MT" panose="03060802040406070304" pitchFamily="66" charset="0"/>
              </a:rPr>
            </a:br>
            <a:r>
              <a:rPr lang="en-US" altLang="en-US" sz="3200" b="1" dirty="0">
                <a:solidFill>
                  <a:srgbClr val="FFEEB7"/>
                </a:solidFill>
                <a:latin typeface="Brush Script MT" panose="03060802040406070304" pitchFamily="66" charset="0"/>
              </a:rPr>
              <a:t>Apollo and Daphne, </a:t>
            </a:r>
            <a:r>
              <a:rPr lang="en-US" altLang="en-US" sz="3200" dirty="0">
                <a:solidFill>
                  <a:srgbClr val="FFEEB7"/>
                </a:solidFill>
                <a:latin typeface="Brush Script MT" panose="03060802040406070304" pitchFamily="66" charset="0"/>
              </a:rPr>
              <a:t>1622-25, Carrara marble, height 243 cm, Galleria Borghese, Rome</a:t>
            </a:r>
          </a:p>
        </p:txBody>
      </p:sp>
      <p:pic>
        <p:nvPicPr>
          <p:cNvPr id="10243" name="Picture 4" descr="bernini_apollo">
            <a:extLst>
              <a:ext uri="{FF2B5EF4-FFF2-40B4-BE49-F238E27FC236}">
                <a16:creationId xmlns:a16="http://schemas.microsoft.com/office/drawing/2014/main" id="{6DC4D065-8A32-4EC0-AE64-B608920DAE24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764" y="115887"/>
            <a:ext cx="4738687" cy="6626225"/>
          </a:xfrm>
          <a:noFill/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D52AA2E-BC05-4605-B09C-931321727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230" y="1703540"/>
            <a:ext cx="7033006" cy="5038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523875" y="365125"/>
            <a:ext cx="1118235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Francesco </a:t>
            </a:r>
            <a:r>
              <a:rPr lang="en-US" altLang="en-US" sz="36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Albani</a:t>
            </a:r>
            <a:r>
              <a:rPr lang="en-US" alt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, </a:t>
            </a:r>
            <a:r>
              <a:rPr lang="el-GR" alt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1578</a:t>
            </a:r>
            <a:r>
              <a:rPr lang="en-US" alt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-</a:t>
            </a:r>
            <a:r>
              <a:rPr lang="el-GR" alt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1660</a:t>
            </a:r>
            <a:br>
              <a:rPr lang="en-US" alt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</a:br>
            <a:r>
              <a:rPr lang="en-US" alt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Apollo and Daphne, 1615-20, oil on canvas, 17,5 x 35,5 cm, the Louvre, Paris</a:t>
            </a:r>
            <a:br>
              <a:rPr lang="en-US" alt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</a:br>
            <a:endParaRPr lang="en-US" altLang="en-US" sz="3600" b="1" dirty="0">
              <a:solidFill>
                <a:schemeClr val="tx2">
                  <a:lumMod val="20000"/>
                  <a:lumOff val="80000"/>
                </a:schemeClr>
              </a:solidFill>
              <a:latin typeface="Brush Script MT" panose="03060802040406070304" pitchFamily="66" charset="0"/>
            </a:endParaRPr>
          </a:p>
        </p:txBody>
      </p:sp>
      <p:pic>
        <p:nvPicPr>
          <p:cNvPr id="2050" name="Picture 2" descr="Francesco Albani: Apollo and Daphne">
            <a:extLst>
              <a:ext uri="{FF2B5EF4-FFF2-40B4-BE49-F238E27FC236}">
                <a16:creationId xmlns:a16="http://schemas.microsoft.com/office/drawing/2014/main" id="{BBF2B138-D53C-4C2B-86E9-D1E04DFD2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8900"/>
            <a:ext cx="12192000" cy="549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8939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138111" y="365125"/>
            <a:ext cx="2986089" cy="1325563"/>
          </a:xfrm>
        </p:spPr>
        <p:txBody>
          <a:bodyPr>
            <a:normAutofit fontScale="90000"/>
          </a:bodyPr>
          <a:lstStyle/>
          <a:p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Nicolas Poussin,</a:t>
            </a:r>
            <a:r>
              <a:rPr lang="el-GR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 </a:t>
            </a:r>
            <a:r>
              <a:rPr lang="el-GR" alt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1594 - 1665</a:t>
            </a:r>
            <a:b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</a:br>
            <a: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Apollo and Daphne, </a:t>
            </a:r>
            <a:r>
              <a:rPr lang="en-US" alt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1625, oil on canvas,97x131 cm, Alte </a:t>
            </a:r>
            <a:r>
              <a:rPr lang="en-US" altLang="en-US" sz="36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Pinakothek</a:t>
            </a:r>
            <a:r>
              <a:rPr lang="en-US" alt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,  Munich</a:t>
            </a:r>
            <a:br>
              <a:rPr lang="en-US" alt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</a:br>
            <a:endParaRPr lang="en-US" altLang="en-US" sz="3600" dirty="0">
              <a:solidFill>
                <a:schemeClr val="accent4">
                  <a:lumMod val="20000"/>
                  <a:lumOff val="80000"/>
                </a:schemeClr>
              </a:solidFill>
              <a:latin typeface="Brush Script MT" panose="03060802040406070304" pitchFamily="66" charset="0"/>
            </a:endParaRPr>
          </a:p>
        </p:txBody>
      </p:sp>
      <p:pic>
        <p:nvPicPr>
          <p:cNvPr id="12291" name="Picture 2" descr="http://upload.wikimedia.org/wikipedia/commons/f/ff/Nicolas_Poussin_-_Apollo_and_Daphne_-_WGA182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230" y="142875"/>
            <a:ext cx="8814659" cy="660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8601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7848600" y="274638"/>
            <a:ext cx="3178174" cy="1143000"/>
          </a:xfrm>
        </p:spPr>
        <p:txBody>
          <a:bodyPr>
            <a:normAutofit fontScale="90000"/>
          </a:bodyPr>
          <a:lstStyle/>
          <a:p>
            <a:pPr algn="r"/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Apollo and Daphne,</a:t>
            </a:r>
            <a:b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</a:br>
            <a: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 1600-1650,</a:t>
            </a:r>
            <a:b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</a:br>
            <a: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 Ceramic Pilgrim bottle from Nevers in France,</a:t>
            </a:r>
            <a:b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</a:br>
            <a: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 V&amp;A Museum, London</a:t>
            </a:r>
          </a:p>
        </p:txBody>
      </p:sp>
      <p:pic>
        <p:nvPicPr>
          <p:cNvPr id="13315" name="Picture 4" descr="http://media.vam.ac.uk/vamembed/media/uploads/new_images/2006ag8151_pilgrim_bott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226" y="180975"/>
            <a:ext cx="6550025" cy="649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2730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8807450" y="274638"/>
            <a:ext cx="3384550" cy="1143000"/>
          </a:xfrm>
        </p:spPr>
        <p:txBody>
          <a:bodyPr>
            <a:normAutofit fontScale="90000"/>
          </a:bodyPr>
          <a:lstStyle/>
          <a:p>
            <a:pPr algn="r"/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r>
              <a:rPr lang="it-IT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Giovanni Battista Tiepolo, </a:t>
            </a:r>
            <a:r>
              <a:rPr lang="it-IT" alt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1696-1770</a:t>
            </a:r>
            <a:r>
              <a:rPr lang="it-IT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 </a:t>
            </a:r>
            <a:br>
              <a:rPr lang="it-IT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</a:br>
            <a:r>
              <a:rPr lang="it-IT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Apollo Pursuing Daphne, </a:t>
            </a:r>
            <a:r>
              <a:rPr lang="it-IT" alt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1755-60, </a:t>
            </a:r>
            <a:r>
              <a:rPr lang="en-US" alt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oil on canvas, 68.5 x 87 cm</a:t>
            </a:r>
            <a:r>
              <a:rPr lang="it-IT" alt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, NGA, Washington DC</a:t>
            </a:r>
            <a:endParaRPr lang="en-US" altLang="en-US" sz="3600" dirty="0">
              <a:solidFill>
                <a:schemeClr val="accent4">
                  <a:lumMod val="20000"/>
                  <a:lumOff val="80000"/>
                </a:schemeClr>
              </a:solidFill>
              <a:latin typeface="Brush Script MT" panose="03060802040406070304" pitchFamily="66" charset="0"/>
            </a:endParaRPr>
          </a:p>
        </p:txBody>
      </p:sp>
      <p:pic>
        <p:nvPicPr>
          <p:cNvPr id="3074" name="Picture 2" descr="Apollo Pursuing Daphne">
            <a:extLst>
              <a:ext uri="{FF2B5EF4-FFF2-40B4-BE49-F238E27FC236}">
                <a16:creationId xmlns:a16="http://schemas.microsoft.com/office/drawing/2014/main" id="{EA973CD9-F154-41BC-88FD-BF641C8AC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8074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652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7162799" y="274638"/>
            <a:ext cx="3595623" cy="1143000"/>
          </a:xfrm>
        </p:spPr>
        <p:txBody>
          <a:bodyPr>
            <a:normAutofit fontScale="90000"/>
          </a:bodyPr>
          <a:lstStyle/>
          <a:p>
            <a:pPr algn="ctr"/>
            <a:br>
              <a:rPr lang="it-IT" altLang="en-US" sz="2400" dirty="0"/>
            </a:br>
            <a:br>
              <a:rPr lang="it-IT" altLang="en-US" sz="2400" dirty="0"/>
            </a:br>
            <a:br>
              <a:rPr lang="it-IT" altLang="en-US" sz="2400" dirty="0"/>
            </a:br>
            <a:r>
              <a:rPr lang="it-IT" alt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Giovanni Battista Tiepolo, Apollo and Daphne, 1745, oil on canvas, </a:t>
            </a:r>
            <a:r>
              <a:rPr lang="fr-FR" alt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96 x 79 cm,</a:t>
            </a:r>
            <a:br>
              <a:rPr lang="fr-FR" alt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</a:br>
            <a:r>
              <a:rPr lang="fr-FR" alt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 Louvre, Paris</a:t>
            </a:r>
            <a:endParaRPr lang="en-US" altLang="en-US" sz="3600" b="1" dirty="0">
              <a:solidFill>
                <a:schemeClr val="tx2">
                  <a:lumMod val="20000"/>
                  <a:lumOff val="80000"/>
                </a:schemeClr>
              </a:solidFill>
              <a:latin typeface="Brush Script MT" panose="03060802040406070304" pitchFamily="66" charset="0"/>
            </a:endParaRPr>
          </a:p>
        </p:txBody>
      </p:sp>
      <p:pic>
        <p:nvPicPr>
          <p:cNvPr id="15364" name="Picture 3" descr="3919183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5635" y="2380141"/>
            <a:ext cx="340995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795C030E-8E5D-49F3-8E7D-E8820FF8B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77" y="134459"/>
            <a:ext cx="5381084" cy="6589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3444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7834314" y="274638"/>
            <a:ext cx="2833687" cy="1143000"/>
          </a:xfrm>
        </p:spPr>
        <p:txBody>
          <a:bodyPr>
            <a:normAutofit fontScale="90000"/>
          </a:bodyPr>
          <a:lstStyle/>
          <a:p>
            <a:pPr algn="r"/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Robert Lefevre, 1755-1830 </a:t>
            </a:r>
            <a:b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</a:br>
            <a: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Apollo and Daphne,1810,</a:t>
            </a:r>
            <a:b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</a:br>
            <a: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 Oil on canvas, </a:t>
            </a:r>
            <a:b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</a:br>
            <a: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119 x 105 cm,</a:t>
            </a:r>
            <a:b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</a:br>
            <a: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Private collection</a:t>
            </a:r>
            <a:b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</a:br>
            <a:b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</a:br>
            <a:br>
              <a:rPr lang="en-US" altLang="en-US" sz="2000" b="1" dirty="0"/>
            </a:br>
            <a:br>
              <a:rPr lang="en-US" altLang="en-US" sz="2000" b="1" dirty="0"/>
            </a:br>
            <a:r>
              <a:rPr lang="en-US" altLang="en-US" sz="2000" b="1" dirty="0"/>
              <a:t> </a:t>
            </a:r>
          </a:p>
        </p:txBody>
      </p:sp>
      <p:pic>
        <p:nvPicPr>
          <p:cNvPr id="16387" name="Picture 2" descr="RobertLefevre-DaphneFleeingApollo-18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1" y="152400"/>
            <a:ext cx="6157913" cy="659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2394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7475538" y="274638"/>
            <a:ext cx="2735262" cy="1143000"/>
          </a:xfrm>
        </p:spPr>
        <p:txBody>
          <a:bodyPr>
            <a:normAutofit fontScale="90000"/>
          </a:bodyPr>
          <a:lstStyle/>
          <a:p>
            <a:pPr algn="r"/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John William </a:t>
            </a:r>
            <a:b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</a:br>
            <a: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Waterhouse,</a:t>
            </a:r>
            <a:r>
              <a:rPr lang="el-GR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 1849</a:t>
            </a:r>
            <a: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-</a:t>
            </a:r>
            <a:r>
              <a:rPr lang="el-GR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1917</a:t>
            </a:r>
            <a: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 </a:t>
            </a:r>
            <a:b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</a:br>
            <a: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Apollo and Daphne, </a:t>
            </a:r>
            <a:b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</a:br>
            <a: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1908, oil on canvas, </a:t>
            </a:r>
            <a:b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</a:br>
            <a: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145 x 112 cm,</a:t>
            </a:r>
            <a:b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</a:br>
            <a:r>
              <a:rPr lang="en-US" alt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Private Collection </a:t>
            </a:r>
          </a:p>
        </p:txBody>
      </p:sp>
      <p:pic>
        <p:nvPicPr>
          <p:cNvPr id="17411" name="Picture 2" descr="JohnWilliamWaterhouse-ApolloandDaphne-19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52400"/>
            <a:ext cx="5037138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0407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170268" y="365125"/>
            <a:ext cx="3658782" cy="1325563"/>
          </a:xfrm>
        </p:spPr>
        <p:txBody>
          <a:bodyPr>
            <a:normAutofit fontScale="90000"/>
          </a:bodyPr>
          <a:lstStyle/>
          <a:p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r>
              <a:rPr lang="en-US" altLang="en-US" sz="3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Arno Breker,</a:t>
            </a:r>
            <a:r>
              <a:rPr lang="en-US" alt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1900-1991</a:t>
            </a:r>
            <a:br>
              <a:rPr lang="en-US" altLang="en-US" sz="3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</a:br>
            <a:r>
              <a:rPr lang="en-US" altLang="en-US" sz="3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Apollo and Daphne,  </a:t>
            </a:r>
            <a:r>
              <a:rPr lang="en-US" alt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1940, Bronze, </a:t>
            </a:r>
            <a:br>
              <a:rPr lang="en-US" alt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</a:br>
            <a:r>
              <a:rPr lang="en-US" alt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Arno-</a:t>
            </a:r>
            <a:r>
              <a:rPr lang="en-US" altLang="en-US" sz="3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Breker</a:t>
            </a:r>
            <a:r>
              <a:rPr lang="en-US" alt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-Museum, Schloss </a:t>
            </a:r>
            <a:r>
              <a:rPr lang="en-US" altLang="en-US" sz="3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Nörvenich</a:t>
            </a:r>
            <a:r>
              <a:rPr lang="en-US" alt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  <a:t>, Cologne</a:t>
            </a:r>
          </a:p>
        </p:txBody>
      </p:sp>
      <p:pic>
        <p:nvPicPr>
          <p:cNvPr id="18435" name="Picture 2" descr="http://www.revilo-oliver.com/Kevin-Strom-personal/Art/Breker_ApolloAndDaph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101" y="176212"/>
            <a:ext cx="8046631" cy="6505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5388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16</Words>
  <Application>Microsoft Office PowerPoint</Application>
  <PresentationFormat>Widescreen</PresentationFormat>
  <Paragraphs>18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Brush Script MT</vt:lpstr>
      <vt:lpstr>Calibri</vt:lpstr>
      <vt:lpstr>Calibri Light</vt:lpstr>
      <vt:lpstr>Office Theme</vt:lpstr>
      <vt:lpstr>PowerPoint Presentation</vt:lpstr>
      <vt:lpstr>                          Apollo and Daphne, 250-75 AD, mosaic, from the House of Menander  in Daphne, Antakya Archaeological Museum, Antioch </vt:lpstr>
      <vt:lpstr> Apollo and Daphne, 2nd cent. AD, mosaic, from the House of Dionysos in Paphos, Cyprus</vt:lpstr>
      <vt:lpstr>                             Piero del Pollaiuolo, about 1441 - before 1496 Apollo and Daphne, 1470-1480, oil on wood, 29.5 x 20 cm, The National Gallery, London      </vt:lpstr>
      <vt:lpstr>                       Paolo Veronese, 1528-1588 Apollo and Daphne, 1575, Oil on canvas, 109 x 113 cm, San Diego Museum of Art, San Diego</vt:lpstr>
      <vt:lpstr>                              Andrea Schiavone,  c. 1510/15–1563 Apollo and Daphne,  ca. 1538–40, Etching, 14.6 x 9.9 cm The MET, New York    </vt:lpstr>
      <vt:lpstr>Gian Lorenzo Bernini, 1598-1680 Apollo and Daphne, 1622-25, Carrara marble, height 243 cm, Galleria Borghese, Rome</vt:lpstr>
      <vt:lpstr>Francesco Albani, 1578-1660 Apollo and Daphne, 1615-20, oil on canvas, 17,5 x 35,5 cm, the Louvre, Paris </vt:lpstr>
      <vt:lpstr>                             Nicolas Poussin, 1594 - 1665 Apollo and Daphne, 1625, oil on canvas,97x131 cm, Alte Pinakothek,  Munich </vt:lpstr>
      <vt:lpstr>                        Apollo and Daphne,  1600-1650,  Ceramic Pilgrim bottle from Nevers in France,  V&amp;A Museum, London</vt:lpstr>
      <vt:lpstr>                               Giovanni Battista Tiepolo, 1696-1770  Apollo Pursuing Daphne, 1755-60, oil on canvas, 68.5 x 87 cm, NGA, Washington DC</vt:lpstr>
      <vt:lpstr>   Giovanni Battista Tiepolo, Apollo and Daphne, 1745, oil on canvas, 96 x 79 cm,  Louvre, Paris</vt:lpstr>
      <vt:lpstr>                           Robert Lefevre, 1755-1830  Apollo and Daphne,1810,  Oil on canvas,  119 x 105 cm, Private collection     </vt:lpstr>
      <vt:lpstr>                      John William  Waterhouse, 1849-1917  Apollo and Daphne,  1908, oil on canvas,  145 x 112 cm, Private Collection </vt:lpstr>
      <vt:lpstr>                               Arno Breker,1900-1991 Apollo and Daphne,  1940, Bronze,  Arno-Breker-Museum, Schloss Nörvenich, Cologne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2</cp:revision>
  <dcterms:created xsi:type="dcterms:W3CDTF">2016-07-20T18:07:08Z</dcterms:created>
  <dcterms:modified xsi:type="dcterms:W3CDTF">2020-07-19T12:39:45Z</dcterms:modified>
</cp:coreProperties>
</file>