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3" r:id="rId5"/>
    <p:sldId id="261" r:id="rId6"/>
    <p:sldId id="262" r:id="rId7"/>
    <p:sldId id="265" r:id="rId8"/>
    <p:sldId id="258" r:id="rId9"/>
    <p:sldId id="267" r:id="rId10"/>
    <p:sldId id="266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48B7929-CF1E-4715-BBAB-4D4CA7132803}"/>
    <pc:docChg chg="modSld">
      <pc:chgData name="Amalia Spiliakou" userId="f4bd6b91a0b5818a" providerId="LiveId" clId="{A48B7929-CF1E-4715-BBAB-4D4CA7132803}" dt="2020-06-21T08:39:56.514" v="7" actId="6549"/>
      <pc:docMkLst>
        <pc:docMk/>
      </pc:docMkLst>
      <pc:sldChg chg="modSp">
        <pc:chgData name="Amalia Spiliakou" userId="f4bd6b91a0b5818a" providerId="LiveId" clId="{A48B7929-CF1E-4715-BBAB-4D4CA7132803}" dt="2020-06-21T08:39:56.514" v="7" actId="6549"/>
        <pc:sldMkLst>
          <pc:docMk/>
          <pc:sldMk cId="535679234" sldId="257"/>
        </pc:sldMkLst>
        <pc:spChg chg="mod">
          <ac:chgData name="Amalia Spiliakou" userId="f4bd6b91a0b5818a" providerId="LiveId" clId="{A48B7929-CF1E-4715-BBAB-4D4CA7132803}" dt="2020-06-21T08:39:56.514" v="7" actId="6549"/>
          <ac:spMkLst>
            <pc:docMk/>
            <pc:sldMk cId="535679234" sldId="257"/>
            <ac:spMk id="2" creationId="{094436C1-DDBB-436D-989F-F67A3BA2A87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6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5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2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53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4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8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6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4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1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4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6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B4B98-EC0F-467A-8772-18E50D071C1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B62BE-8BBF-496B-B802-B2BC411ED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base.com/dosseman/image/58466693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base.com/dosseman/image/5846669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base.com/dosseman/profil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mc.byzart.eu/search?query=Ambo&amp;query_type=keyword&amp;record_types%5B%5D=Item&amp;record_types%5B%5D=File&amp;record_types%5B%5D=Collection&amp;submit_search=Search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mnia.ie/index.php?navigation_function=3&amp;europeana_query=Arch%C3%A4ologisches+Museum&amp;europeana_cursor=%2A&amp;europeana_prev_cursor=%2A&amp;dpla_nav_start=0&amp;prev_obcnt=-807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ng.travelogues.gr/item.php?view=44800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g.travelogues.gr/item.php?view=4480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C5DDCA3-8076-42F0-8AB5-B6E531580D68}"/>
              </a:ext>
            </a:extLst>
          </p:cNvPr>
          <p:cNvSpPr/>
          <p:nvPr/>
        </p:nvSpPr>
        <p:spPr>
          <a:xfrm>
            <a:off x="297401" y="281866"/>
            <a:ext cx="8549197" cy="6294268"/>
          </a:xfrm>
          <a:prstGeom prst="bevel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The Rotunda Ambo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Collection of Photos</a:t>
            </a:r>
          </a:p>
          <a:p>
            <a:pPr algn="ctr"/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1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C5DDCA3-8076-42F0-8AB5-B6E531580D68}"/>
              </a:ext>
            </a:extLst>
          </p:cNvPr>
          <p:cNvSpPr/>
          <p:nvPr/>
        </p:nvSpPr>
        <p:spPr>
          <a:xfrm>
            <a:off x="297401" y="281866"/>
            <a:ext cx="8549197" cy="6294268"/>
          </a:xfrm>
          <a:prstGeom prst="bevel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The Rotunda Ambo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Photo Credits go to:</a:t>
            </a: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Dick </a:t>
            </a:r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Osseman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1400" u="sng" dirty="0">
                <a:hlinkClick r:id="rId2"/>
              </a:rPr>
              <a:t>https://pbase.com/dosseman/image/58466693</a:t>
            </a:r>
            <a:endParaRPr lang="en-US" sz="1400" dirty="0"/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557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F20CEC4-501F-4E83-BD2A-8A4024FDA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45" y="-13338"/>
            <a:ext cx="4572000" cy="687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436C1-DDBB-436D-989F-F67A3BA2A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55" y="365126"/>
            <a:ext cx="3622090" cy="1325563"/>
          </a:xfrm>
        </p:spPr>
        <p:txBody>
          <a:bodyPr>
            <a:normAutofit fontScale="90000"/>
          </a:bodyPr>
          <a:lstStyle/>
          <a:p>
            <a:br>
              <a:rPr lang="en-US" sz="2000" b="1" dirty="0"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2000" b="1" dirty="0"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2000" b="1" dirty="0"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Rotunda Ambo, early 6</a:t>
            </a:r>
            <a:r>
              <a:rPr lang="en-US" sz="2000" b="1" baseline="30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th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century, marble, Istanbul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Archaeoligical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Museum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Photo copyright: Dick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Osseman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 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https://pbase.com/dosseman/image/58466693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and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https://pbase.com/dosseman/profile</a:t>
            </a: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br>
              <a:rPr lang="en-US" sz="20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endParaRPr lang="en-US" sz="20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67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C5DDCA3-8076-42F0-8AB5-B6E531580D68}"/>
              </a:ext>
            </a:extLst>
          </p:cNvPr>
          <p:cNvSpPr/>
          <p:nvPr/>
        </p:nvSpPr>
        <p:spPr>
          <a:xfrm>
            <a:off x="297401" y="281866"/>
            <a:ext cx="8549197" cy="6294268"/>
          </a:xfrm>
          <a:prstGeom prst="bevel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The Rotunda Ambo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Photo Credits go to:</a:t>
            </a: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BYZART. EU </a:t>
            </a:r>
          </a:p>
          <a:p>
            <a:pPr algn="ctr"/>
            <a:r>
              <a:rPr lang="en-US" sz="1400" dirty="0">
                <a:hlinkClick r:id="rId2"/>
              </a:rPr>
              <a:t>https://cmc.byzart.eu/search?query=Ambo&amp;query_type=keyword&amp;record_types%5B%5D=Item&amp;record_types%5B%5D=File&amp;record_types%5B%5D=Collection&amp;submit_search=Search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5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FB40830-6F2B-4586-B9C1-ABCD2C6E4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42" y="643467"/>
            <a:ext cx="399723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6EBB568-DEB0-4C1A-9945-A9DCD827A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480" y="643467"/>
            <a:ext cx="398331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0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9B16650-A279-4258-89DD-2EE72C662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1278" y="643467"/>
            <a:ext cx="40111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45DB6DAC-CE3A-420F-BBFF-37B3DF7D0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371" y="643467"/>
            <a:ext cx="394152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01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0362DF1-46F4-4550-9096-1DA8D9BE7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529" y="199747"/>
            <a:ext cx="4674941" cy="645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89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C5DDCA3-8076-42F0-8AB5-B6E531580D68}"/>
              </a:ext>
            </a:extLst>
          </p:cNvPr>
          <p:cNvSpPr/>
          <p:nvPr/>
        </p:nvSpPr>
        <p:spPr>
          <a:xfrm>
            <a:off x="297401" y="281866"/>
            <a:ext cx="8549197" cy="6294268"/>
          </a:xfrm>
          <a:prstGeom prst="bevel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The Rotunda Ambo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Photo Credits go to:</a:t>
            </a: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OMNIA</a:t>
            </a:r>
          </a:p>
          <a:p>
            <a:pPr algn="ctr"/>
            <a:r>
              <a:rPr lang="en-US" sz="1400" dirty="0">
                <a:hlinkClick r:id="rId2"/>
              </a:rPr>
              <a:t>http://www.omnia.ie/index.php?navigation_function=3&amp;europeana_query=Arch%C3%A4ologisches+Museum&amp;europeana_cursor=%2A&amp;europeana_prev_cursor=%2A&amp;dpla_nav_start=0&amp;prev_obcnt=-807</a:t>
            </a:r>
            <a:endParaRPr lang="en-US" sz="1400" dirty="0"/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17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71E87E8-3B6B-415C-BC65-886C560E8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922" y="827168"/>
            <a:ext cx="4142988" cy="538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BF37012A-487A-4477-B60B-23D10277A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599" y="827168"/>
            <a:ext cx="3900865" cy="538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48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43005F8-352B-45DA-A230-E6EC1515D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6" r="17282" b="-2"/>
          <a:stretch/>
        </p:blipFill>
        <p:spPr bwMode="auto">
          <a:xfrm>
            <a:off x="482600" y="643467"/>
            <a:ext cx="402907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 vintage photo of a person&#10;&#10;Description automatically generated">
            <a:extLst>
              <a:ext uri="{FF2B5EF4-FFF2-40B4-BE49-F238E27FC236}">
                <a16:creationId xmlns:a16="http://schemas.microsoft.com/office/drawing/2014/main" id="{D69BA9D1-A45C-46E1-AFE3-6F87E26047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8" r="28041" b="-2"/>
          <a:stretch/>
        </p:blipFill>
        <p:spPr bwMode="auto">
          <a:xfrm>
            <a:off x="4632324" y="643467"/>
            <a:ext cx="402907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643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8C5DDCA3-8076-42F0-8AB5-B6E531580D68}"/>
              </a:ext>
            </a:extLst>
          </p:cNvPr>
          <p:cNvSpPr/>
          <p:nvPr/>
        </p:nvSpPr>
        <p:spPr>
          <a:xfrm>
            <a:off x="297401" y="281866"/>
            <a:ext cx="8549197" cy="6294268"/>
          </a:xfrm>
          <a:prstGeom prst="bevel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8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The Rotunda Ambo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Photo Credits go to:</a:t>
            </a:r>
          </a:p>
          <a:p>
            <a:pPr algn="ctr"/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Aikaterini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Laskaridis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pyrus" panose="03070502060502030205" pitchFamily="66" charset="0"/>
              </a:rPr>
              <a:t> Foundation</a:t>
            </a:r>
          </a:p>
          <a:p>
            <a:pPr algn="ctr"/>
            <a:r>
              <a:rPr lang="en-US" sz="1400" dirty="0">
                <a:hlinkClick r:id="rId2"/>
              </a:rPr>
              <a:t>http://eng.travelogues.gr/item.php?view=44800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  <a:p>
            <a:pPr algn="ctr"/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682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47A1974-0EC0-433E-9EDF-BA45A12E0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24" y="132692"/>
            <a:ext cx="5412964" cy="659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39991B9-2824-4EC6-AC8F-7024FB663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216" y="365126"/>
            <a:ext cx="3301360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br>
              <a:rPr lang="en-US" sz="2000" b="1" dirty="0">
                <a:latin typeface="Papyrus" panose="03070502060502030205" pitchFamily="66" charset="0"/>
              </a:rPr>
            </a:b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  <a:t>TEXIER, Charles. Byzantine Architecture illustrated by a series of the earliest Christian edifices in the East, London, Day and Son, 1864</a:t>
            </a:r>
            <a:br>
              <a:rPr lang="en-US" sz="2200" b="1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</a:rPr>
            </a:b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Papyrus" panose="03070502060502030205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http://eng.travelogues.gr/item.php?view=44800</a:t>
            </a:r>
            <a:endParaRPr lang="en-US" sz="2200" b="1" dirty="0">
              <a:solidFill>
                <a:schemeClr val="bg1">
                  <a:lumMod val="95000"/>
                </a:schemeClr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027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185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Papyrus</vt:lpstr>
      <vt:lpstr>Office Theme</vt:lpstr>
      <vt:lpstr>PowerPoint Presentation</vt:lpstr>
      <vt:lpstr>PowerPoint Presentation</vt:lpstr>
      <vt:lpstr>                                  Rotunda Ambo, early 6th century, marble, Istanbul Archaeoligical Museum Photo copyright: Dick Osseman  https://pbase.com/dosseman/image/58466693 and https://pbase.com/dosseman/profile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TEXIER, Charles. Byzantine Architecture illustrated by a series of the earliest Christian edifices in the East, London, Day and Son, 1864 http://eng.travelogues.gr/item.php?view=44800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2020-06-21T07:09:50Z</dcterms:created>
  <dcterms:modified xsi:type="dcterms:W3CDTF">2020-06-21T08:40:03Z</dcterms:modified>
</cp:coreProperties>
</file>