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77724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6AB0B8-AD90-4A0F-892F-D9634DA10C4E}" v="20" dt="2020-06-09T04:29:31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6D917869-E187-41E8-B3BD-E18EAC4E635C}"/>
    <pc:docChg chg="custSel addSld modSld">
      <pc:chgData name="Amalia Spiliakou" userId="f4bd6b91a0b5818a" providerId="LiveId" clId="{6D917869-E187-41E8-B3BD-E18EAC4E635C}" dt="2020-06-04T19:37:08.638" v="47" actId="688"/>
      <pc:docMkLst>
        <pc:docMk/>
      </pc:docMkLst>
      <pc:sldChg chg="addSp delSp modSp">
        <pc:chgData name="Amalia Spiliakou" userId="f4bd6b91a0b5818a" providerId="LiveId" clId="{6D917869-E187-41E8-B3BD-E18EAC4E635C}" dt="2020-06-04T16:15:52.713" v="9" actId="14100"/>
        <pc:sldMkLst>
          <pc:docMk/>
          <pc:sldMk cId="3085799466" sldId="261"/>
        </pc:sldMkLst>
        <pc:spChg chg="add del">
          <ac:chgData name="Amalia Spiliakou" userId="f4bd6b91a0b5818a" providerId="LiveId" clId="{6D917869-E187-41E8-B3BD-E18EAC4E635C}" dt="2020-06-04T16:15:23.540" v="3"/>
          <ac:spMkLst>
            <pc:docMk/>
            <pc:sldMk cId="3085799466" sldId="261"/>
            <ac:spMk id="2" creationId="{4677D3C2-026C-4C20-B9D2-EA326F766B07}"/>
          </ac:spMkLst>
        </pc:spChg>
        <pc:picChg chg="add mod">
          <ac:chgData name="Amalia Spiliakou" userId="f4bd6b91a0b5818a" providerId="LiveId" clId="{6D917869-E187-41E8-B3BD-E18EAC4E635C}" dt="2020-06-04T16:15:52.713" v="9" actId="14100"/>
          <ac:picMkLst>
            <pc:docMk/>
            <pc:sldMk cId="3085799466" sldId="261"/>
            <ac:picMk id="3" creationId="{CD3D493C-5699-4F13-B440-A7CB13EE5CDC}"/>
          </ac:picMkLst>
        </pc:picChg>
      </pc:sldChg>
      <pc:sldChg chg="addSp delSp modSp add">
        <pc:chgData name="Amalia Spiliakou" userId="f4bd6b91a0b5818a" providerId="LiveId" clId="{6D917869-E187-41E8-B3BD-E18EAC4E635C}" dt="2020-06-04T16:17:45.774" v="19" actId="14100"/>
        <pc:sldMkLst>
          <pc:docMk/>
          <pc:sldMk cId="1467707574" sldId="262"/>
        </pc:sldMkLst>
        <pc:spChg chg="del">
          <ac:chgData name="Amalia Spiliakou" userId="f4bd6b91a0b5818a" providerId="LiveId" clId="{6D917869-E187-41E8-B3BD-E18EAC4E635C}" dt="2020-06-04T16:17:20.665" v="11" actId="478"/>
          <ac:spMkLst>
            <pc:docMk/>
            <pc:sldMk cId="1467707574" sldId="262"/>
            <ac:spMk id="2" creationId="{2E000CC5-51BC-4122-B3D4-BBFD08D12826}"/>
          </ac:spMkLst>
        </pc:spChg>
        <pc:spChg chg="del">
          <ac:chgData name="Amalia Spiliakou" userId="f4bd6b91a0b5818a" providerId="LiveId" clId="{6D917869-E187-41E8-B3BD-E18EAC4E635C}" dt="2020-06-04T16:17:23.378" v="12" actId="478"/>
          <ac:spMkLst>
            <pc:docMk/>
            <pc:sldMk cId="1467707574" sldId="262"/>
            <ac:spMk id="3" creationId="{F92AA383-C6F6-4952-AABB-18384CBA1250}"/>
          </ac:spMkLst>
        </pc:spChg>
        <pc:picChg chg="add mod">
          <ac:chgData name="Amalia Spiliakou" userId="f4bd6b91a0b5818a" providerId="LiveId" clId="{6D917869-E187-41E8-B3BD-E18EAC4E635C}" dt="2020-06-04T16:17:45.774" v="19" actId="14100"/>
          <ac:picMkLst>
            <pc:docMk/>
            <pc:sldMk cId="1467707574" sldId="262"/>
            <ac:picMk id="5" creationId="{6AA4197A-DACB-4C2A-9788-884D71552B6F}"/>
          </ac:picMkLst>
        </pc:picChg>
      </pc:sldChg>
      <pc:sldChg chg="addSp modSp add">
        <pc:chgData name="Amalia Spiliakou" userId="f4bd6b91a0b5818a" providerId="LiveId" clId="{6D917869-E187-41E8-B3BD-E18EAC4E635C}" dt="2020-06-04T16:18:49.991" v="24" actId="27614"/>
        <pc:sldMkLst>
          <pc:docMk/>
          <pc:sldMk cId="1497341290" sldId="263"/>
        </pc:sldMkLst>
        <pc:picChg chg="add mod">
          <ac:chgData name="Amalia Spiliakou" userId="f4bd6b91a0b5818a" providerId="LiveId" clId="{6D917869-E187-41E8-B3BD-E18EAC4E635C}" dt="2020-06-04T16:18:49.991" v="24" actId="27614"/>
          <ac:picMkLst>
            <pc:docMk/>
            <pc:sldMk cId="1497341290" sldId="263"/>
            <ac:picMk id="3" creationId="{20C2B258-4584-4035-B752-A55B1858EDB8}"/>
          </ac:picMkLst>
        </pc:picChg>
      </pc:sldChg>
      <pc:sldChg chg="addSp modSp add">
        <pc:chgData name="Amalia Spiliakou" userId="f4bd6b91a0b5818a" providerId="LiveId" clId="{6D917869-E187-41E8-B3BD-E18EAC4E635C}" dt="2020-06-04T16:19:32.681" v="26" actId="27614"/>
        <pc:sldMkLst>
          <pc:docMk/>
          <pc:sldMk cId="755958414" sldId="264"/>
        </pc:sldMkLst>
        <pc:picChg chg="add mod">
          <ac:chgData name="Amalia Spiliakou" userId="f4bd6b91a0b5818a" providerId="LiveId" clId="{6D917869-E187-41E8-B3BD-E18EAC4E635C}" dt="2020-06-04T16:19:32.681" v="26" actId="27614"/>
          <ac:picMkLst>
            <pc:docMk/>
            <pc:sldMk cId="755958414" sldId="264"/>
            <ac:picMk id="3" creationId="{9C3ACBC9-3AE4-43BF-A764-A2D9BED0EF62}"/>
          </ac:picMkLst>
        </pc:picChg>
      </pc:sldChg>
      <pc:sldChg chg="addSp modSp add">
        <pc:chgData name="Amalia Spiliakou" userId="f4bd6b91a0b5818a" providerId="LiveId" clId="{6D917869-E187-41E8-B3BD-E18EAC4E635C}" dt="2020-06-04T16:20:31.883" v="29" actId="962"/>
        <pc:sldMkLst>
          <pc:docMk/>
          <pc:sldMk cId="189293410" sldId="265"/>
        </pc:sldMkLst>
        <pc:picChg chg="add mod">
          <ac:chgData name="Amalia Spiliakou" userId="f4bd6b91a0b5818a" providerId="LiveId" clId="{6D917869-E187-41E8-B3BD-E18EAC4E635C}" dt="2020-06-04T16:20:31.883" v="29" actId="962"/>
          <ac:picMkLst>
            <pc:docMk/>
            <pc:sldMk cId="189293410" sldId="265"/>
            <ac:picMk id="3" creationId="{2F3FCC9E-7E14-43A1-BB17-5EEA2A2D9E2C}"/>
          </ac:picMkLst>
        </pc:picChg>
      </pc:sldChg>
      <pc:sldChg chg="addSp modSp add">
        <pc:chgData name="Amalia Spiliakou" userId="f4bd6b91a0b5818a" providerId="LiveId" clId="{6D917869-E187-41E8-B3BD-E18EAC4E635C}" dt="2020-06-04T16:21:41.383" v="39" actId="14100"/>
        <pc:sldMkLst>
          <pc:docMk/>
          <pc:sldMk cId="1408948754" sldId="266"/>
        </pc:sldMkLst>
        <pc:picChg chg="add mod">
          <ac:chgData name="Amalia Spiliakou" userId="f4bd6b91a0b5818a" providerId="LiveId" clId="{6D917869-E187-41E8-B3BD-E18EAC4E635C}" dt="2020-06-04T16:21:41.383" v="39" actId="14100"/>
          <ac:picMkLst>
            <pc:docMk/>
            <pc:sldMk cId="1408948754" sldId="266"/>
            <ac:picMk id="3" creationId="{607D4115-9A43-4D5C-AE0A-B41F9A02482F}"/>
          </ac:picMkLst>
        </pc:picChg>
      </pc:sldChg>
      <pc:sldChg chg="addSp modSp add">
        <pc:chgData name="Amalia Spiliakou" userId="f4bd6b91a0b5818a" providerId="LiveId" clId="{6D917869-E187-41E8-B3BD-E18EAC4E635C}" dt="2020-06-04T19:30:08.444" v="42" actId="962"/>
        <pc:sldMkLst>
          <pc:docMk/>
          <pc:sldMk cId="1391795173" sldId="267"/>
        </pc:sldMkLst>
        <pc:picChg chg="add mod">
          <ac:chgData name="Amalia Spiliakou" userId="f4bd6b91a0b5818a" providerId="LiveId" clId="{6D917869-E187-41E8-B3BD-E18EAC4E635C}" dt="2020-06-04T19:30:08.444" v="42" actId="962"/>
          <ac:picMkLst>
            <pc:docMk/>
            <pc:sldMk cId="1391795173" sldId="267"/>
            <ac:picMk id="3" creationId="{ED6A65EC-1151-47C2-9A08-55606180595E}"/>
          </ac:picMkLst>
        </pc:picChg>
      </pc:sldChg>
      <pc:sldChg chg="addSp modSp add">
        <pc:chgData name="Amalia Spiliakou" userId="f4bd6b91a0b5818a" providerId="LiveId" clId="{6D917869-E187-41E8-B3BD-E18EAC4E635C}" dt="2020-06-04T19:37:08.638" v="47" actId="688"/>
        <pc:sldMkLst>
          <pc:docMk/>
          <pc:sldMk cId="117933276" sldId="268"/>
        </pc:sldMkLst>
        <pc:picChg chg="add mod">
          <ac:chgData name="Amalia Spiliakou" userId="f4bd6b91a0b5818a" providerId="LiveId" clId="{6D917869-E187-41E8-B3BD-E18EAC4E635C}" dt="2020-06-04T19:37:08.638" v="47" actId="688"/>
          <ac:picMkLst>
            <pc:docMk/>
            <pc:sldMk cId="117933276" sldId="268"/>
            <ac:picMk id="3" creationId="{148412AD-C9F3-4E1F-9DED-199F11F27D34}"/>
          </ac:picMkLst>
        </pc:picChg>
      </pc:sldChg>
      <pc:sldChg chg="add">
        <pc:chgData name="Amalia Spiliakou" userId="f4bd6b91a0b5818a" providerId="LiveId" clId="{6D917869-E187-41E8-B3BD-E18EAC4E635C}" dt="2020-06-04T16:20:55.034" v="33"/>
        <pc:sldMkLst>
          <pc:docMk/>
          <pc:sldMk cId="2601334628" sldId="269"/>
        </pc:sldMkLst>
      </pc:sldChg>
    </pc:docChg>
  </pc:docChgLst>
  <pc:docChgLst>
    <pc:chgData name="Amalia Spiliakou" userId="f4bd6b91a0b5818a" providerId="LiveId" clId="{976AB0B8-AD90-4A0F-892F-D9634DA10C4E}"/>
    <pc:docChg chg="custSel addSld delSld modSld sldOrd">
      <pc:chgData name="Amalia Spiliakou" userId="f4bd6b91a0b5818a" providerId="LiveId" clId="{976AB0B8-AD90-4A0F-892F-D9634DA10C4E}" dt="2020-06-09T04:29:35.789" v="84" actId="2696"/>
      <pc:docMkLst>
        <pc:docMk/>
      </pc:docMkLst>
      <pc:sldChg chg="del">
        <pc:chgData name="Amalia Spiliakou" userId="f4bd6b91a0b5818a" providerId="LiveId" clId="{976AB0B8-AD90-4A0F-892F-D9634DA10C4E}" dt="2020-06-09T04:27:49.040" v="71" actId="2696"/>
        <pc:sldMkLst>
          <pc:docMk/>
          <pc:sldMk cId="4155811703" sldId="257"/>
        </pc:sldMkLst>
      </pc:sldChg>
      <pc:sldChg chg="setBg">
        <pc:chgData name="Amalia Spiliakou" userId="f4bd6b91a0b5818a" providerId="LiveId" clId="{976AB0B8-AD90-4A0F-892F-D9634DA10C4E}" dt="2020-06-09T04:27:59.909" v="72"/>
        <pc:sldMkLst>
          <pc:docMk/>
          <pc:sldMk cId="798708185" sldId="258"/>
        </pc:sldMkLst>
      </pc:sldChg>
      <pc:sldChg chg="setBg">
        <pc:chgData name="Amalia Spiliakou" userId="f4bd6b91a0b5818a" providerId="LiveId" clId="{976AB0B8-AD90-4A0F-892F-D9634DA10C4E}" dt="2020-06-09T04:28:10.147" v="73"/>
        <pc:sldMkLst>
          <pc:docMk/>
          <pc:sldMk cId="2985836676" sldId="259"/>
        </pc:sldMkLst>
      </pc:sldChg>
      <pc:sldChg chg="setBg">
        <pc:chgData name="Amalia Spiliakou" userId="f4bd6b91a0b5818a" providerId="LiveId" clId="{976AB0B8-AD90-4A0F-892F-D9634DA10C4E}" dt="2020-06-09T04:28:16.139" v="74"/>
        <pc:sldMkLst>
          <pc:docMk/>
          <pc:sldMk cId="1391762324" sldId="260"/>
        </pc:sldMkLst>
      </pc:sldChg>
      <pc:sldChg chg="setBg">
        <pc:chgData name="Amalia Spiliakou" userId="f4bd6b91a0b5818a" providerId="LiveId" clId="{976AB0B8-AD90-4A0F-892F-D9634DA10C4E}" dt="2020-06-09T04:28:23.962" v="75"/>
        <pc:sldMkLst>
          <pc:docMk/>
          <pc:sldMk cId="3085799466" sldId="261"/>
        </pc:sldMkLst>
      </pc:sldChg>
      <pc:sldChg chg="setBg">
        <pc:chgData name="Amalia Spiliakou" userId="f4bd6b91a0b5818a" providerId="LiveId" clId="{976AB0B8-AD90-4A0F-892F-D9634DA10C4E}" dt="2020-06-09T04:28:30.647" v="76"/>
        <pc:sldMkLst>
          <pc:docMk/>
          <pc:sldMk cId="1467707574" sldId="262"/>
        </pc:sldMkLst>
      </pc:sldChg>
      <pc:sldChg chg="setBg">
        <pc:chgData name="Amalia Spiliakou" userId="f4bd6b91a0b5818a" providerId="LiveId" clId="{976AB0B8-AD90-4A0F-892F-D9634DA10C4E}" dt="2020-06-09T04:28:39.181" v="77"/>
        <pc:sldMkLst>
          <pc:docMk/>
          <pc:sldMk cId="1497341290" sldId="263"/>
        </pc:sldMkLst>
      </pc:sldChg>
      <pc:sldChg chg="setBg">
        <pc:chgData name="Amalia Spiliakou" userId="f4bd6b91a0b5818a" providerId="LiveId" clId="{976AB0B8-AD90-4A0F-892F-D9634DA10C4E}" dt="2020-06-09T04:28:46.841" v="78"/>
        <pc:sldMkLst>
          <pc:docMk/>
          <pc:sldMk cId="755958414" sldId="264"/>
        </pc:sldMkLst>
      </pc:sldChg>
      <pc:sldChg chg="modSp setBg">
        <pc:chgData name="Amalia Spiliakou" userId="f4bd6b91a0b5818a" providerId="LiveId" clId="{976AB0B8-AD90-4A0F-892F-D9634DA10C4E}" dt="2020-06-09T04:29:09.185" v="80"/>
        <pc:sldMkLst>
          <pc:docMk/>
          <pc:sldMk cId="189293410" sldId="265"/>
        </pc:sldMkLst>
        <pc:picChg chg="mod">
          <ac:chgData name="Amalia Spiliakou" userId="f4bd6b91a0b5818a" providerId="LiveId" clId="{976AB0B8-AD90-4A0F-892F-D9634DA10C4E}" dt="2020-06-09T04:28:59.021" v="79" actId="688"/>
          <ac:picMkLst>
            <pc:docMk/>
            <pc:sldMk cId="189293410" sldId="265"/>
            <ac:picMk id="3" creationId="{2F3FCC9E-7E14-43A1-BB17-5EEA2A2D9E2C}"/>
          </ac:picMkLst>
        </pc:picChg>
      </pc:sldChg>
      <pc:sldChg chg="setBg">
        <pc:chgData name="Amalia Spiliakou" userId="f4bd6b91a0b5818a" providerId="LiveId" clId="{976AB0B8-AD90-4A0F-892F-D9634DA10C4E}" dt="2020-06-09T04:29:17.157" v="81"/>
        <pc:sldMkLst>
          <pc:docMk/>
          <pc:sldMk cId="1408948754" sldId="266"/>
        </pc:sldMkLst>
      </pc:sldChg>
      <pc:sldChg chg="setBg">
        <pc:chgData name="Amalia Spiliakou" userId="f4bd6b91a0b5818a" providerId="LiveId" clId="{976AB0B8-AD90-4A0F-892F-D9634DA10C4E}" dt="2020-06-09T04:29:24.625" v="82"/>
        <pc:sldMkLst>
          <pc:docMk/>
          <pc:sldMk cId="1391795173" sldId="267"/>
        </pc:sldMkLst>
      </pc:sldChg>
      <pc:sldChg chg="setBg">
        <pc:chgData name="Amalia Spiliakou" userId="f4bd6b91a0b5818a" providerId="LiveId" clId="{976AB0B8-AD90-4A0F-892F-D9634DA10C4E}" dt="2020-06-09T04:29:31.835" v="83"/>
        <pc:sldMkLst>
          <pc:docMk/>
          <pc:sldMk cId="117933276" sldId="268"/>
        </pc:sldMkLst>
      </pc:sldChg>
      <pc:sldChg chg="del">
        <pc:chgData name="Amalia Spiliakou" userId="f4bd6b91a0b5818a" providerId="LiveId" clId="{976AB0B8-AD90-4A0F-892F-D9634DA10C4E}" dt="2020-06-09T04:29:35.789" v="84" actId="2696"/>
        <pc:sldMkLst>
          <pc:docMk/>
          <pc:sldMk cId="2601334628" sldId="269"/>
        </pc:sldMkLst>
      </pc:sldChg>
      <pc:sldChg chg="addSp delSp modSp add ord setBg">
        <pc:chgData name="Amalia Spiliakou" userId="f4bd6b91a0b5818a" providerId="LiveId" clId="{976AB0B8-AD90-4A0F-892F-D9634DA10C4E}" dt="2020-06-09T04:27:25" v="70" actId="207"/>
        <pc:sldMkLst>
          <pc:docMk/>
          <pc:sldMk cId="3201944135" sldId="270"/>
        </pc:sldMkLst>
        <pc:spChg chg="del">
          <ac:chgData name="Amalia Spiliakou" userId="f4bd6b91a0b5818a" providerId="LiveId" clId="{976AB0B8-AD90-4A0F-892F-D9634DA10C4E}" dt="2020-06-09T04:23:45.170" v="2" actId="478"/>
          <ac:spMkLst>
            <pc:docMk/>
            <pc:sldMk cId="3201944135" sldId="270"/>
            <ac:spMk id="2" creationId="{657EEABE-0737-4B54-80CB-37FDD0A5AB12}"/>
          </ac:spMkLst>
        </pc:spChg>
        <pc:spChg chg="del">
          <ac:chgData name="Amalia Spiliakou" userId="f4bd6b91a0b5818a" providerId="LiveId" clId="{976AB0B8-AD90-4A0F-892F-D9634DA10C4E}" dt="2020-06-09T04:23:46.758" v="3" actId="478"/>
          <ac:spMkLst>
            <pc:docMk/>
            <pc:sldMk cId="3201944135" sldId="270"/>
            <ac:spMk id="3" creationId="{40816EF4-68B4-4DC3-9806-0735DA072514}"/>
          </ac:spMkLst>
        </pc:spChg>
        <pc:spChg chg="add del">
          <ac:chgData name="Amalia Spiliakou" userId="f4bd6b91a0b5818a" providerId="LiveId" clId="{976AB0B8-AD90-4A0F-892F-D9634DA10C4E}" dt="2020-06-09T04:23:51.040" v="5" actId="478"/>
          <ac:spMkLst>
            <pc:docMk/>
            <pc:sldMk cId="3201944135" sldId="270"/>
            <ac:spMk id="4" creationId="{8225F534-B9D8-41C7-B969-3650D7F3C94F}"/>
          </ac:spMkLst>
        </pc:spChg>
        <pc:spChg chg="add mod">
          <ac:chgData name="Amalia Spiliakou" userId="f4bd6b91a0b5818a" providerId="LiveId" clId="{976AB0B8-AD90-4A0F-892F-D9634DA10C4E}" dt="2020-06-09T04:27:25" v="70" actId="207"/>
          <ac:spMkLst>
            <pc:docMk/>
            <pc:sldMk cId="3201944135" sldId="270"/>
            <ac:spMk id="5" creationId="{EBF82205-4957-48EB-97BD-8C90100FCC60}"/>
          </ac:spMkLst>
        </pc:spChg>
      </pc:sldChg>
      <pc:sldChg chg="add del">
        <pc:chgData name="Amalia Spiliakou" userId="f4bd6b91a0b5818a" providerId="LiveId" clId="{976AB0B8-AD90-4A0F-892F-D9634DA10C4E}" dt="2020-06-09T04:24:02.961" v="7" actId="2696"/>
        <pc:sldMkLst>
          <pc:docMk/>
          <pc:sldMk cId="3029222423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122363"/>
            <a:ext cx="6606540" cy="238760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3602038"/>
            <a:ext cx="5829300" cy="1655762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56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93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1709740"/>
            <a:ext cx="6703695" cy="2852737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4589465"/>
            <a:ext cx="6703695" cy="1500187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1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1825625"/>
            <a:ext cx="330327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1825625"/>
            <a:ext cx="330327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91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365127"/>
            <a:ext cx="670369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1681163"/>
            <a:ext cx="3288089" cy="823912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2505075"/>
            <a:ext cx="328808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1681163"/>
            <a:ext cx="3304282" cy="823912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2505075"/>
            <a:ext cx="330428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78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952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96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457200"/>
            <a:ext cx="2506801" cy="160020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987427"/>
            <a:ext cx="3934778" cy="4873625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2057400"/>
            <a:ext cx="2506801" cy="3811588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3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457200"/>
            <a:ext cx="2506801" cy="160020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987427"/>
            <a:ext cx="3934778" cy="4873625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2057400"/>
            <a:ext cx="2506801" cy="3811588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98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69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365125"/>
            <a:ext cx="1675924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365125"/>
            <a:ext cx="493061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365127"/>
            <a:ext cx="67036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1825625"/>
            <a:ext cx="670369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6356352"/>
            <a:ext cx="17487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B9DA0-D4C4-44F3-851E-4B95DF0DE4F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6356352"/>
            <a:ext cx="2623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6356352"/>
            <a:ext cx="17487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27EE6-C35C-4D21-87F5-21D0F6F0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99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EBF82205-4957-48EB-97BD-8C90100FCC60}"/>
              </a:ext>
            </a:extLst>
          </p:cNvPr>
          <p:cNvSpPr/>
          <p:nvPr/>
        </p:nvSpPr>
        <p:spPr>
          <a:xfrm>
            <a:off x="388398" y="357326"/>
            <a:ext cx="6995604" cy="6143348"/>
          </a:xfrm>
          <a:prstGeom prst="irregularSeal2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Mistral" panose="03090702030407020403" pitchFamily="66" charset="0"/>
              </a:rPr>
              <a:t>Matisse Cut-outs</a:t>
            </a:r>
          </a:p>
          <a:p>
            <a:pPr algn="ctr"/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Mistral" panose="03090702030407020403" pitchFamily="66" charset="0"/>
              </a:rPr>
              <a:t>Assessment Project</a:t>
            </a:r>
          </a:p>
          <a:p>
            <a:pPr algn="ctr"/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Mistral" panose="03090702030407020403" pitchFamily="66" charset="0"/>
              </a:rPr>
              <a:t>Student Work</a:t>
            </a:r>
          </a:p>
        </p:txBody>
      </p:sp>
    </p:spTree>
    <p:extLst>
      <p:ext uri="{BB962C8B-B14F-4D97-AF65-F5344CB8AC3E}">
        <p14:creationId xmlns:p14="http://schemas.microsoft.com/office/powerpoint/2010/main" val="3201944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97EE33-6226-477A-9D46-7556DF7889B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772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27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DB38692-C5F2-48C6-878B-8EDFD8B54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" y="621437"/>
            <a:ext cx="7775185" cy="5619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708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75F5F175-E248-4201-B2E1-929D6B570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36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abric&#10;&#10;Description automatically generated">
            <a:extLst>
              <a:ext uri="{FF2B5EF4-FFF2-40B4-BE49-F238E27FC236}">
                <a16:creationId xmlns:a16="http://schemas.microsoft.com/office/drawing/2014/main" id="{7F1C97A3-75FC-4F3F-A631-1202097FA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62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3D493C-5699-4F13-B440-A7CB13EE5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62486" y="-467557"/>
            <a:ext cx="5841507" cy="778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99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6AA4197A-DACB-4C2A-9788-884D71552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4350"/>
            <a:ext cx="7777579" cy="583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07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ed&#10;&#10;Description automatically generated">
            <a:extLst>
              <a:ext uri="{FF2B5EF4-FFF2-40B4-BE49-F238E27FC236}">
                <a16:creationId xmlns:a16="http://schemas.microsoft.com/office/drawing/2014/main" id="{20C2B258-4584-4035-B752-A55B1858E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41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ood, table, covered, painted&#10;&#10;Description automatically generated">
            <a:extLst>
              <a:ext uri="{FF2B5EF4-FFF2-40B4-BE49-F238E27FC236}">
                <a16:creationId xmlns:a16="http://schemas.microsoft.com/office/drawing/2014/main" id="{9C3ACBC9-3AE4-43BF-A764-A2D9BED0E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58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ame&#10;&#10;Description automatically generated">
            <a:extLst>
              <a:ext uri="{FF2B5EF4-FFF2-40B4-BE49-F238E27FC236}">
                <a16:creationId xmlns:a16="http://schemas.microsoft.com/office/drawing/2014/main" id="{2F3FCC9E-7E14-43A1-BB17-5EEA2A2D9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3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ard&#10;&#10;Description automatically generated">
            <a:extLst>
              <a:ext uri="{FF2B5EF4-FFF2-40B4-BE49-F238E27FC236}">
                <a16:creationId xmlns:a16="http://schemas.microsoft.com/office/drawing/2014/main" id="{607D4115-9A43-4D5C-AE0A-B41F9A024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4350"/>
            <a:ext cx="7777579" cy="583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48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umbrella, hat, bag&#10;&#10;Description automatically generated">
            <a:extLst>
              <a:ext uri="{FF2B5EF4-FFF2-40B4-BE49-F238E27FC236}">
                <a16:creationId xmlns:a16="http://schemas.microsoft.com/office/drawing/2014/main" id="{ED6A65EC-1151-47C2-9A08-556061805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95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ood&#10;&#10;Description automatically generated">
            <a:extLst>
              <a:ext uri="{FF2B5EF4-FFF2-40B4-BE49-F238E27FC236}">
                <a16:creationId xmlns:a16="http://schemas.microsoft.com/office/drawing/2014/main" id="{148412AD-C9F3-4E1F-9DED-199F11F27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33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6</Words>
  <Application>Microsoft Office PowerPoint</Application>
  <PresentationFormat>Custom</PresentationFormat>
  <Paragraphs>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Mistral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2020-06-04T08:48:57Z</dcterms:created>
  <dcterms:modified xsi:type="dcterms:W3CDTF">2020-06-09T04:29:42Z</dcterms:modified>
</cp:coreProperties>
</file>