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F1E2C9-157A-4C52-BD5E-8B2E5A492F6E}" v="15" dt="2019-06-02T08:36:37.6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C9F1E2C9-157A-4C52-BD5E-8B2E5A492F6E}"/>
    <pc:docChg chg="undo custSel mod addSld delSld modSld sldOrd">
      <pc:chgData name="Amalia Spiliakou" userId="f4bd6b91a0b5818a" providerId="LiveId" clId="{C9F1E2C9-157A-4C52-BD5E-8B2E5A492F6E}" dt="2019-06-02T08:44:19.038" v="28" actId="2696"/>
      <pc:docMkLst>
        <pc:docMk/>
      </pc:docMkLst>
      <pc:sldChg chg="addSp delSp modSp add del mod ord setBg">
        <pc:chgData name="Amalia Spiliakou" userId="f4bd6b91a0b5818a" providerId="LiveId" clId="{C9F1E2C9-157A-4C52-BD5E-8B2E5A492F6E}" dt="2019-05-30T06:01:02.034" v="9"/>
        <pc:sldMkLst>
          <pc:docMk/>
          <pc:sldMk cId="2713403149" sldId="256"/>
        </pc:sldMkLst>
        <pc:spChg chg="add del">
          <ac:chgData name="Amalia Spiliakou" userId="f4bd6b91a0b5818a" providerId="LiveId" clId="{C9F1E2C9-157A-4C52-BD5E-8B2E5A492F6E}" dt="2019-05-30T05:56:57.301" v="3" actId="26606"/>
          <ac:spMkLst>
            <pc:docMk/>
            <pc:sldMk cId="2713403149" sldId="256"/>
            <ac:spMk id="10" creationId="{53BB5D57-6178-4F62-B472-0312F6D95A85}"/>
          </ac:spMkLst>
        </pc:spChg>
        <pc:spChg chg="add del">
          <ac:chgData name="Amalia Spiliakou" userId="f4bd6b91a0b5818a" providerId="LiveId" clId="{C9F1E2C9-157A-4C52-BD5E-8B2E5A492F6E}" dt="2019-05-30T05:56:57.301" v="3" actId="26606"/>
          <ac:spMkLst>
            <pc:docMk/>
            <pc:sldMk cId="2713403149" sldId="256"/>
            <ac:spMk id="12" creationId="{4C61BD32-7542-4D52-BA5A-3ADE869BF8AC}"/>
          </ac:spMkLst>
        </pc:spChg>
        <pc:picChg chg="mod">
          <ac:chgData name="Amalia Spiliakou" userId="f4bd6b91a0b5818a" providerId="LiveId" clId="{C9F1E2C9-157A-4C52-BD5E-8B2E5A492F6E}" dt="2019-05-30T05:56:57.308" v="4" actId="26606"/>
          <ac:picMkLst>
            <pc:docMk/>
            <pc:sldMk cId="2713403149" sldId="256"/>
            <ac:picMk id="5" creationId="{37953DAF-AE65-48F6-AED6-DB500D68A126}"/>
          </ac:picMkLst>
        </pc:picChg>
      </pc:sldChg>
      <pc:sldChg chg="addSp add setBg">
        <pc:chgData name="Amalia Spiliakou" userId="f4bd6b91a0b5818a" providerId="LiveId" clId="{C9F1E2C9-157A-4C52-BD5E-8B2E5A492F6E}" dt="2019-05-30T12:05:46.800" v="14"/>
        <pc:sldMkLst>
          <pc:docMk/>
          <pc:sldMk cId="585065628" sldId="257"/>
        </pc:sldMkLst>
        <pc:picChg chg="add">
          <ac:chgData name="Amalia Spiliakou" userId="f4bd6b91a0b5818a" providerId="LiveId" clId="{C9F1E2C9-157A-4C52-BD5E-8B2E5A492F6E}" dt="2019-05-30T12:05:23.990" v="13"/>
          <ac:picMkLst>
            <pc:docMk/>
            <pc:sldMk cId="585065628" sldId="257"/>
            <ac:picMk id="1026" creationId="{B368F82A-93D7-4FF5-966C-CDC6C46FE183}"/>
          </ac:picMkLst>
        </pc:picChg>
      </pc:sldChg>
      <pc:sldChg chg="addSp add">
        <pc:chgData name="Amalia Spiliakou" userId="f4bd6b91a0b5818a" providerId="LiveId" clId="{C9F1E2C9-157A-4C52-BD5E-8B2E5A492F6E}" dt="2019-05-30T12:06:11.282" v="16"/>
        <pc:sldMkLst>
          <pc:docMk/>
          <pc:sldMk cId="2643686249" sldId="258"/>
        </pc:sldMkLst>
        <pc:picChg chg="add">
          <ac:chgData name="Amalia Spiliakou" userId="f4bd6b91a0b5818a" providerId="LiveId" clId="{C9F1E2C9-157A-4C52-BD5E-8B2E5A492F6E}" dt="2019-05-30T12:06:11.282" v="16"/>
          <ac:picMkLst>
            <pc:docMk/>
            <pc:sldMk cId="2643686249" sldId="258"/>
            <ac:picMk id="2050" creationId="{3E2606CE-FF91-4A4D-B86A-0D06D89B1995}"/>
          </ac:picMkLst>
        </pc:picChg>
      </pc:sldChg>
      <pc:sldChg chg="addSp add">
        <pc:chgData name="Amalia Spiliakou" userId="f4bd6b91a0b5818a" providerId="LiveId" clId="{C9F1E2C9-157A-4C52-BD5E-8B2E5A492F6E}" dt="2019-05-30T12:06:47.677" v="18"/>
        <pc:sldMkLst>
          <pc:docMk/>
          <pc:sldMk cId="1761305792" sldId="259"/>
        </pc:sldMkLst>
        <pc:picChg chg="add">
          <ac:chgData name="Amalia Spiliakou" userId="f4bd6b91a0b5818a" providerId="LiveId" clId="{C9F1E2C9-157A-4C52-BD5E-8B2E5A492F6E}" dt="2019-05-30T12:06:47.677" v="18"/>
          <ac:picMkLst>
            <pc:docMk/>
            <pc:sldMk cId="1761305792" sldId="259"/>
            <ac:picMk id="3074" creationId="{F2C923CB-120A-48ED-BD3E-B92A67167AC1}"/>
          </ac:picMkLst>
        </pc:picChg>
      </pc:sldChg>
      <pc:sldChg chg="add del">
        <pc:chgData name="Amalia Spiliakou" userId="f4bd6b91a0b5818a" providerId="LiveId" clId="{C9F1E2C9-157A-4C52-BD5E-8B2E5A492F6E}" dt="2019-06-02T08:36:21.751" v="20" actId="2696"/>
        <pc:sldMkLst>
          <pc:docMk/>
          <pc:sldMk cId="1312040471" sldId="260"/>
        </pc:sldMkLst>
      </pc:sldChg>
      <pc:sldChg chg="addSp modSp add mod setBg">
        <pc:chgData name="Amalia Spiliakou" userId="f4bd6b91a0b5818a" providerId="LiveId" clId="{C9F1E2C9-157A-4C52-BD5E-8B2E5A492F6E}" dt="2019-06-02T08:36:45.414" v="27" actId="26606"/>
        <pc:sldMkLst>
          <pc:docMk/>
          <pc:sldMk cId="1537760346" sldId="260"/>
        </pc:sldMkLst>
        <pc:picChg chg="add mod">
          <ac:chgData name="Amalia Spiliakou" userId="f4bd6b91a0b5818a" providerId="LiveId" clId="{C9F1E2C9-157A-4C52-BD5E-8B2E5A492F6E}" dt="2019-06-02T08:36:45.414" v="27" actId="26606"/>
          <ac:picMkLst>
            <pc:docMk/>
            <pc:sldMk cId="1537760346" sldId="260"/>
            <ac:picMk id="3" creationId="{B61E82E1-C0A8-4273-A5A0-8825BA802163}"/>
          </ac:picMkLst>
        </pc:picChg>
      </pc:sldChg>
      <pc:sldChg chg="add del">
        <pc:chgData name="Amalia Spiliakou" userId="f4bd6b91a0b5818a" providerId="LiveId" clId="{C9F1E2C9-157A-4C52-BD5E-8B2E5A492F6E}" dt="2019-06-02T08:44:19.038" v="28" actId="2696"/>
        <pc:sldMkLst>
          <pc:docMk/>
          <pc:sldMk cId="81724279" sldId="26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3CB-F509-4D10-B110-D9742D5987B4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C601-98E4-48A2-B477-813BECDA4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714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3CB-F509-4D10-B110-D9742D5987B4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C601-98E4-48A2-B477-813BECDA4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673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3CB-F509-4D10-B110-D9742D5987B4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C601-98E4-48A2-B477-813BECDA4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464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3CB-F509-4D10-B110-D9742D5987B4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C601-98E4-48A2-B477-813BECDA4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707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3CB-F509-4D10-B110-D9742D5987B4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C601-98E4-48A2-B477-813BECDA4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973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3CB-F509-4D10-B110-D9742D5987B4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C601-98E4-48A2-B477-813BECDA4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227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3CB-F509-4D10-B110-D9742D5987B4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C601-98E4-48A2-B477-813BECDA4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800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3CB-F509-4D10-B110-D9742D5987B4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C601-98E4-48A2-B477-813BECDA4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077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3CB-F509-4D10-B110-D9742D5987B4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C601-98E4-48A2-B477-813BECDA4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915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3CB-F509-4D10-B110-D9742D5987B4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C601-98E4-48A2-B477-813BECDA4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246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3CB-F509-4D10-B110-D9742D5987B4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2C601-98E4-48A2-B477-813BECDA4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258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913CB-F509-4D10-B110-D9742D5987B4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2C601-98E4-48A2-B477-813BECDA4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404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37953DAF-AE65-48F6-AED6-DB500D68A1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403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may contain: 4 people">
            <a:extLst>
              <a:ext uri="{FF2B5EF4-FFF2-40B4-BE49-F238E27FC236}">
                <a16:creationId xmlns:a16="http://schemas.microsoft.com/office/drawing/2014/main" id="{B368F82A-93D7-4FF5-966C-CDC6C46FE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5065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may contain: 3 people">
            <a:extLst>
              <a:ext uri="{FF2B5EF4-FFF2-40B4-BE49-F238E27FC236}">
                <a16:creationId xmlns:a16="http://schemas.microsoft.com/office/drawing/2014/main" id="{3E2606CE-FF91-4A4D-B86A-0D06D89B1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686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may contain: 2 people">
            <a:extLst>
              <a:ext uri="{FF2B5EF4-FFF2-40B4-BE49-F238E27FC236}">
                <a16:creationId xmlns:a16="http://schemas.microsoft.com/office/drawing/2014/main" id="{F2C923CB-120A-48ED-BD3E-B92A67167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1305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B61E82E1-C0A8-4273-A5A0-8825BA8021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760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2019-06-02T08:36:45Z</dcterms:created>
  <dcterms:modified xsi:type="dcterms:W3CDTF">2019-06-02T08:44:22Z</dcterms:modified>
</cp:coreProperties>
</file>