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306" r:id="rId3"/>
    <p:sldId id="310" r:id="rId4"/>
    <p:sldId id="312" r:id="rId5"/>
    <p:sldId id="313" r:id="rId6"/>
    <p:sldId id="257" r:id="rId7"/>
    <p:sldId id="256" r:id="rId8"/>
    <p:sldId id="308" r:id="rId9"/>
    <p:sldId id="307" r:id="rId10"/>
    <p:sldId id="315" r:id="rId11"/>
    <p:sldId id="314" r:id="rId12"/>
    <p:sldId id="30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700"/>
    <a:srgbClr val="EBF5D5"/>
    <a:srgbClr val="070B05"/>
    <a:srgbClr val="000000"/>
    <a:srgbClr val="E9F4D6"/>
    <a:srgbClr val="050903"/>
    <a:srgbClr val="1C1914"/>
    <a:srgbClr val="140F00"/>
    <a:srgbClr val="3E2F00"/>
    <a:srgbClr val="584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AB5913-98E8-4AA6-9A25-0DBBD415E79B}" v="333" dt="2020-05-14T08:00:17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1AB5913-98E8-4AA6-9A25-0DBBD415E79B}"/>
    <pc:docChg chg="undo redo custSel addSld delSld modSld sldOrd">
      <pc:chgData name="Amalia Spiliakou" userId="f4bd6b91a0b5818a" providerId="LiveId" clId="{31AB5913-98E8-4AA6-9A25-0DBBD415E79B}" dt="2020-05-14T08:00:17.060" v="1609" actId="1076"/>
      <pc:docMkLst>
        <pc:docMk/>
      </pc:docMkLst>
      <pc:sldChg chg="ord">
        <pc:chgData name="Amalia Spiliakou" userId="f4bd6b91a0b5818a" providerId="LiveId" clId="{31AB5913-98E8-4AA6-9A25-0DBBD415E79B}" dt="2020-05-14T06:45:57.114" v="410"/>
        <pc:sldMkLst>
          <pc:docMk/>
          <pc:sldMk cId="1124569420" sldId="256"/>
        </pc:sldMkLst>
      </pc:sldChg>
      <pc:sldChg chg="addSp modSp ord setBg">
        <pc:chgData name="Amalia Spiliakou" userId="f4bd6b91a0b5818a" providerId="LiveId" clId="{31AB5913-98E8-4AA6-9A25-0DBBD415E79B}" dt="2020-05-14T07:32:43.408" v="1533" actId="20577"/>
        <pc:sldMkLst>
          <pc:docMk/>
          <pc:sldMk cId="3980140433" sldId="257"/>
        </pc:sldMkLst>
        <pc:spChg chg="add mod">
          <ac:chgData name="Amalia Spiliakou" userId="f4bd6b91a0b5818a" providerId="LiveId" clId="{31AB5913-98E8-4AA6-9A25-0DBBD415E79B}" dt="2020-05-14T07:32:43.408" v="1533" actId="20577"/>
          <ac:spMkLst>
            <pc:docMk/>
            <pc:sldMk cId="3980140433" sldId="257"/>
            <ac:spMk id="2" creationId="{E0D6C909-69B3-482F-971F-7CDF195A48E8}"/>
          </ac:spMkLst>
        </pc:spChg>
        <pc:picChg chg="mod">
          <ac:chgData name="Amalia Spiliakou" userId="f4bd6b91a0b5818a" providerId="LiveId" clId="{31AB5913-98E8-4AA6-9A25-0DBBD415E79B}" dt="2020-05-14T06:30:04.825" v="5" actId="1076"/>
          <ac:picMkLst>
            <pc:docMk/>
            <pc:sldMk cId="3980140433" sldId="257"/>
            <ac:picMk id="2050" creationId="{4FB4495C-E9BA-44A6-8FEB-7441C3DBBBF9}"/>
          </ac:picMkLst>
        </pc:picChg>
      </pc:sldChg>
      <pc:sldChg chg="add del ord">
        <pc:chgData name="Amalia Spiliakou" userId="f4bd6b91a0b5818a" providerId="LiveId" clId="{31AB5913-98E8-4AA6-9A25-0DBBD415E79B}" dt="2020-05-14T06:27:22.203" v="3" actId="2696"/>
        <pc:sldMkLst>
          <pc:docMk/>
          <pc:sldMk cId="2635177717" sldId="258"/>
        </pc:sldMkLst>
      </pc:sldChg>
      <pc:sldChg chg="add setBg">
        <pc:chgData name="Amalia Spiliakou" userId="f4bd6b91a0b5818a" providerId="LiveId" clId="{31AB5913-98E8-4AA6-9A25-0DBBD415E79B}" dt="2020-05-14T06:27:33.736" v="4"/>
        <pc:sldMkLst>
          <pc:docMk/>
          <pc:sldMk cId="4061925279" sldId="305"/>
        </pc:sldMkLst>
      </pc:sldChg>
      <pc:sldChg chg="addSp modSp add ord setBg">
        <pc:chgData name="Amalia Spiliakou" userId="f4bd6b91a0b5818a" providerId="LiveId" clId="{31AB5913-98E8-4AA6-9A25-0DBBD415E79B}" dt="2020-05-14T07:32:08.415" v="1526" actId="20577"/>
        <pc:sldMkLst>
          <pc:docMk/>
          <pc:sldMk cId="3402759605" sldId="306"/>
        </pc:sldMkLst>
        <pc:spChg chg="add mod">
          <ac:chgData name="Amalia Spiliakou" userId="f4bd6b91a0b5818a" providerId="LiveId" clId="{31AB5913-98E8-4AA6-9A25-0DBBD415E79B}" dt="2020-05-14T07:32:08.415" v="1526" actId="20577"/>
          <ac:spMkLst>
            <pc:docMk/>
            <pc:sldMk cId="3402759605" sldId="306"/>
            <ac:spMk id="2" creationId="{E9422051-2A70-42BD-A315-551C60D9B0BD}"/>
          </ac:spMkLst>
        </pc:spChg>
        <pc:picChg chg="add mod">
          <ac:chgData name="Amalia Spiliakou" userId="f4bd6b91a0b5818a" providerId="LiveId" clId="{31AB5913-98E8-4AA6-9A25-0DBBD415E79B}" dt="2020-05-14T06:37:09.505" v="61" actId="1076"/>
          <ac:picMkLst>
            <pc:docMk/>
            <pc:sldMk cId="3402759605" sldId="306"/>
            <ac:picMk id="1026" creationId="{8B09797B-D62D-4C84-91E9-B4BE4B61CAA7}"/>
          </ac:picMkLst>
        </pc:picChg>
      </pc:sldChg>
      <pc:sldChg chg="addSp modSp add setBg">
        <pc:chgData name="Amalia Spiliakou" userId="f4bd6b91a0b5818a" providerId="LiveId" clId="{31AB5913-98E8-4AA6-9A25-0DBBD415E79B}" dt="2020-05-14T07:33:08.839" v="1541"/>
        <pc:sldMkLst>
          <pc:docMk/>
          <pc:sldMk cId="3904988891" sldId="307"/>
        </pc:sldMkLst>
        <pc:spChg chg="mod">
          <ac:chgData name="Amalia Spiliakou" userId="f4bd6b91a0b5818a" providerId="LiveId" clId="{31AB5913-98E8-4AA6-9A25-0DBBD415E79B}" dt="2020-05-14T07:33:08.839" v="1541"/>
          <ac:spMkLst>
            <pc:docMk/>
            <pc:sldMk cId="3904988891" sldId="307"/>
            <ac:spMk id="2" creationId="{A39EECCE-C8C4-41EF-B825-28001A6B332E}"/>
          </ac:spMkLst>
        </pc:spChg>
        <pc:picChg chg="add mod">
          <ac:chgData name="Amalia Spiliakou" userId="f4bd6b91a0b5818a" providerId="LiveId" clId="{31AB5913-98E8-4AA6-9A25-0DBBD415E79B}" dt="2020-05-14T06:41:24.071" v="210" actId="1076"/>
          <ac:picMkLst>
            <pc:docMk/>
            <pc:sldMk cId="3904988891" sldId="307"/>
            <ac:picMk id="2050" creationId="{B65C881E-BDAB-4269-891A-C71F559ED993}"/>
          </ac:picMkLst>
        </pc:picChg>
      </pc:sldChg>
      <pc:sldChg chg="addSp modSp add ord setBg">
        <pc:chgData name="Amalia Spiliakou" userId="f4bd6b91a0b5818a" providerId="LiveId" clId="{31AB5913-98E8-4AA6-9A25-0DBBD415E79B}" dt="2020-05-14T07:58:46.769" v="1602" actId="1036"/>
        <pc:sldMkLst>
          <pc:docMk/>
          <pc:sldMk cId="1202138486" sldId="308"/>
        </pc:sldMkLst>
        <pc:spChg chg="mod">
          <ac:chgData name="Amalia Spiliakou" userId="f4bd6b91a0b5818a" providerId="LiveId" clId="{31AB5913-98E8-4AA6-9A25-0DBBD415E79B}" dt="2020-05-14T07:58:37.534" v="1580" actId="20577"/>
          <ac:spMkLst>
            <pc:docMk/>
            <pc:sldMk cId="1202138486" sldId="308"/>
            <ac:spMk id="2" creationId="{48BC0681-59F9-491E-A4D0-C4F0BF3428B6}"/>
          </ac:spMkLst>
        </pc:spChg>
        <pc:picChg chg="add mod">
          <ac:chgData name="Amalia Spiliakou" userId="f4bd6b91a0b5818a" providerId="LiveId" clId="{31AB5913-98E8-4AA6-9A25-0DBBD415E79B}" dt="2020-05-14T06:51:58.744" v="517" actId="1076"/>
          <ac:picMkLst>
            <pc:docMk/>
            <pc:sldMk cId="1202138486" sldId="308"/>
            <ac:picMk id="3074" creationId="{B3AF50CC-69ED-4F6F-9037-C4BD221E6340}"/>
          </ac:picMkLst>
        </pc:picChg>
        <pc:picChg chg="add mod">
          <ac:chgData name="Amalia Spiliakou" userId="f4bd6b91a0b5818a" providerId="LiveId" clId="{31AB5913-98E8-4AA6-9A25-0DBBD415E79B}" dt="2020-05-14T07:58:46.769" v="1602" actId="1036"/>
          <ac:picMkLst>
            <pc:docMk/>
            <pc:sldMk cId="1202138486" sldId="308"/>
            <ac:picMk id="3076" creationId="{3393EC5B-A81D-4844-B0B7-CE5B28AB911E}"/>
          </ac:picMkLst>
        </pc:picChg>
      </pc:sldChg>
      <pc:sldChg chg="addSp modSp add setBg">
        <pc:chgData name="Amalia Spiliakou" userId="f4bd6b91a0b5818a" providerId="LiveId" clId="{31AB5913-98E8-4AA6-9A25-0DBBD415E79B}" dt="2020-05-14T07:34:02.187" v="1549"/>
        <pc:sldMkLst>
          <pc:docMk/>
          <pc:sldMk cId="827234065" sldId="309"/>
        </pc:sldMkLst>
        <pc:spChg chg="mod">
          <ac:chgData name="Amalia Spiliakou" userId="f4bd6b91a0b5818a" providerId="LiveId" clId="{31AB5913-98E8-4AA6-9A25-0DBBD415E79B}" dt="2020-05-14T07:34:02.187" v="1549"/>
          <ac:spMkLst>
            <pc:docMk/>
            <pc:sldMk cId="827234065" sldId="309"/>
            <ac:spMk id="2" creationId="{9BC30C7B-3419-4428-9017-9F9B27B3F5AE}"/>
          </ac:spMkLst>
        </pc:spChg>
        <pc:picChg chg="add mod">
          <ac:chgData name="Amalia Spiliakou" userId="f4bd6b91a0b5818a" providerId="LiveId" clId="{31AB5913-98E8-4AA6-9A25-0DBBD415E79B}" dt="2020-05-14T06:57:21.920" v="693" actId="1076"/>
          <ac:picMkLst>
            <pc:docMk/>
            <pc:sldMk cId="827234065" sldId="309"/>
            <ac:picMk id="4098" creationId="{BDE70548-60E1-4B3F-97DD-E6F4ABE09294}"/>
          </ac:picMkLst>
        </pc:picChg>
      </pc:sldChg>
      <pc:sldChg chg="addSp modSp add ord setBg">
        <pc:chgData name="Amalia Spiliakou" userId="f4bd6b91a0b5818a" providerId="LiveId" clId="{31AB5913-98E8-4AA6-9A25-0DBBD415E79B}" dt="2020-05-14T07:37:33.942" v="1558" actId="207"/>
        <pc:sldMkLst>
          <pc:docMk/>
          <pc:sldMk cId="1873888941" sldId="310"/>
        </pc:sldMkLst>
        <pc:spChg chg="mod">
          <ac:chgData name="Amalia Spiliakou" userId="f4bd6b91a0b5818a" providerId="LiveId" clId="{31AB5913-98E8-4AA6-9A25-0DBBD415E79B}" dt="2020-05-14T07:37:33.942" v="1558" actId="207"/>
          <ac:spMkLst>
            <pc:docMk/>
            <pc:sldMk cId="1873888941" sldId="310"/>
            <ac:spMk id="2" creationId="{63517434-88A6-44F0-BC14-35D1AEE59D13}"/>
          </ac:spMkLst>
        </pc:spChg>
        <pc:picChg chg="add mod">
          <ac:chgData name="Amalia Spiliakou" userId="f4bd6b91a0b5818a" providerId="LiveId" clId="{31AB5913-98E8-4AA6-9A25-0DBBD415E79B}" dt="2020-05-14T07:02:43.114" v="774" actId="1076"/>
          <ac:picMkLst>
            <pc:docMk/>
            <pc:sldMk cId="1873888941" sldId="310"/>
            <ac:picMk id="5122" creationId="{4D59505F-D030-41F2-A95C-1E07927ECC18}"/>
          </ac:picMkLst>
        </pc:picChg>
        <pc:picChg chg="add mod">
          <ac:chgData name="Amalia Spiliakou" userId="f4bd6b91a0b5818a" providerId="LiveId" clId="{31AB5913-98E8-4AA6-9A25-0DBBD415E79B}" dt="2020-05-14T07:36:56.582" v="1553" actId="1076"/>
          <ac:picMkLst>
            <pc:docMk/>
            <pc:sldMk cId="1873888941" sldId="310"/>
            <ac:picMk id="5124" creationId="{C837734C-DEC0-4B1D-B3DB-5A90B7BBF25E}"/>
          </ac:picMkLst>
        </pc:picChg>
      </pc:sldChg>
      <pc:sldChg chg="add del">
        <pc:chgData name="Amalia Spiliakou" userId="f4bd6b91a0b5818a" providerId="LiveId" clId="{31AB5913-98E8-4AA6-9A25-0DBBD415E79B}" dt="2020-05-14T06:59:59.561" v="701" actId="2696"/>
        <pc:sldMkLst>
          <pc:docMk/>
          <pc:sldMk cId="3052060145" sldId="310"/>
        </pc:sldMkLst>
      </pc:sldChg>
      <pc:sldChg chg="addSp delSp modSp add del ord setBg">
        <pc:chgData name="Amalia Spiliakou" userId="f4bd6b91a0b5818a" providerId="LiveId" clId="{31AB5913-98E8-4AA6-9A25-0DBBD415E79B}" dt="2020-05-14T07:16:12.457" v="1173" actId="2696"/>
        <pc:sldMkLst>
          <pc:docMk/>
          <pc:sldMk cId="1942255789" sldId="311"/>
        </pc:sldMkLst>
        <pc:spChg chg="del">
          <ac:chgData name="Amalia Spiliakou" userId="f4bd6b91a0b5818a" providerId="LiveId" clId="{31AB5913-98E8-4AA6-9A25-0DBBD415E79B}" dt="2020-05-14T07:05:03.420" v="820"/>
          <ac:spMkLst>
            <pc:docMk/>
            <pc:sldMk cId="1942255789" sldId="311"/>
            <ac:spMk id="2" creationId="{8F68D75C-1472-46E0-9853-42BDC3B067D9}"/>
          </ac:spMkLst>
        </pc:spChg>
        <pc:spChg chg="del">
          <ac:chgData name="Amalia Spiliakou" userId="f4bd6b91a0b5818a" providerId="LiveId" clId="{31AB5913-98E8-4AA6-9A25-0DBBD415E79B}" dt="2020-05-14T07:05:03.420" v="820"/>
          <ac:spMkLst>
            <pc:docMk/>
            <pc:sldMk cId="1942255789" sldId="311"/>
            <ac:spMk id="3" creationId="{D30A9127-23BC-46DB-8962-1A8356EB14AE}"/>
          </ac:spMkLst>
        </pc:spChg>
        <pc:spChg chg="add mod">
          <ac:chgData name="Amalia Spiliakou" userId="f4bd6b91a0b5818a" providerId="LiveId" clId="{31AB5913-98E8-4AA6-9A25-0DBBD415E79B}" dt="2020-05-14T07:08:15.781" v="922" actId="207"/>
          <ac:spMkLst>
            <pc:docMk/>
            <pc:sldMk cId="1942255789" sldId="311"/>
            <ac:spMk id="4" creationId="{2287F470-8AED-4366-8B2A-AA71048917A4}"/>
          </ac:spMkLst>
        </pc:spChg>
        <pc:picChg chg="add mod">
          <ac:chgData name="Amalia Spiliakou" userId="f4bd6b91a0b5818a" providerId="LiveId" clId="{31AB5913-98E8-4AA6-9A25-0DBBD415E79B}" dt="2020-05-14T07:07:26.491" v="918" actId="1076"/>
          <ac:picMkLst>
            <pc:docMk/>
            <pc:sldMk cId="1942255789" sldId="311"/>
            <ac:picMk id="6146" creationId="{06A1C071-6A5D-421A-8B49-699A75703BE5}"/>
          </ac:picMkLst>
        </pc:picChg>
      </pc:sldChg>
      <pc:sldChg chg="addSp delSp modSp add setBg">
        <pc:chgData name="Amalia Spiliakou" userId="f4bd6b91a0b5818a" providerId="LiveId" clId="{31AB5913-98E8-4AA6-9A25-0DBBD415E79B}" dt="2020-05-14T07:40:15.030" v="1571" actId="20577"/>
        <pc:sldMkLst>
          <pc:docMk/>
          <pc:sldMk cId="1998928546" sldId="312"/>
        </pc:sldMkLst>
        <pc:spChg chg="mod">
          <ac:chgData name="Amalia Spiliakou" userId="f4bd6b91a0b5818a" providerId="LiveId" clId="{31AB5913-98E8-4AA6-9A25-0DBBD415E79B}" dt="2020-05-14T07:40:15.030" v="1571" actId="20577"/>
          <ac:spMkLst>
            <pc:docMk/>
            <pc:sldMk cId="1998928546" sldId="312"/>
            <ac:spMk id="2" creationId="{F5260616-9D89-4DC2-81F6-6DA77EBD0024}"/>
          </ac:spMkLst>
        </pc:spChg>
        <pc:picChg chg="add del mod">
          <ac:chgData name="Amalia Spiliakou" userId="f4bd6b91a0b5818a" providerId="LiveId" clId="{31AB5913-98E8-4AA6-9A25-0DBBD415E79B}" dt="2020-05-14T07:11:21.788" v="999" actId="478"/>
          <ac:picMkLst>
            <pc:docMk/>
            <pc:sldMk cId="1998928546" sldId="312"/>
            <ac:picMk id="7170" creationId="{B71880C5-7423-4355-A118-0544405B4AFD}"/>
          </ac:picMkLst>
        </pc:picChg>
        <pc:picChg chg="add mod">
          <ac:chgData name="Amalia Spiliakou" userId="f4bd6b91a0b5818a" providerId="LiveId" clId="{31AB5913-98E8-4AA6-9A25-0DBBD415E79B}" dt="2020-05-14T07:12:54.908" v="1005" actId="1076"/>
          <ac:picMkLst>
            <pc:docMk/>
            <pc:sldMk cId="1998928546" sldId="312"/>
            <ac:picMk id="7172" creationId="{FE220A18-1943-4201-8610-8B580D0B0D29}"/>
          </ac:picMkLst>
        </pc:picChg>
        <pc:picChg chg="add mod">
          <ac:chgData name="Amalia Spiliakou" userId="f4bd6b91a0b5818a" providerId="LiveId" clId="{31AB5913-98E8-4AA6-9A25-0DBBD415E79B}" dt="2020-05-14T07:39:01.052" v="1561" actId="1076"/>
          <ac:picMkLst>
            <pc:docMk/>
            <pc:sldMk cId="1998928546" sldId="312"/>
            <ac:picMk id="7174" creationId="{BD97D535-A3FB-4C3C-A85B-621B103FB20A}"/>
          </ac:picMkLst>
        </pc:picChg>
        <pc:picChg chg="add mod">
          <ac:chgData name="Amalia Spiliakou" userId="f4bd6b91a0b5818a" providerId="LiveId" clId="{31AB5913-98E8-4AA6-9A25-0DBBD415E79B}" dt="2020-05-14T07:39:37.065" v="1563" actId="1076"/>
          <ac:picMkLst>
            <pc:docMk/>
            <pc:sldMk cId="1998928546" sldId="312"/>
            <ac:picMk id="7176" creationId="{B50AA9D1-B87C-4C19-8603-9AF89F8C5B41}"/>
          </ac:picMkLst>
        </pc:picChg>
      </pc:sldChg>
      <pc:sldChg chg="addSp modSp add setBg">
        <pc:chgData name="Amalia Spiliakou" userId="f4bd6b91a0b5818a" providerId="LiveId" clId="{31AB5913-98E8-4AA6-9A25-0DBBD415E79B}" dt="2020-05-14T07:32:29.748" v="1529"/>
        <pc:sldMkLst>
          <pc:docMk/>
          <pc:sldMk cId="1771382877" sldId="313"/>
        </pc:sldMkLst>
        <pc:spChg chg="mod">
          <ac:chgData name="Amalia Spiliakou" userId="f4bd6b91a0b5818a" providerId="LiveId" clId="{31AB5913-98E8-4AA6-9A25-0DBBD415E79B}" dt="2020-05-14T07:32:29.748" v="1529"/>
          <ac:spMkLst>
            <pc:docMk/>
            <pc:sldMk cId="1771382877" sldId="313"/>
            <ac:spMk id="2" creationId="{47EB4B24-889F-41E9-B6CB-402B4BCF8DF2}"/>
          </ac:spMkLst>
        </pc:spChg>
        <pc:picChg chg="add mod">
          <ac:chgData name="Amalia Spiliakou" userId="f4bd6b91a0b5818a" providerId="LiveId" clId="{31AB5913-98E8-4AA6-9A25-0DBBD415E79B}" dt="2020-05-14T07:17:17.802" v="1182" actId="1037"/>
          <ac:picMkLst>
            <pc:docMk/>
            <pc:sldMk cId="1771382877" sldId="313"/>
            <ac:picMk id="8194" creationId="{3201D625-95D5-419A-B2CB-AABF7996BEF6}"/>
          </ac:picMkLst>
        </pc:picChg>
      </pc:sldChg>
      <pc:sldChg chg="addSp modSp add ord setBg">
        <pc:chgData name="Amalia Spiliakou" userId="f4bd6b91a0b5818a" providerId="LiveId" clId="{31AB5913-98E8-4AA6-9A25-0DBBD415E79B}" dt="2020-05-14T07:33:50.043" v="1547"/>
        <pc:sldMkLst>
          <pc:docMk/>
          <pc:sldMk cId="98747380" sldId="314"/>
        </pc:sldMkLst>
        <pc:spChg chg="mod">
          <ac:chgData name="Amalia Spiliakou" userId="f4bd6b91a0b5818a" providerId="LiveId" clId="{31AB5913-98E8-4AA6-9A25-0DBBD415E79B}" dt="2020-05-14T07:33:50.043" v="1547"/>
          <ac:spMkLst>
            <pc:docMk/>
            <pc:sldMk cId="98747380" sldId="314"/>
            <ac:spMk id="2" creationId="{36C64970-F850-4445-8523-8C208CCFFB6A}"/>
          </ac:spMkLst>
        </pc:spChg>
        <pc:picChg chg="add mod">
          <ac:chgData name="Amalia Spiliakou" userId="f4bd6b91a0b5818a" providerId="LiveId" clId="{31AB5913-98E8-4AA6-9A25-0DBBD415E79B}" dt="2020-05-14T07:22:14.081" v="1316" actId="1076"/>
          <ac:picMkLst>
            <pc:docMk/>
            <pc:sldMk cId="98747380" sldId="314"/>
            <ac:picMk id="9218" creationId="{197B7B4E-7FDD-43DC-A568-33DD5292F390}"/>
          </ac:picMkLst>
        </pc:picChg>
      </pc:sldChg>
      <pc:sldChg chg="addSp modSp add setBg">
        <pc:chgData name="Amalia Spiliakou" userId="f4bd6b91a0b5818a" providerId="LiveId" clId="{31AB5913-98E8-4AA6-9A25-0DBBD415E79B}" dt="2020-05-14T08:00:17.060" v="1609" actId="1076"/>
        <pc:sldMkLst>
          <pc:docMk/>
          <pc:sldMk cId="2501152471" sldId="315"/>
        </pc:sldMkLst>
        <pc:spChg chg="mod">
          <ac:chgData name="Amalia Spiliakou" userId="f4bd6b91a0b5818a" providerId="LiveId" clId="{31AB5913-98E8-4AA6-9A25-0DBBD415E79B}" dt="2020-05-14T08:00:12.749" v="1608" actId="20577"/>
          <ac:spMkLst>
            <pc:docMk/>
            <pc:sldMk cId="2501152471" sldId="315"/>
            <ac:spMk id="2" creationId="{42043951-1920-4E2D-9842-7B2C8DF662CC}"/>
          </ac:spMkLst>
        </pc:spChg>
        <pc:picChg chg="add mod">
          <ac:chgData name="Amalia Spiliakou" userId="f4bd6b91a0b5818a" providerId="LiveId" clId="{31AB5913-98E8-4AA6-9A25-0DBBD415E79B}" dt="2020-05-14T07:25:57.690" v="1398" actId="1076"/>
          <ac:picMkLst>
            <pc:docMk/>
            <pc:sldMk cId="2501152471" sldId="315"/>
            <ac:picMk id="10242" creationId="{ACCFF589-CFFC-41A3-A3FC-C376D3C7B3EA}"/>
          </ac:picMkLst>
        </pc:picChg>
        <pc:picChg chg="add mod">
          <ac:chgData name="Amalia Spiliakou" userId="f4bd6b91a0b5818a" providerId="LiveId" clId="{31AB5913-98E8-4AA6-9A25-0DBBD415E79B}" dt="2020-05-14T08:00:17.060" v="1609" actId="1076"/>
          <ac:picMkLst>
            <pc:docMk/>
            <pc:sldMk cId="2501152471" sldId="315"/>
            <ac:picMk id="10244" creationId="{406B90D5-C421-48EF-9ACF-8C768FE19BD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63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3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9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4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4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2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6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3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6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9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AB1B-3968-4208-9CDF-8BF00088B8D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3F3C5-8667-4A49-8983-78A86440A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11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74FC5933-7A80-45B4-9F20-7E01A9B8F4A5}"/>
              </a:ext>
            </a:extLst>
          </p:cNvPr>
          <p:cNvSpPr/>
          <p:nvPr/>
        </p:nvSpPr>
        <p:spPr>
          <a:xfrm>
            <a:off x="485775" y="1568053"/>
            <a:ext cx="8172450" cy="3721894"/>
          </a:xfrm>
          <a:prstGeom prst="cloud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Northern </a:t>
            </a:r>
            <a:r>
              <a:rPr lang="en-US" sz="5400" dirty="0" err="1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ReNAISSANCE</a:t>
            </a:r>
            <a:endParaRPr lang="en-US" sz="5400" dirty="0">
              <a:solidFill>
                <a:schemeClr val="accent4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33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at </a:t>
            </a:r>
            <a:r>
              <a:rPr lang="en-US" sz="3300" dirty="0" err="1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Mauritshuis</a:t>
            </a:r>
            <a:endParaRPr lang="en-US" sz="3300" dirty="0">
              <a:solidFill>
                <a:schemeClr val="accent4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92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22051-2A70-42BD-A315-551C60D9B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7229" y="365126"/>
            <a:ext cx="3345029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Circle of Dirk Bouts,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c. 1410 – 1475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The Resurrection of Christ, 1480,oil on panel,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28.5 x 23.5 cm, the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09797B-D62D-4C84-91E9-B4BE4B61C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41" y="144446"/>
            <a:ext cx="5320977" cy="656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75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17434-88A6-44F0-BC14-35D1AEE59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365126"/>
            <a:ext cx="404409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Hans Memling,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c. 1440 – 1494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Portrait of a Man from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Lespinette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Family, 1485-90, oil on panel, 30.1 x 22.3 cm,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D59505F-D030-41F2-A95C-1E07927EC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184" y="106369"/>
            <a:ext cx="4841548" cy="66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C837734C-DEC0-4B1D-B3DB-5A90B7BBF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98" y="233608"/>
            <a:ext cx="2835838" cy="386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888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B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60616-9D89-4DC2-81F6-6DA77EBD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32" y="365126"/>
            <a:ext cx="633481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  <a:t>G</a:t>
            </a:r>
            <a:b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b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r>
              <a:rPr lang="en-US" sz="2700" dirty="0">
                <a:solidFill>
                  <a:srgbClr val="EBF5D5"/>
                </a:solidFill>
                <a:latin typeface="Modern Love Grunge" panose="04070805081005020601" pitchFamily="82" charset="0"/>
              </a:rPr>
              <a:t>G</a:t>
            </a:r>
            <a:r>
              <a:rPr lang="en-US" sz="2200" dirty="0">
                <a:solidFill>
                  <a:srgbClr val="EBF5D5"/>
                </a:solidFill>
                <a:latin typeface="Modern Love Grunge" panose="04070805081005020601" pitchFamily="82" charset="0"/>
              </a:rPr>
              <a:t>erard David, c. 1450 - 1523</a:t>
            </a:r>
            <a:br>
              <a:rPr lang="en-US" sz="22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r>
              <a:rPr lang="en-US" sz="2200" dirty="0">
                <a:solidFill>
                  <a:srgbClr val="EBF5D5"/>
                </a:solidFill>
                <a:latin typeface="Modern Love Grunge" panose="04070805081005020601" pitchFamily="82" charset="0"/>
              </a:rPr>
              <a:t>Wooded Landscape, c. 1510-15, oil on panel, 89.9 x 30.7 cm, the </a:t>
            </a:r>
            <a:r>
              <a:rPr lang="en-US" sz="2200" dirty="0" err="1">
                <a:solidFill>
                  <a:srgbClr val="EBF5D5"/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200" dirty="0">
                <a:solidFill>
                  <a:srgbClr val="EBF5D5"/>
                </a:solidFill>
                <a:latin typeface="Modern Love Grunge" panose="04070805081005020601" pitchFamily="82" charset="0"/>
              </a:rPr>
              <a:t> in the Hague 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FE220A18-1943-4201-8610-8B580D0B0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153" y="212622"/>
            <a:ext cx="2045616" cy="643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etails">
            <a:extLst>
              <a:ext uri="{FF2B5EF4-FFF2-40B4-BE49-F238E27FC236}">
                <a16:creationId xmlns:a16="http://schemas.microsoft.com/office/drawing/2014/main" id="{BD97D535-A3FB-4C3C-A85B-621B103FB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153" y="223183"/>
            <a:ext cx="2045616" cy="641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gerard david | Tumblr">
            <a:extLst>
              <a:ext uri="{FF2B5EF4-FFF2-40B4-BE49-F238E27FC236}">
                <a16:creationId xmlns:a16="http://schemas.microsoft.com/office/drawing/2014/main" id="{B50AA9D1-B87C-4C19-8603-9AF89F8C5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88" y="212622"/>
            <a:ext cx="476250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92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B4B24-889F-41E9-B6CB-402B4BCF8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548" y="365126"/>
            <a:ext cx="428866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Lucas Cranach the Elder,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1472 – 1553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Virgin and Child, c. 1515-20, oil on panel, 62.7 x 42 cm, the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201D625-95D5-419A-B2CB-AABF7996B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92" y="145591"/>
            <a:ext cx="4373500" cy="656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8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0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FB4495C-E9BA-44A6-8FEB-7441C3DBB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417" y="0"/>
            <a:ext cx="5113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D6C909-69B3-482F-971F-7CDF195A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46" y="365126"/>
            <a:ext cx="3253366" cy="1325563"/>
          </a:xfrm>
        </p:spPr>
        <p:txBody>
          <a:bodyPr>
            <a:normAutofit fontScale="90000"/>
          </a:bodyPr>
          <a:lstStyle/>
          <a:p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doni MT Poster Compressed" panose="020707060806010502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  <a:t>Hans Holbein the Younger (formerly attributed to)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</a:b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  <a:t>Portrait of a Woman from Southern Germany, c. 1520 – 1525, oil on panel, 45x34 cm,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  <a:t>Mauritshuis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  <a:t> in the Hague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20B0604020202020204" pitchFamily="82" charset="0"/>
              </a:rPr>
            </a:br>
            <a:endParaRPr lang="en-US" sz="2200" dirty="0">
              <a:solidFill>
                <a:schemeClr val="accent4">
                  <a:lumMod val="20000"/>
                  <a:lumOff val="80000"/>
                </a:schemeClr>
              </a:solidFill>
              <a:latin typeface="Modern Love Grunge" panose="020B06040202020202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140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21FEFA8-A6C8-4AD5-A021-BE7EA45156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3" r="1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56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C0681-59F9-491E-A4D0-C4F0BF342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28" y="365126"/>
            <a:ext cx="406300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Studio of Hans Holbein the Younger, 1497/1498 – 1543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Portrait of Jane Seymour, c. 1540, oil on panel, 26.4 x 18.7 cm,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3AF50CC-69ED-4F6F-9037-C4BD221E6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650" y="141561"/>
            <a:ext cx="4633723" cy="657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ns Holbein the Younger, Portrait of Jane Seymour, 1540; … | Flickr">
            <a:extLst>
              <a:ext uri="{FF2B5EF4-FFF2-40B4-BE49-F238E27FC236}">
                <a16:creationId xmlns:a16="http://schemas.microsoft.com/office/drawing/2014/main" id="{3393EC5B-A81D-4844-B0B7-CE5B28AB9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45" y="622582"/>
            <a:ext cx="3920774" cy="38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3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EECCE-C8C4-41EF-B825-28001A6B3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00" y="365126"/>
            <a:ext cx="2240750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br>
              <a:rPr lang="en-US" sz="2000" dirty="0">
                <a:latin typeface="Modern Love Grunge" panose="04070805081005020601" pitchFamily="82" charset="0"/>
              </a:rPr>
            </a:b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Atributed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to Pieter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Aertsen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, 1509 – 1575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Crucifixion, c. 1550, oil on panel, 27.6 x 26.7 cm, the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5C881E-BDAB-4269-891A-C71F559ED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377" y="247454"/>
            <a:ext cx="6346124" cy="661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98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43951-1920-4E2D-9842-7B2C8DF66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827" y="365126"/>
            <a:ext cx="423263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0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7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br>
              <a:rPr lang="en-US" sz="2700" dirty="0">
                <a:solidFill>
                  <a:schemeClr val="bg2"/>
                </a:solidFill>
                <a:latin typeface="Modern Love Grunge" panose="04070805081005020601" pitchFamily="82" charset="0"/>
              </a:rPr>
            </a:b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Ludger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tom Ring the Younger, 1522 – 1584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Narcissi, Periwinkle and Violets in a Ewer, 1562, oil on panel, 35 x 15.5 cm,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the </a:t>
            </a:r>
            <a:r>
              <a:rPr lang="en-US" sz="2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 </a:t>
            </a:r>
            <a:endParaRPr lang="en-US" sz="2700" dirty="0">
              <a:solidFill>
                <a:schemeClr val="accent4">
                  <a:lumMod val="20000"/>
                  <a:lumOff val="80000"/>
                </a:schemeClr>
              </a:solidFill>
              <a:latin typeface="Modern Love Grunge" panose="04070805081005020601" pitchFamily="82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CCFF589-CFFC-41A3-A3FC-C376D3C7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532" y="129181"/>
            <a:ext cx="2890641" cy="659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2015">
            <a:extLst>
              <a:ext uri="{FF2B5EF4-FFF2-40B4-BE49-F238E27FC236}">
                <a16:creationId xmlns:a16="http://schemas.microsoft.com/office/drawing/2014/main" id="{406B90D5-C421-48EF-9ACF-8C768FE19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33" y="440266"/>
            <a:ext cx="5519824" cy="368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152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64970-F850-4445-8523-8C208CCFF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Paul </a:t>
            </a:r>
            <a:r>
              <a:rPr lang="en-US" sz="2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Bril</a:t>
            </a: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, c. 1553/1554 – 1626</a:t>
            </a:r>
            <a:b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Mountainous Landscape with Saint Jerome, 1592, oil, copper on panel, 25.7 x 32.8 cm, the </a:t>
            </a:r>
            <a:r>
              <a:rPr lang="en-US" sz="2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  <a:t> in the Hague </a:t>
            </a:r>
            <a:b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Modern Love Grunge" panose="04070805081005020601" pitchFamily="82" charset="0"/>
              </a:rPr>
            </a:br>
            <a:endParaRPr lang="en-US" sz="2000" dirty="0">
              <a:solidFill>
                <a:schemeClr val="accent5">
                  <a:lumMod val="20000"/>
                  <a:lumOff val="80000"/>
                </a:schemeClr>
              </a:solidFill>
              <a:latin typeface="Modern Love Grunge" panose="04070805081005020601" pitchFamily="82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97B7B4E-7FDD-43DC-A568-33DD5292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6" y="1547911"/>
            <a:ext cx="6557948" cy="515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47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9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0C7B-3419-4428-9017-9F9B27B3F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  <a:t>Jan Brueghel the Elder, 1568 – 1625</a:t>
            </a: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  <a:t>and Hans </a:t>
            </a:r>
            <a:r>
              <a:rPr lang="en-US" sz="2000" dirty="0" err="1">
                <a:solidFill>
                  <a:srgbClr val="EBF5D5"/>
                </a:solidFill>
                <a:latin typeface="Modern Love Grunge" panose="04070805081005020601" pitchFamily="82" charset="0"/>
              </a:rPr>
              <a:t>Rottenhammer</a:t>
            </a:r>
            <a: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  <a:t>, 1564 – 1624</a:t>
            </a:r>
            <a:b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</a:br>
            <a: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  <a:t>Rest on the Flight into Egypt, 1595, oil, copper on panel, 22 x 29.1 cm, the </a:t>
            </a:r>
            <a:r>
              <a:rPr lang="en-US" sz="2000" dirty="0" err="1">
                <a:solidFill>
                  <a:srgbClr val="EBF5D5"/>
                </a:solidFill>
                <a:latin typeface="Modern Love Grunge" panose="04070805081005020601" pitchFamily="82" charset="0"/>
              </a:rPr>
              <a:t>Mauritshuis</a:t>
            </a:r>
            <a:r>
              <a:rPr lang="en-US" sz="2000" dirty="0">
                <a:solidFill>
                  <a:srgbClr val="EBF5D5"/>
                </a:solidFill>
                <a:latin typeface="Modern Love Grunge" panose="04070805081005020601" pitchFamily="82" charset="0"/>
              </a:rPr>
              <a:t> in the Hague </a:t>
            </a:r>
            <a:br>
              <a:rPr lang="en-US" sz="2000" dirty="0">
                <a:solidFill>
                  <a:srgbClr val="000000"/>
                </a:solidFill>
                <a:latin typeface="Modern Love Grunge" panose="04070805081005020601" pitchFamily="82" charset="0"/>
              </a:rPr>
            </a:br>
            <a:endParaRPr lang="en-US" sz="2000" dirty="0">
              <a:solidFill>
                <a:srgbClr val="000000"/>
              </a:solidFill>
              <a:latin typeface="Modern Love Grunge" panose="04070805081005020601" pitchFamily="82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DE70548-60E1-4B3F-97DD-E6F4ABE09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14" y="1522013"/>
            <a:ext cx="6933772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234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20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Algerian</vt:lpstr>
      <vt:lpstr>Arial</vt:lpstr>
      <vt:lpstr>Bodoni MT Poster Compressed</vt:lpstr>
      <vt:lpstr>Calibri</vt:lpstr>
      <vt:lpstr>Calibri Light</vt:lpstr>
      <vt:lpstr>Modern Love Grunge</vt:lpstr>
      <vt:lpstr>Office Theme</vt:lpstr>
      <vt:lpstr>PowerPoint Presentation</vt:lpstr>
      <vt:lpstr>                              Circle of Dirk Bouts,  c. 1410 – 1475 The Resurrection of Christ, 1480,oil on panel,  28.5 x 23.5 cm, the Mauritshuis in the Hague</vt:lpstr>
      <vt:lpstr>                                    Hans Memling,  c. 1440 – 1494 Portrait of a Man from the Lespinette Family, 1485-90, oil on panel, 30.1 x 22.3 cm, the Mauritshuis in the Hague </vt:lpstr>
      <vt:lpstr>                                  G     Gerard David, c. 1450 - 1523 Wooded Landscape, c. 1510-15, oil on panel, 89.9 x 30.7 cm, the Mauritshuis in the Hague </vt:lpstr>
      <vt:lpstr>                                  Lucas Cranach the Elder, 1472 – 1553 Virgin and Child, c. 1515-20, oil on panel, 62.7 x 42 cm, the Mauritshuis in the Hague </vt:lpstr>
      <vt:lpstr>                     Hans Holbein the Younger (formerly attributed to)  Portrait of a Woman from Southern Germany, c. 1520 – 1525, oil on panel, 45x34 cm, the Mauritshuis in the Hague </vt:lpstr>
      <vt:lpstr>PowerPoint Presentation</vt:lpstr>
      <vt:lpstr>                                     Studio of Hans Holbein the Younger, 1497/1498 – 1543 Portrait of Jane Seymour, c. 1540, oil on panel, 26.4 x 18.7 cm, the Mauritshuis in the Hague </vt:lpstr>
      <vt:lpstr>                                 Atributed to Pieter Aertsen, 1509 – 1575 Crucifixion, c. 1550, oil on panel, 27.6 x 26.7 cm, the Mauritshuis in the Hague </vt:lpstr>
      <vt:lpstr>                                   Ludger tom Ring the Younger, 1522 – 1584 Narcissi, Periwinkle and Violets in a Ewer, 1562, oil on panel, 35 x 15.5 cm, the Mauritshuis in the Hague </vt:lpstr>
      <vt:lpstr>Paul Bril, c. 1553/1554 – 1626 Mountainous Landscape with Saint Jerome, 1592, oil, copper on panel, 25.7 x 32.8 cm, the Mauritshuis in the Hague  </vt:lpstr>
      <vt:lpstr>Jan Brueghel the Elder, 1568 – 1625 and Hans Rottenhammer, 1564 – 1624 Rest on the Flight into Egypt, 1595, oil, copper on panel, 22 x 29.1 cm, the Mauritshuis in the Hague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2020-02-01T05:28:15Z</dcterms:created>
  <dcterms:modified xsi:type="dcterms:W3CDTF">2020-05-14T08:00:21Z</dcterms:modified>
</cp:coreProperties>
</file>