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3" r:id="rId4"/>
    <p:sldId id="259" r:id="rId5"/>
    <p:sldId id="275" r:id="rId6"/>
    <p:sldId id="258" r:id="rId7"/>
    <p:sldId id="265" r:id="rId8"/>
    <p:sldId id="261" r:id="rId9"/>
    <p:sldId id="287" r:id="rId10"/>
    <p:sldId id="288" r:id="rId11"/>
    <p:sldId id="274" r:id="rId12"/>
    <p:sldId id="282" r:id="rId13"/>
    <p:sldId id="269" r:id="rId14"/>
    <p:sldId id="286" r:id="rId15"/>
    <p:sldId id="266" r:id="rId16"/>
    <p:sldId id="277" r:id="rId17"/>
    <p:sldId id="283"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FD4E63-B8D8-40DA-B43E-FBCBB1448C09}" v="307" dt="2020-04-30T05:38:42.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6CFD4E63-B8D8-40DA-B43E-FBCBB1448C09}"/>
    <pc:docChg chg="undo redo custSel addSld delSld modSld sldOrd">
      <pc:chgData name="Amalia Spiliakou" userId="f4bd6b91a0b5818a" providerId="LiveId" clId="{6CFD4E63-B8D8-40DA-B43E-FBCBB1448C09}" dt="2020-04-30T05:38:42.602" v="1495" actId="1076"/>
      <pc:docMkLst>
        <pc:docMk/>
      </pc:docMkLst>
      <pc:sldChg chg="modSp">
        <pc:chgData name="Amalia Spiliakou" userId="f4bd6b91a0b5818a" providerId="LiveId" clId="{6CFD4E63-B8D8-40DA-B43E-FBCBB1448C09}" dt="2020-04-26T06:56:14.682" v="990" actId="6549"/>
        <pc:sldMkLst>
          <pc:docMk/>
          <pc:sldMk cId="3994374916" sldId="257"/>
        </pc:sldMkLst>
        <pc:spChg chg="mod">
          <ac:chgData name="Amalia Spiliakou" userId="f4bd6b91a0b5818a" providerId="LiveId" clId="{6CFD4E63-B8D8-40DA-B43E-FBCBB1448C09}" dt="2020-04-26T06:56:14.682" v="990" actId="6549"/>
          <ac:spMkLst>
            <pc:docMk/>
            <pc:sldMk cId="3994374916" sldId="257"/>
            <ac:spMk id="5" creationId="{DE301EA3-A44D-4E8E-8BBF-27B2083E0B58}"/>
          </ac:spMkLst>
        </pc:spChg>
      </pc:sldChg>
      <pc:sldChg chg="addSp modSp">
        <pc:chgData name="Amalia Spiliakou" userId="f4bd6b91a0b5818a" providerId="LiveId" clId="{6CFD4E63-B8D8-40DA-B43E-FBCBB1448C09}" dt="2020-04-26T05:55:36.373" v="70" actId="207"/>
        <pc:sldMkLst>
          <pc:docMk/>
          <pc:sldMk cId="3068196720" sldId="258"/>
        </pc:sldMkLst>
        <pc:spChg chg="mod">
          <ac:chgData name="Amalia Spiliakou" userId="f4bd6b91a0b5818a" providerId="LiveId" clId="{6CFD4E63-B8D8-40DA-B43E-FBCBB1448C09}" dt="2020-04-26T05:55:36.373" v="70" actId="207"/>
          <ac:spMkLst>
            <pc:docMk/>
            <pc:sldMk cId="3068196720" sldId="258"/>
            <ac:spMk id="2" creationId="{77CA2A13-5ACE-4C19-A15F-6A1D120B28DC}"/>
          </ac:spMkLst>
        </pc:spChg>
        <pc:picChg chg="add mod">
          <ac:chgData name="Amalia Spiliakou" userId="f4bd6b91a0b5818a" providerId="LiveId" clId="{6CFD4E63-B8D8-40DA-B43E-FBCBB1448C09}" dt="2020-04-26T05:47:03.668" v="1" actId="1076"/>
          <ac:picMkLst>
            <pc:docMk/>
            <pc:sldMk cId="3068196720" sldId="258"/>
            <ac:picMk id="3074" creationId="{3239EEA9-5F7D-4EB2-BF92-ADD18DEFCD4A}"/>
          </ac:picMkLst>
        </pc:picChg>
      </pc:sldChg>
      <pc:sldChg chg="addSp modSp mod setBg">
        <pc:chgData name="Amalia Spiliakou" userId="f4bd6b91a0b5818a" providerId="LiveId" clId="{6CFD4E63-B8D8-40DA-B43E-FBCBB1448C09}" dt="2020-04-26T06:40:41.076" v="825" actId="255"/>
        <pc:sldMkLst>
          <pc:docMk/>
          <pc:sldMk cId="2355018701" sldId="261"/>
        </pc:sldMkLst>
        <pc:spChg chg="add mod">
          <ac:chgData name="Amalia Spiliakou" userId="f4bd6b91a0b5818a" providerId="LiveId" clId="{6CFD4E63-B8D8-40DA-B43E-FBCBB1448C09}" dt="2020-04-26T06:40:41.076" v="825" actId="255"/>
          <ac:spMkLst>
            <pc:docMk/>
            <pc:sldMk cId="2355018701" sldId="261"/>
            <ac:spMk id="2" creationId="{790445B5-383B-4E9A-B645-4BE8C8BD33F8}"/>
          </ac:spMkLst>
        </pc:spChg>
        <pc:picChg chg="add mod">
          <ac:chgData name="Amalia Spiliakou" userId="f4bd6b91a0b5818a" providerId="LiveId" clId="{6CFD4E63-B8D8-40DA-B43E-FBCBB1448C09}" dt="2020-04-26T06:05:10.305" v="104" actId="26606"/>
          <ac:picMkLst>
            <pc:docMk/>
            <pc:sldMk cId="2355018701" sldId="261"/>
            <ac:picMk id="15362" creationId="{9E6EE00E-2E82-48FB-BD33-9AAD02EFBA83}"/>
          </ac:picMkLst>
        </pc:picChg>
      </pc:sldChg>
      <pc:sldChg chg="addSp modSp">
        <pc:chgData name="Amalia Spiliakou" userId="f4bd6b91a0b5818a" providerId="LiveId" clId="{6CFD4E63-B8D8-40DA-B43E-FBCBB1448C09}" dt="2020-04-26T06:35:33.862" v="753" actId="20577"/>
        <pc:sldMkLst>
          <pc:docMk/>
          <pc:sldMk cId="1747045294" sldId="265"/>
        </pc:sldMkLst>
        <pc:spChg chg="mod">
          <ac:chgData name="Amalia Spiliakou" userId="f4bd6b91a0b5818a" providerId="LiveId" clId="{6CFD4E63-B8D8-40DA-B43E-FBCBB1448C09}" dt="2020-04-26T06:35:33.862" v="753" actId="20577"/>
          <ac:spMkLst>
            <pc:docMk/>
            <pc:sldMk cId="1747045294" sldId="265"/>
            <ac:spMk id="2" creationId="{D4EDABFF-1F6C-4133-991F-88970F6C2C05}"/>
          </ac:spMkLst>
        </pc:spChg>
        <pc:picChg chg="add mod">
          <ac:chgData name="Amalia Spiliakou" userId="f4bd6b91a0b5818a" providerId="LiveId" clId="{6CFD4E63-B8D8-40DA-B43E-FBCBB1448C09}" dt="2020-04-26T06:04:33.941" v="100" actId="1076"/>
          <ac:picMkLst>
            <pc:docMk/>
            <pc:sldMk cId="1747045294" sldId="265"/>
            <ac:picMk id="14338" creationId="{0B24E322-F06F-4A6F-831B-EC4A1A919AE5}"/>
          </ac:picMkLst>
        </pc:picChg>
      </pc:sldChg>
      <pc:sldChg chg="addSp delSp modSp ord">
        <pc:chgData name="Amalia Spiliakou" userId="f4bd6b91a0b5818a" providerId="LiveId" clId="{6CFD4E63-B8D8-40DA-B43E-FBCBB1448C09}" dt="2020-04-26T06:22:25.393" v="322"/>
        <pc:sldMkLst>
          <pc:docMk/>
          <pc:sldMk cId="4071375436" sldId="266"/>
        </pc:sldMkLst>
        <pc:spChg chg="mod">
          <ac:chgData name="Amalia Spiliakou" userId="f4bd6b91a0b5818a" providerId="LiveId" clId="{6CFD4E63-B8D8-40DA-B43E-FBCBB1448C09}" dt="2020-04-26T06:01:33.731" v="91" actId="6549"/>
          <ac:spMkLst>
            <pc:docMk/>
            <pc:sldMk cId="4071375436" sldId="266"/>
            <ac:spMk id="2" creationId="{A553C25C-A2B8-4C08-A8D3-66C6EE866E76}"/>
          </ac:spMkLst>
        </pc:spChg>
        <pc:picChg chg="add mod">
          <ac:chgData name="Amalia Spiliakou" userId="f4bd6b91a0b5818a" providerId="LiveId" clId="{6CFD4E63-B8D8-40DA-B43E-FBCBB1448C09}" dt="2020-04-26T06:06:54.401" v="110" actId="1076"/>
          <ac:picMkLst>
            <pc:docMk/>
            <pc:sldMk cId="4071375436" sldId="266"/>
            <ac:picMk id="4" creationId="{FAE07BA5-3689-480C-92CE-DE7C54340A16}"/>
          </ac:picMkLst>
        </pc:picChg>
        <pc:picChg chg="add del mod">
          <ac:chgData name="Amalia Spiliakou" userId="f4bd6b91a0b5818a" providerId="LiveId" clId="{6CFD4E63-B8D8-40DA-B43E-FBCBB1448C09}" dt="2020-04-26T06:06:42.286" v="105" actId="478"/>
          <ac:picMkLst>
            <pc:docMk/>
            <pc:sldMk cId="4071375436" sldId="266"/>
            <ac:picMk id="13314" creationId="{11CD2D0B-7EDA-4F57-965C-9AC9ED56AE43}"/>
          </ac:picMkLst>
        </pc:picChg>
        <pc:picChg chg="add mod">
          <ac:chgData name="Amalia Spiliakou" userId="f4bd6b91a0b5818a" providerId="LiveId" clId="{6CFD4E63-B8D8-40DA-B43E-FBCBB1448C09}" dt="2020-04-26T06:01:39.069" v="92" actId="14100"/>
          <ac:picMkLst>
            <pc:docMk/>
            <pc:sldMk cId="4071375436" sldId="266"/>
            <ac:picMk id="13316" creationId="{3160E957-D4E2-47C2-8362-55B4198C1BA6}"/>
          </ac:picMkLst>
        </pc:picChg>
      </pc:sldChg>
      <pc:sldChg chg="addSp delSp modSp del ord">
        <pc:chgData name="Amalia Spiliakou" userId="f4bd6b91a0b5818a" providerId="LiveId" clId="{6CFD4E63-B8D8-40DA-B43E-FBCBB1448C09}" dt="2020-04-30T05:34:28.490" v="1435" actId="2696"/>
        <pc:sldMkLst>
          <pc:docMk/>
          <pc:sldMk cId="3025493776" sldId="267"/>
        </pc:sldMkLst>
        <pc:spChg chg="mod">
          <ac:chgData name="Amalia Spiliakou" userId="f4bd6b91a0b5818a" providerId="LiveId" clId="{6CFD4E63-B8D8-40DA-B43E-FBCBB1448C09}" dt="2020-04-26T06:02:36.312" v="96" actId="5793"/>
          <ac:spMkLst>
            <pc:docMk/>
            <pc:sldMk cId="3025493776" sldId="267"/>
            <ac:spMk id="2" creationId="{CFC7FC0C-DF39-40EA-831E-1D1F90B5A672}"/>
          </ac:spMkLst>
        </pc:spChg>
        <pc:picChg chg="add del mod">
          <ac:chgData name="Amalia Spiliakou" userId="f4bd6b91a0b5818a" providerId="LiveId" clId="{6CFD4E63-B8D8-40DA-B43E-FBCBB1448C09}" dt="2020-04-26T06:07:53.118" v="116" actId="478"/>
          <ac:picMkLst>
            <pc:docMk/>
            <pc:sldMk cId="3025493776" sldId="267"/>
            <ac:picMk id="5" creationId="{942702A8-E1E6-42F5-9DC6-6A1BBD4CB3E8}"/>
          </ac:picMkLst>
        </pc:picChg>
        <pc:picChg chg="add del mod">
          <ac:chgData name="Amalia Spiliakou" userId="f4bd6b91a0b5818a" providerId="LiveId" clId="{6CFD4E63-B8D8-40DA-B43E-FBCBB1448C09}" dt="2020-04-26T06:23:34.621" v="332" actId="478"/>
          <ac:picMkLst>
            <pc:docMk/>
            <pc:sldMk cId="3025493776" sldId="267"/>
            <ac:picMk id="16386" creationId="{58D37F98-4003-4898-8A98-D43454E62E71}"/>
          </ac:picMkLst>
        </pc:picChg>
      </pc:sldChg>
      <pc:sldChg chg="addSp delSp modSp">
        <pc:chgData name="Amalia Spiliakou" userId="f4bd6b91a0b5818a" providerId="LiveId" clId="{6CFD4E63-B8D8-40DA-B43E-FBCBB1448C09}" dt="2020-04-26T06:22:04.021" v="321" actId="1036"/>
        <pc:sldMkLst>
          <pc:docMk/>
          <pc:sldMk cId="99316440" sldId="269"/>
        </pc:sldMkLst>
        <pc:spChg chg="del mod">
          <ac:chgData name="Amalia Spiliakou" userId="f4bd6b91a0b5818a" providerId="LiveId" clId="{6CFD4E63-B8D8-40DA-B43E-FBCBB1448C09}" dt="2020-04-26T06:19:03.400" v="150" actId="478"/>
          <ac:spMkLst>
            <pc:docMk/>
            <pc:sldMk cId="99316440" sldId="269"/>
            <ac:spMk id="4" creationId="{78E92FD7-47A7-4802-BB02-02C935A58E20}"/>
          </ac:spMkLst>
        </pc:spChg>
        <pc:spChg chg="add del mod">
          <ac:chgData name="Amalia Spiliakou" userId="f4bd6b91a0b5818a" providerId="LiveId" clId="{6CFD4E63-B8D8-40DA-B43E-FBCBB1448C09}" dt="2020-04-26T06:21:11.921" v="215" actId="478"/>
          <ac:spMkLst>
            <pc:docMk/>
            <pc:sldMk cId="99316440" sldId="269"/>
            <ac:spMk id="5" creationId="{5688EAE4-F97C-4861-979A-EC810C242574}"/>
          </ac:spMkLst>
        </pc:spChg>
        <pc:picChg chg="add mod">
          <ac:chgData name="Amalia Spiliakou" userId="f4bd6b91a0b5818a" providerId="LiveId" clId="{6CFD4E63-B8D8-40DA-B43E-FBCBB1448C09}" dt="2020-04-26T06:21:42.978" v="267" actId="1035"/>
          <ac:picMkLst>
            <pc:docMk/>
            <pc:sldMk cId="99316440" sldId="269"/>
            <ac:picMk id="7" creationId="{61FEAE6D-0C19-42D2-B328-77262FCBDC79}"/>
          </ac:picMkLst>
        </pc:picChg>
        <pc:picChg chg="add mod">
          <ac:chgData name="Amalia Spiliakou" userId="f4bd6b91a0b5818a" providerId="LiveId" clId="{6CFD4E63-B8D8-40DA-B43E-FBCBB1448C09}" dt="2020-04-26T06:22:04.021" v="321" actId="1036"/>
          <ac:picMkLst>
            <pc:docMk/>
            <pc:sldMk cId="99316440" sldId="269"/>
            <ac:picMk id="8" creationId="{4615D5CB-90CD-43F9-8536-0DAD6C9A1830}"/>
          </ac:picMkLst>
        </pc:picChg>
        <pc:picChg chg="add mod">
          <ac:chgData name="Amalia Spiliakou" userId="f4bd6b91a0b5818a" providerId="LiveId" clId="{6CFD4E63-B8D8-40DA-B43E-FBCBB1448C09}" dt="2020-04-26T06:21:25.348" v="235" actId="1038"/>
          <ac:picMkLst>
            <pc:docMk/>
            <pc:sldMk cId="99316440" sldId="269"/>
            <ac:picMk id="22530" creationId="{BD146E59-BD4B-4D14-B51B-FBB0DBC3A482}"/>
          </ac:picMkLst>
        </pc:picChg>
      </pc:sldChg>
      <pc:sldChg chg="addSp delSp modSp del">
        <pc:chgData name="Amalia Spiliakou" userId="f4bd6b91a0b5818a" providerId="LiveId" clId="{6CFD4E63-B8D8-40DA-B43E-FBCBB1448C09}" dt="2020-04-30T05:36:45.412" v="1465" actId="2696"/>
        <pc:sldMkLst>
          <pc:docMk/>
          <pc:sldMk cId="2809156758" sldId="271"/>
        </pc:sldMkLst>
        <pc:picChg chg="add del mod">
          <ac:chgData name="Amalia Spiliakou" userId="f4bd6b91a0b5818a" providerId="LiveId" clId="{6CFD4E63-B8D8-40DA-B43E-FBCBB1448C09}" dt="2020-04-26T05:58:07.615" v="79" actId="478"/>
          <ac:picMkLst>
            <pc:docMk/>
            <pc:sldMk cId="2809156758" sldId="271"/>
            <ac:picMk id="11266" creationId="{CD676146-B78D-4B93-816A-72C4573EAD08}"/>
          </ac:picMkLst>
        </pc:picChg>
        <pc:picChg chg="add del">
          <ac:chgData name="Amalia Spiliakou" userId="f4bd6b91a0b5818a" providerId="LiveId" clId="{6CFD4E63-B8D8-40DA-B43E-FBCBB1448C09}" dt="2020-04-26T06:17:03.003" v="142" actId="478"/>
          <ac:picMkLst>
            <pc:docMk/>
            <pc:sldMk cId="2809156758" sldId="271"/>
            <ac:picMk id="11268" creationId="{71DE2C69-BE3A-499F-A0AB-1E02908DA39B}"/>
          </ac:picMkLst>
        </pc:picChg>
      </pc:sldChg>
      <pc:sldChg chg="del">
        <pc:chgData name="Amalia Spiliakou" userId="f4bd6b91a0b5818a" providerId="LiveId" clId="{6CFD4E63-B8D8-40DA-B43E-FBCBB1448C09}" dt="2020-04-26T05:49:16.598" v="27" actId="2696"/>
        <pc:sldMkLst>
          <pc:docMk/>
          <pc:sldMk cId="2588142131" sldId="272"/>
        </pc:sldMkLst>
      </pc:sldChg>
      <pc:sldChg chg="add del">
        <pc:chgData name="Amalia Spiliakou" userId="f4bd6b91a0b5818a" providerId="LiveId" clId="{6CFD4E63-B8D8-40DA-B43E-FBCBB1448C09}" dt="2020-04-26T05:48:28.796" v="22" actId="2696"/>
        <pc:sldMkLst>
          <pc:docMk/>
          <pc:sldMk cId="3175143135" sldId="273"/>
        </pc:sldMkLst>
      </pc:sldChg>
      <pc:sldChg chg="delSp modSp add setBg delDesignElem">
        <pc:chgData name="Amalia Spiliakou" userId="f4bd6b91a0b5818a" providerId="LiveId" clId="{6CFD4E63-B8D8-40DA-B43E-FBCBB1448C09}" dt="2020-04-26T05:49:54.533" v="29" actId="255"/>
        <pc:sldMkLst>
          <pc:docMk/>
          <pc:sldMk cId="2931931298" sldId="274"/>
        </pc:sldMkLst>
        <pc:spChg chg="mod">
          <ac:chgData name="Amalia Spiliakou" userId="f4bd6b91a0b5818a" providerId="LiveId" clId="{6CFD4E63-B8D8-40DA-B43E-FBCBB1448C09}" dt="2020-04-26T05:49:54.533" v="29" actId="255"/>
          <ac:spMkLst>
            <pc:docMk/>
            <pc:sldMk cId="2931931298" sldId="274"/>
            <ac:spMk id="2" creationId="{8B419EB6-4167-4101-9710-268FA4E82C1E}"/>
          </ac:spMkLst>
        </pc:spChg>
        <pc:spChg chg="del">
          <ac:chgData name="Amalia Spiliakou" userId="f4bd6b91a0b5818a" providerId="LiveId" clId="{6CFD4E63-B8D8-40DA-B43E-FBCBB1448C09}" dt="2020-04-26T05:48:26.127" v="21"/>
          <ac:spMkLst>
            <pc:docMk/>
            <pc:sldMk cId="2931931298" sldId="274"/>
            <ac:spMk id="71" creationId="{37C89E4B-3C9F-44B9-8B86-D9E3D112D8EC}"/>
          </ac:spMkLst>
        </pc:spChg>
        <pc:cxnChg chg="del">
          <ac:chgData name="Amalia Spiliakou" userId="f4bd6b91a0b5818a" providerId="LiveId" clId="{6CFD4E63-B8D8-40DA-B43E-FBCBB1448C09}" dt="2020-04-26T05:48:26.127" v="21"/>
          <ac:cxnSpMkLst>
            <pc:docMk/>
            <pc:sldMk cId="2931931298" sldId="274"/>
            <ac:cxnSpMk id="73" creationId="{AA2EAA10-076F-46BD-8F0F-B9A2FB77A85C}"/>
          </ac:cxnSpMkLst>
        </pc:cxnChg>
        <pc:cxnChg chg="del">
          <ac:chgData name="Amalia Spiliakou" userId="f4bd6b91a0b5818a" providerId="LiveId" clId="{6CFD4E63-B8D8-40DA-B43E-FBCBB1448C09}" dt="2020-04-26T05:48:26.127" v="21"/>
          <ac:cxnSpMkLst>
            <pc:docMk/>
            <pc:sldMk cId="2931931298" sldId="274"/>
            <ac:cxnSpMk id="75" creationId="{D891E407-403B-4764-86C9-33A56D3BCAA3}"/>
          </ac:cxnSpMkLst>
        </pc:cxnChg>
      </pc:sldChg>
      <pc:sldChg chg="delSp modSp add setBg delDesignElem">
        <pc:chgData name="Amalia Spiliakou" userId="f4bd6b91a0b5818a" providerId="LiveId" clId="{6CFD4E63-B8D8-40DA-B43E-FBCBB1448C09}" dt="2020-04-26T05:49:33.415" v="28" actId="255"/>
        <pc:sldMkLst>
          <pc:docMk/>
          <pc:sldMk cId="3880993189" sldId="275"/>
        </pc:sldMkLst>
        <pc:spChg chg="mod">
          <ac:chgData name="Amalia Spiliakou" userId="f4bd6b91a0b5818a" providerId="LiveId" clId="{6CFD4E63-B8D8-40DA-B43E-FBCBB1448C09}" dt="2020-04-26T05:49:33.415" v="28" actId="255"/>
          <ac:spMkLst>
            <pc:docMk/>
            <pc:sldMk cId="3880993189" sldId="275"/>
            <ac:spMk id="2" creationId="{8B419EB6-4167-4101-9710-268FA4E82C1E}"/>
          </ac:spMkLst>
        </pc:spChg>
        <pc:spChg chg="del">
          <ac:chgData name="Amalia Spiliakou" userId="f4bd6b91a0b5818a" providerId="LiveId" clId="{6CFD4E63-B8D8-40DA-B43E-FBCBB1448C09}" dt="2020-04-26T05:49:00.596" v="25"/>
          <ac:spMkLst>
            <pc:docMk/>
            <pc:sldMk cId="3880993189" sldId="275"/>
            <ac:spMk id="71" creationId="{37C89E4B-3C9F-44B9-8B86-D9E3D112D8EC}"/>
          </ac:spMkLst>
        </pc:spChg>
        <pc:cxnChg chg="del">
          <ac:chgData name="Amalia Spiliakou" userId="f4bd6b91a0b5818a" providerId="LiveId" clId="{6CFD4E63-B8D8-40DA-B43E-FBCBB1448C09}" dt="2020-04-26T05:49:00.596" v="25"/>
          <ac:cxnSpMkLst>
            <pc:docMk/>
            <pc:sldMk cId="3880993189" sldId="275"/>
            <ac:cxnSpMk id="73" creationId="{AA2EAA10-076F-46BD-8F0F-B9A2FB77A85C}"/>
          </ac:cxnSpMkLst>
        </pc:cxnChg>
        <pc:cxnChg chg="del">
          <ac:chgData name="Amalia Spiliakou" userId="f4bd6b91a0b5818a" providerId="LiveId" clId="{6CFD4E63-B8D8-40DA-B43E-FBCBB1448C09}" dt="2020-04-26T05:49:00.596" v="25"/>
          <ac:cxnSpMkLst>
            <pc:docMk/>
            <pc:sldMk cId="3880993189" sldId="275"/>
            <ac:cxnSpMk id="75" creationId="{D891E407-403B-4764-86C9-33A56D3BCAA3}"/>
          </ac:cxnSpMkLst>
        </pc:cxnChg>
      </pc:sldChg>
      <pc:sldChg chg="addSp add del">
        <pc:chgData name="Amalia Spiliakou" userId="f4bd6b91a0b5818a" providerId="LiveId" clId="{6CFD4E63-B8D8-40DA-B43E-FBCBB1448C09}" dt="2020-04-30T05:38:18.852" v="1491" actId="2696"/>
        <pc:sldMkLst>
          <pc:docMk/>
          <pc:sldMk cId="2029573952" sldId="276"/>
        </pc:sldMkLst>
        <pc:picChg chg="add">
          <ac:chgData name="Amalia Spiliakou" userId="f4bd6b91a0b5818a" providerId="LiveId" clId="{6CFD4E63-B8D8-40DA-B43E-FBCBB1448C09}" dt="2020-04-26T06:13:35.172" v="135"/>
          <ac:picMkLst>
            <pc:docMk/>
            <pc:sldMk cId="2029573952" sldId="276"/>
            <ac:picMk id="19458" creationId="{0A8F76F4-A188-4BC8-BB2E-8C9F76F3E03E}"/>
          </ac:picMkLst>
        </pc:picChg>
      </pc:sldChg>
      <pc:sldChg chg="add">
        <pc:chgData name="Amalia Spiliakou" userId="f4bd6b91a0b5818a" providerId="LiveId" clId="{6CFD4E63-B8D8-40DA-B43E-FBCBB1448C09}" dt="2020-04-26T05:50:19.193" v="31"/>
        <pc:sldMkLst>
          <pc:docMk/>
          <pc:sldMk cId="1187171427" sldId="277"/>
        </pc:sldMkLst>
      </pc:sldChg>
      <pc:sldChg chg="addSp modSp add setBg">
        <pc:chgData name="Amalia Spiliakou" userId="f4bd6b91a0b5818a" providerId="LiveId" clId="{6CFD4E63-B8D8-40DA-B43E-FBCBB1448C09}" dt="2020-04-30T05:37:45.820" v="1484" actId="20577"/>
        <pc:sldMkLst>
          <pc:docMk/>
          <pc:sldMk cId="3588277610" sldId="278"/>
        </pc:sldMkLst>
        <pc:spChg chg="mod">
          <ac:chgData name="Amalia Spiliakou" userId="f4bd6b91a0b5818a" providerId="LiveId" clId="{6CFD4E63-B8D8-40DA-B43E-FBCBB1448C09}" dt="2020-04-30T05:37:45.820" v="1484" actId="20577"/>
          <ac:spMkLst>
            <pc:docMk/>
            <pc:sldMk cId="3588277610" sldId="278"/>
            <ac:spMk id="2" creationId="{A553C25C-A2B8-4C08-A8D3-66C6EE866E76}"/>
          </ac:spMkLst>
        </pc:spChg>
        <pc:picChg chg="add mod">
          <ac:chgData name="Amalia Spiliakou" userId="f4bd6b91a0b5818a" providerId="LiveId" clId="{6CFD4E63-B8D8-40DA-B43E-FBCBB1448C09}" dt="2020-04-26T05:58:50.717" v="82" actId="14100"/>
          <ac:picMkLst>
            <pc:docMk/>
            <pc:sldMk cId="3588277610" sldId="278"/>
            <ac:picMk id="12290" creationId="{4E4D0E0F-8B8C-4FEF-8DF2-10A29E5F4387}"/>
          </ac:picMkLst>
        </pc:picChg>
      </pc:sldChg>
      <pc:sldChg chg="addSp modSp add setBg">
        <pc:chgData name="Amalia Spiliakou" userId="f4bd6b91a0b5818a" providerId="LiveId" clId="{6CFD4E63-B8D8-40DA-B43E-FBCBB1448C09}" dt="2020-04-30T05:38:35.726" v="1494" actId="1076"/>
        <pc:sldMkLst>
          <pc:docMk/>
          <pc:sldMk cId="3572604717" sldId="279"/>
        </pc:sldMkLst>
        <pc:spChg chg="mod">
          <ac:chgData name="Amalia Spiliakou" userId="f4bd6b91a0b5818a" providerId="LiveId" clId="{6CFD4E63-B8D8-40DA-B43E-FBCBB1448C09}" dt="2020-04-30T05:38:00.229" v="1489" actId="20577"/>
          <ac:spMkLst>
            <pc:docMk/>
            <pc:sldMk cId="3572604717" sldId="279"/>
            <ac:spMk id="2" creationId="{CFC7FC0C-DF39-40EA-831E-1D1F90B5A672}"/>
          </ac:spMkLst>
        </pc:spChg>
        <pc:picChg chg="add mod">
          <ac:chgData name="Amalia Spiliakou" userId="f4bd6b91a0b5818a" providerId="LiveId" clId="{6CFD4E63-B8D8-40DA-B43E-FBCBB1448C09}" dt="2020-04-30T05:38:35.726" v="1494" actId="1076"/>
          <ac:picMkLst>
            <pc:docMk/>
            <pc:sldMk cId="3572604717" sldId="279"/>
            <ac:picMk id="17410" creationId="{EAC7B5FF-39D5-4A21-A624-A9805EF2FE3F}"/>
          </ac:picMkLst>
        </pc:picChg>
      </pc:sldChg>
      <pc:sldChg chg="addSp modSp add setBg">
        <pc:chgData name="Amalia Spiliakou" userId="f4bd6b91a0b5818a" providerId="LiveId" clId="{6CFD4E63-B8D8-40DA-B43E-FBCBB1448C09}" dt="2020-04-30T05:38:42.602" v="1495" actId="1076"/>
        <pc:sldMkLst>
          <pc:docMk/>
          <pc:sldMk cId="3897573785" sldId="280"/>
        </pc:sldMkLst>
        <pc:spChg chg="mod">
          <ac:chgData name="Amalia Spiliakou" userId="f4bd6b91a0b5818a" providerId="LiveId" clId="{6CFD4E63-B8D8-40DA-B43E-FBCBB1448C09}" dt="2020-04-30T05:38:12.983" v="1490" actId="6549"/>
          <ac:spMkLst>
            <pc:docMk/>
            <pc:sldMk cId="3897573785" sldId="280"/>
            <ac:spMk id="4" creationId="{78E92FD7-47A7-4802-BB02-02C935A58E20}"/>
          </ac:spMkLst>
        </pc:spChg>
        <pc:picChg chg="add mod">
          <ac:chgData name="Amalia Spiliakou" userId="f4bd6b91a0b5818a" providerId="LiveId" clId="{6CFD4E63-B8D8-40DA-B43E-FBCBB1448C09}" dt="2020-04-30T05:38:42.602" v="1495" actId="1076"/>
          <ac:picMkLst>
            <pc:docMk/>
            <pc:sldMk cId="3897573785" sldId="280"/>
            <ac:picMk id="18434" creationId="{A6F0EF89-2B0D-4987-8B06-6259AB1BD658}"/>
          </ac:picMkLst>
        </pc:picChg>
      </pc:sldChg>
      <pc:sldChg chg="add del setBg">
        <pc:chgData name="Amalia Spiliakou" userId="f4bd6b91a0b5818a" providerId="LiveId" clId="{6CFD4E63-B8D8-40DA-B43E-FBCBB1448C09}" dt="2020-04-30T05:38:21.521" v="1492" actId="2696"/>
        <pc:sldMkLst>
          <pc:docMk/>
          <pc:sldMk cId="1043242842" sldId="281"/>
        </pc:sldMkLst>
      </pc:sldChg>
      <pc:sldChg chg="add del">
        <pc:chgData name="Amalia Spiliakou" userId="f4bd6b91a0b5818a" providerId="LiveId" clId="{6CFD4E63-B8D8-40DA-B43E-FBCBB1448C09}" dt="2020-04-26T05:51:18.995" v="35" actId="2696"/>
        <pc:sldMkLst>
          <pc:docMk/>
          <pc:sldMk cId="1813726474" sldId="282"/>
        </pc:sldMkLst>
      </pc:sldChg>
      <pc:sldChg chg="addSp delSp modSp add setBg">
        <pc:chgData name="Amalia Spiliakou" userId="f4bd6b91a0b5818a" providerId="LiveId" clId="{6CFD4E63-B8D8-40DA-B43E-FBCBB1448C09}" dt="2020-04-26T06:02:27.619" v="94" actId="5793"/>
        <pc:sldMkLst>
          <pc:docMk/>
          <pc:sldMk cId="2988939216" sldId="282"/>
        </pc:sldMkLst>
        <pc:spChg chg="mod">
          <ac:chgData name="Amalia Spiliakou" userId="f4bd6b91a0b5818a" providerId="LiveId" clId="{6CFD4E63-B8D8-40DA-B43E-FBCBB1448C09}" dt="2020-04-26T06:02:27.619" v="94" actId="5793"/>
          <ac:spMkLst>
            <pc:docMk/>
            <pc:sldMk cId="2988939216" sldId="282"/>
            <ac:spMk id="2" creationId="{77CA2A13-5ACE-4C19-A15F-6A1D120B28DC}"/>
          </ac:spMkLst>
        </pc:spChg>
        <pc:picChg chg="del">
          <ac:chgData name="Amalia Spiliakou" userId="f4bd6b91a0b5818a" providerId="LiveId" clId="{6CFD4E63-B8D8-40DA-B43E-FBCBB1448C09}" dt="2020-04-26T05:51:47.636" v="46" actId="478"/>
          <ac:picMkLst>
            <pc:docMk/>
            <pc:sldMk cId="2988939216" sldId="282"/>
            <ac:picMk id="3074" creationId="{3239EEA9-5F7D-4EB2-BF92-ADD18DEFCD4A}"/>
          </ac:picMkLst>
        </pc:picChg>
        <pc:picChg chg="add mod">
          <ac:chgData name="Amalia Spiliakou" userId="f4bd6b91a0b5818a" providerId="LiveId" clId="{6CFD4E63-B8D8-40DA-B43E-FBCBB1448C09}" dt="2020-04-26T05:54:36.154" v="65" actId="1076"/>
          <ac:picMkLst>
            <pc:docMk/>
            <pc:sldMk cId="2988939216" sldId="282"/>
            <ac:picMk id="5122" creationId="{4D4BBFD3-7B2D-49A9-87DD-5E04339177D7}"/>
          </ac:picMkLst>
        </pc:picChg>
      </pc:sldChg>
      <pc:sldChg chg="addSp delSp modSp add setBg">
        <pc:chgData name="Amalia Spiliakou" userId="f4bd6b91a0b5818a" providerId="LiveId" clId="{6CFD4E63-B8D8-40DA-B43E-FBCBB1448C09}" dt="2020-04-26T06:02:49.507" v="97" actId="20577"/>
        <pc:sldMkLst>
          <pc:docMk/>
          <pc:sldMk cId="2960181026" sldId="283"/>
        </pc:sldMkLst>
        <pc:spChg chg="mod">
          <ac:chgData name="Amalia Spiliakou" userId="f4bd6b91a0b5818a" providerId="LiveId" clId="{6CFD4E63-B8D8-40DA-B43E-FBCBB1448C09}" dt="2020-04-26T06:02:49.507" v="97" actId="20577"/>
          <ac:spMkLst>
            <pc:docMk/>
            <pc:sldMk cId="2960181026" sldId="283"/>
            <ac:spMk id="2" creationId="{77CA2A13-5ACE-4C19-A15F-6A1D120B28DC}"/>
          </ac:spMkLst>
        </pc:spChg>
        <pc:picChg chg="del">
          <ac:chgData name="Amalia Spiliakou" userId="f4bd6b91a0b5818a" providerId="LiveId" clId="{6CFD4E63-B8D8-40DA-B43E-FBCBB1448C09}" dt="2020-04-26T05:52:13.567" v="58" actId="478"/>
          <ac:picMkLst>
            <pc:docMk/>
            <pc:sldMk cId="2960181026" sldId="283"/>
            <ac:picMk id="3074" creationId="{3239EEA9-5F7D-4EB2-BF92-ADD18DEFCD4A}"/>
          </ac:picMkLst>
        </pc:picChg>
        <pc:picChg chg="add mod">
          <ac:chgData name="Amalia Spiliakou" userId="f4bd6b91a0b5818a" providerId="LiveId" clId="{6CFD4E63-B8D8-40DA-B43E-FBCBB1448C09}" dt="2020-04-26T05:53:45.095" v="62" actId="14100"/>
          <ac:picMkLst>
            <pc:docMk/>
            <pc:sldMk cId="2960181026" sldId="283"/>
            <ac:picMk id="4098" creationId="{438AF007-2727-43BE-8D16-66102F5735FB}"/>
          </ac:picMkLst>
        </pc:picChg>
      </pc:sldChg>
      <pc:sldChg chg="addSp delSp modSp add del mod ord setBg">
        <pc:chgData name="Amalia Spiliakou" userId="f4bd6b91a0b5818a" providerId="LiveId" clId="{6CFD4E63-B8D8-40DA-B43E-FBCBB1448C09}" dt="2020-04-26T06:23:43.919" v="333" actId="2696"/>
        <pc:sldMkLst>
          <pc:docMk/>
          <pc:sldMk cId="1018228738" sldId="284"/>
        </pc:sldMkLst>
        <pc:spChg chg="del">
          <ac:chgData name="Amalia Spiliakou" userId="f4bd6b91a0b5818a" providerId="LiveId" clId="{6CFD4E63-B8D8-40DA-B43E-FBCBB1448C09}" dt="2020-04-26T05:56:11.327" v="72" actId="478"/>
          <ac:spMkLst>
            <pc:docMk/>
            <pc:sldMk cId="1018228738" sldId="284"/>
            <ac:spMk id="2" creationId="{B75A834E-5ED7-4A41-B83A-B2DBEE02A231}"/>
          </ac:spMkLst>
        </pc:spChg>
        <pc:picChg chg="add mod">
          <ac:chgData name="Amalia Spiliakou" userId="f4bd6b91a0b5818a" providerId="LiveId" clId="{6CFD4E63-B8D8-40DA-B43E-FBCBB1448C09}" dt="2020-04-26T06:11:14.171" v="130" actId="14100"/>
          <ac:picMkLst>
            <pc:docMk/>
            <pc:sldMk cId="1018228738" sldId="284"/>
            <ac:picMk id="10242" creationId="{DF474A2F-AB51-4D10-862D-EA4F86E8E4D8}"/>
          </ac:picMkLst>
        </pc:picChg>
        <pc:picChg chg="add mod">
          <ac:chgData name="Amalia Spiliakou" userId="f4bd6b91a0b5818a" providerId="LiveId" clId="{6CFD4E63-B8D8-40DA-B43E-FBCBB1448C09}" dt="2020-04-26T06:11:23.210" v="131" actId="1076"/>
          <ac:picMkLst>
            <pc:docMk/>
            <pc:sldMk cId="1018228738" sldId="284"/>
            <ac:picMk id="10244" creationId="{9A61C2F2-DA47-4962-AD47-FE7BB1617458}"/>
          </ac:picMkLst>
        </pc:picChg>
        <pc:picChg chg="add mod">
          <ac:chgData name="Amalia Spiliakou" userId="f4bd6b91a0b5818a" providerId="LiveId" clId="{6CFD4E63-B8D8-40DA-B43E-FBCBB1448C09}" dt="2020-04-26T06:16:29.269" v="140" actId="14100"/>
          <ac:picMkLst>
            <pc:docMk/>
            <pc:sldMk cId="1018228738" sldId="284"/>
            <ac:picMk id="10246" creationId="{F84745F1-8E9E-4611-8B66-B1D63699F2A3}"/>
          </ac:picMkLst>
        </pc:picChg>
      </pc:sldChg>
      <pc:sldChg chg="addSp add del">
        <pc:chgData name="Amalia Spiliakou" userId="f4bd6b91a0b5818a" providerId="LiveId" clId="{6CFD4E63-B8D8-40DA-B43E-FBCBB1448C09}" dt="2020-04-26T06:23:47.207" v="334" actId="2696"/>
        <pc:sldMkLst>
          <pc:docMk/>
          <pc:sldMk cId="3514806464" sldId="285"/>
        </pc:sldMkLst>
        <pc:picChg chg="add">
          <ac:chgData name="Amalia Spiliakou" userId="f4bd6b91a0b5818a" providerId="LiveId" clId="{6CFD4E63-B8D8-40DA-B43E-FBCBB1448C09}" dt="2020-04-26T06:15:53.613" v="139"/>
          <ac:picMkLst>
            <pc:docMk/>
            <pc:sldMk cId="3514806464" sldId="285"/>
            <ac:picMk id="20482" creationId="{10A8899D-4F24-44EC-B292-AC506D7BC00D}"/>
          </ac:picMkLst>
        </pc:picChg>
      </pc:sldChg>
      <pc:sldChg chg="addSp modSp add ord setBg">
        <pc:chgData name="Amalia Spiliakou" userId="f4bd6b91a0b5818a" providerId="LiveId" clId="{6CFD4E63-B8D8-40DA-B43E-FBCBB1448C09}" dt="2020-04-30T05:36:24.395" v="1464" actId="122"/>
        <pc:sldMkLst>
          <pc:docMk/>
          <pc:sldMk cId="1007754332" sldId="286"/>
        </pc:sldMkLst>
        <pc:spChg chg="mod">
          <ac:chgData name="Amalia Spiliakou" userId="f4bd6b91a0b5818a" providerId="LiveId" clId="{6CFD4E63-B8D8-40DA-B43E-FBCBB1448C09}" dt="2020-04-30T05:36:24.395" v="1464" actId="122"/>
          <ac:spMkLst>
            <pc:docMk/>
            <pc:sldMk cId="1007754332" sldId="286"/>
            <ac:spMk id="2" creationId="{FF40657D-3CE0-4609-816A-37589C7B1700}"/>
          </ac:spMkLst>
        </pc:spChg>
        <pc:picChg chg="add mod">
          <ac:chgData name="Amalia Spiliakou" userId="f4bd6b91a0b5818a" providerId="LiveId" clId="{6CFD4E63-B8D8-40DA-B43E-FBCBB1448C09}" dt="2020-04-26T06:22:53.234" v="326" actId="1076"/>
          <ac:picMkLst>
            <pc:docMk/>
            <pc:sldMk cId="1007754332" sldId="286"/>
            <ac:picMk id="21506" creationId="{B5703227-0036-4FC3-9770-3822D9C8856E}"/>
          </ac:picMkLst>
        </pc:picChg>
      </pc:sldChg>
      <pc:sldChg chg="addSp modSp add setBg">
        <pc:chgData name="Amalia Spiliakou" userId="f4bd6b91a0b5818a" providerId="LiveId" clId="{6CFD4E63-B8D8-40DA-B43E-FBCBB1448C09}" dt="2020-04-26T06:45:22.210" v="974" actId="207"/>
        <pc:sldMkLst>
          <pc:docMk/>
          <pc:sldMk cId="3379406977" sldId="287"/>
        </pc:sldMkLst>
        <pc:spChg chg="mod">
          <ac:chgData name="Amalia Spiliakou" userId="f4bd6b91a0b5818a" providerId="LiveId" clId="{6CFD4E63-B8D8-40DA-B43E-FBCBB1448C09}" dt="2020-04-26T06:45:22.210" v="974" actId="207"/>
          <ac:spMkLst>
            <pc:docMk/>
            <pc:sldMk cId="3379406977" sldId="287"/>
            <ac:spMk id="2" creationId="{F281BF0A-DC28-44A6-AE52-180A7C907F23}"/>
          </ac:spMkLst>
        </pc:spChg>
        <pc:picChg chg="add mod">
          <ac:chgData name="Amalia Spiliakou" userId="f4bd6b91a0b5818a" providerId="LiveId" clId="{6CFD4E63-B8D8-40DA-B43E-FBCBB1448C09}" dt="2020-04-26T06:41:53.361" v="828" actId="1076"/>
          <ac:picMkLst>
            <pc:docMk/>
            <pc:sldMk cId="3379406977" sldId="287"/>
            <ac:picMk id="23554" creationId="{3625F81F-A7F6-42B3-B7E4-69CE4A5D64D7}"/>
          </ac:picMkLst>
        </pc:picChg>
      </pc:sldChg>
      <pc:sldChg chg="addSp modSp add setBg">
        <pc:chgData name="Amalia Spiliakou" userId="f4bd6b91a0b5818a" providerId="LiveId" clId="{6CFD4E63-B8D8-40DA-B43E-FBCBB1448C09}" dt="2020-04-26T07:07:15.383" v="1434" actId="20577"/>
        <pc:sldMkLst>
          <pc:docMk/>
          <pc:sldMk cId="3170643064" sldId="288"/>
        </pc:sldMkLst>
        <pc:spChg chg="mod">
          <ac:chgData name="Amalia Spiliakou" userId="f4bd6b91a0b5818a" providerId="LiveId" clId="{6CFD4E63-B8D8-40DA-B43E-FBCBB1448C09}" dt="2020-04-26T07:07:15.383" v="1434" actId="20577"/>
          <ac:spMkLst>
            <pc:docMk/>
            <pc:sldMk cId="3170643064" sldId="288"/>
            <ac:spMk id="2" creationId="{2AFA3635-4FF3-41A0-A6D4-BB0D0D4CB578}"/>
          </ac:spMkLst>
        </pc:spChg>
        <pc:picChg chg="add mod">
          <ac:chgData name="Amalia Spiliakou" userId="f4bd6b91a0b5818a" providerId="LiveId" clId="{6CFD4E63-B8D8-40DA-B43E-FBCBB1448C09}" dt="2020-04-26T07:05:22.737" v="1319" actId="1076"/>
          <ac:picMkLst>
            <pc:docMk/>
            <pc:sldMk cId="3170643064" sldId="288"/>
            <ac:picMk id="1026" creationId="{0F1630DE-F081-4240-AF17-9567834C2A2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C5AB2-5B85-4F5B-B113-2BC41F218C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5F756-963A-4D5B-8A7A-C047D05F23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0FCB50-6583-4599-8B44-CEA555BBD8D5}"/>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5" name="Footer Placeholder 4">
            <a:extLst>
              <a:ext uri="{FF2B5EF4-FFF2-40B4-BE49-F238E27FC236}">
                <a16:creationId xmlns:a16="http://schemas.microsoft.com/office/drawing/2014/main" id="{45BB6D22-E535-47D3-9B07-1F2A57DC5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A5AC9E-A1E7-4000-A177-E3F6A3DB3752}"/>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232352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99D9-FAE2-4C54-B5A3-6347B0B9D1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993C79-0889-400E-BE85-A58FC7A257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4607B3-6BAE-40A6-AFCB-1FA4428F1EE1}"/>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5" name="Footer Placeholder 4">
            <a:extLst>
              <a:ext uri="{FF2B5EF4-FFF2-40B4-BE49-F238E27FC236}">
                <a16:creationId xmlns:a16="http://schemas.microsoft.com/office/drawing/2014/main" id="{1B01E889-CE96-4F50-9FBF-2EB65075FD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C2A4C6-966B-48CA-B3BD-FFF590A4066F}"/>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52452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3912E-3327-4453-8170-E13E7C1E1E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4B1BDB-A058-4514-B8CE-40E16B11CF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5FF234-8365-499B-8A08-920820A4754D}"/>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5" name="Footer Placeholder 4">
            <a:extLst>
              <a:ext uri="{FF2B5EF4-FFF2-40B4-BE49-F238E27FC236}">
                <a16:creationId xmlns:a16="http://schemas.microsoft.com/office/drawing/2014/main" id="{67C82DFE-CADC-4D0C-8F75-457E521814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7D2CD-FC81-406B-B086-A2B7512B59FE}"/>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324331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AEBD-3E94-42BA-B97F-BE583A42F7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A0BB43-A84C-4149-BF31-3FB9DD4455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ECFA37-843A-4C68-BBC1-E67436B1A8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873047-F767-400A-B54E-42444EFA559F}"/>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6" name="Footer Placeholder 5">
            <a:extLst>
              <a:ext uri="{FF2B5EF4-FFF2-40B4-BE49-F238E27FC236}">
                <a16:creationId xmlns:a16="http://schemas.microsoft.com/office/drawing/2014/main" id="{E4F1FC82-2D9C-400E-B3E7-3F8FFEBCFC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D1C4E9-E17B-4384-B3F6-F2FD8D1EC3AA}"/>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452351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4DD6-0BB9-4F8A-A392-A6581BA1F2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C6E9CE-DFAC-44FA-9192-009D65F571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A6EAF7-C117-4A15-8D16-3677D19DBF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FD5193-BA07-4DAB-9F60-9F7236C16C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41B865-110E-4D85-9887-D0B3F785BB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982B5C-18CE-4932-86CA-08AF3B790BE8}"/>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8" name="Footer Placeholder 7">
            <a:extLst>
              <a:ext uri="{FF2B5EF4-FFF2-40B4-BE49-F238E27FC236}">
                <a16:creationId xmlns:a16="http://schemas.microsoft.com/office/drawing/2014/main" id="{55519774-5D76-4DE2-AC06-658EECF526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D23E1F-7BD5-4516-B42D-1803927EF879}"/>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2182068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BC2B-3AEA-45AE-B402-903BC6736D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CA12D4-0DFD-440B-A5E7-67EE01233DC5}"/>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4" name="Footer Placeholder 3">
            <a:extLst>
              <a:ext uri="{FF2B5EF4-FFF2-40B4-BE49-F238E27FC236}">
                <a16:creationId xmlns:a16="http://schemas.microsoft.com/office/drawing/2014/main" id="{BA54BC60-E86B-4FEB-A727-8E44D90DD4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D72E35-B574-4905-898A-96AEF12AE108}"/>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999836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0DC62-4714-46EC-A115-C6B1AE77BA24}"/>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3" name="Footer Placeholder 2">
            <a:extLst>
              <a:ext uri="{FF2B5EF4-FFF2-40B4-BE49-F238E27FC236}">
                <a16:creationId xmlns:a16="http://schemas.microsoft.com/office/drawing/2014/main" id="{D7C2ECEB-893B-4D85-8EBD-9E211ABAF3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D83F63-CB71-4207-87DB-9F9545FFF5D3}"/>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01440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7961-7B7F-473C-9115-A0A28297A4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1A8BC7-A448-4C8F-80C0-2E4E3BCB4E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0423B1-480A-4C6A-8AA7-56C50FEFF5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F12F6E-96DD-48AA-8A11-4141BECEBFAA}"/>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6" name="Footer Placeholder 5">
            <a:extLst>
              <a:ext uri="{FF2B5EF4-FFF2-40B4-BE49-F238E27FC236}">
                <a16:creationId xmlns:a16="http://schemas.microsoft.com/office/drawing/2014/main" id="{0E2FDE34-8120-43EB-BD66-8CB18BAE20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A3A20D-E165-48F7-9070-7880D573F0CE}"/>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883161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CBBF4-3504-44F5-8C3F-DE28E2664B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165C38-CC09-430D-9EAA-AB4A561B49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5EB0FA-E52A-4E5C-87D1-A35AEDE97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B77678-69E6-4873-834E-06AC43295B7C}"/>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6" name="Footer Placeholder 5">
            <a:extLst>
              <a:ext uri="{FF2B5EF4-FFF2-40B4-BE49-F238E27FC236}">
                <a16:creationId xmlns:a16="http://schemas.microsoft.com/office/drawing/2014/main" id="{89469331-33F3-4D53-BF21-3B8A35E875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AB5138-C29F-43CF-BBD0-43481B4F9BAF}"/>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2271482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CE60-02E9-412C-A48C-115B6660FC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A92ADC-9042-47C7-BFE9-6FA8DB92E7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6D5F5-BBC0-490E-8F90-3710E64898BE}"/>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5" name="Footer Placeholder 4">
            <a:extLst>
              <a:ext uri="{FF2B5EF4-FFF2-40B4-BE49-F238E27FC236}">
                <a16:creationId xmlns:a16="http://schemas.microsoft.com/office/drawing/2014/main" id="{A086EB64-EA9D-4943-8BBC-A159C6FB1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E7CFF-0287-4032-87DB-FDD92E06910E}"/>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2242275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0684C8-239F-4397-85F2-312C2B23E8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252B6A-6A1E-40FE-A4F8-00B7F71A87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8EA40-7AF3-42B1-B866-7AE47B334909}"/>
              </a:ext>
            </a:extLst>
          </p:cNvPr>
          <p:cNvSpPr>
            <a:spLocks noGrp="1"/>
          </p:cNvSpPr>
          <p:nvPr>
            <p:ph type="dt" sz="half" idx="10"/>
          </p:nvPr>
        </p:nvSpPr>
        <p:spPr/>
        <p:txBody>
          <a:bodyPr/>
          <a:lstStyle/>
          <a:p>
            <a:fld id="{4E8B8861-F9FC-47E9-A598-DFA40F58F03C}" type="datetimeFigureOut">
              <a:rPr lang="en-US" smtClean="0"/>
              <a:t>4/30/2020</a:t>
            </a:fld>
            <a:endParaRPr lang="en-US"/>
          </a:p>
        </p:txBody>
      </p:sp>
      <p:sp>
        <p:nvSpPr>
          <p:cNvPr id="5" name="Footer Placeholder 4">
            <a:extLst>
              <a:ext uri="{FF2B5EF4-FFF2-40B4-BE49-F238E27FC236}">
                <a16:creationId xmlns:a16="http://schemas.microsoft.com/office/drawing/2014/main" id="{F664DFC2-45B7-4A9A-A06D-C268B04AA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B1CAFB-EB33-4A5C-805F-B05E6553678F}"/>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3194968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04AEB1-B420-4CF4-91E2-E932984A0C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DA134A-E316-4A3D-AC08-D4ED29AD41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3F3D50-AAA9-409F-994A-D6E665442F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8B8861-F9FC-47E9-A598-DFA40F58F03C}" type="datetimeFigureOut">
              <a:rPr lang="en-US" smtClean="0"/>
              <a:t>4/30/2020</a:t>
            </a:fld>
            <a:endParaRPr lang="en-US"/>
          </a:p>
        </p:txBody>
      </p:sp>
      <p:sp>
        <p:nvSpPr>
          <p:cNvPr id="5" name="Footer Placeholder 4">
            <a:extLst>
              <a:ext uri="{FF2B5EF4-FFF2-40B4-BE49-F238E27FC236}">
                <a16:creationId xmlns:a16="http://schemas.microsoft.com/office/drawing/2014/main" id="{FE4E1B79-95B7-45BF-BD8C-177491E161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E12C57-1B50-4D15-A0A3-ACF4470210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AAB17-5ADB-43F6-BD30-0B0E0DC2579D}" type="slidenum">
              <a:rPr lang="en-US" smtClean="0"/>
              <a:t>‹#›</a:t>
            </a:fld>
            <a:endParaRPr lang="en-US"/>
          </a:p>
        </p:txBody>
      </p:sp>
    </p:spTree>
    <p:extLst>
      <p:ext uri="{BB962C8B-B14F-4D97-AF65-F5344CB8AC3E}">
        <p14:creationId xmlns:p14="http://schemas.microsoft.com/office/powerpoint/2010/main" val="1737480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Scroll: Horizontal 4">
            <a:extLst>
              <a:ext uri="{FF2B5EF4-FFF2-40B4-BE49-F238E27FC236}">
                <a16:creationId xmlns:a16="http://schemas.microsoft.com/office/drawing/2014/main" id="{DE301EA3-A44D-4E8E-8BBF-27B2083E0B58}"/>
              </a:ext>
            </a:extLst>
          </p:cNvPr>
          <p:cNvSpPr/>
          <p:nvPr/>
        </p:nvSpPr>
        <p:spPr>
          <a:xfrm>
            <a:off x="717176" y="367553"/>
            <a:ext cx="10757648" cy="6122893"/>
          </a:xfrm>
          <a:prstGeom prst="horizontalScroll">
            <a:avLst/>
          </a:prstGeom>
          <a:solidFill>
            <a:schemeClr val="tx2">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accent4">
                    <a:lumMod val="60000"/>
                    <a:lumOff val="40000"/>
                  </a:schemeClr>
                </a:solidFill>
                <a:latin typeface="Curlz MT" panose="04040404050702020202" pitchFamily="82" charset="0"/>
              </a:rPr>
              <a:t>Torre Aquila </a:t>
            </a:r>
          </a:p>
          <a:p>
            <a:pPr algn="ctr"/>
            <a:r>
              <a:rPr lang="en-US" sz="5400" dirty="0">
                <a:solidFill>
                  <a:schemeClr val="accent4">
                    <a:lumMod val="60000"/>
                    <a:lumOff val="40000"/>
                  </a:schemeClr>
                </a:solidFill>
                <a:latin typeface="Curlz MT" panose="04040404050702020202" pitchFamily="82" charset="0"/>
              </a:rPr>
              <a:t>Castello del </a:t>
            </a:r>
            <a:r>
              <a:rPr lang="en-US" sz="5400" dirty="0" err="1">
                <a:solidFill>
                  <a:schemeClr val="accent4">
                    <a:lumMod val="60000"/>
                    <a:lumOff val="40000"/>
                  </a:schemeClr>
                </a:solidFill>
                <a:latin typeface="Curlz MT" panose="04040404050702020202" pitchFamily="82" charset="0"/>
              </a:rPr>
              <a:t>Buonconsiglio</a:t>
            </a:r>
            <a:endParaRPr lang="en-US" sz="5400" dirty="0">
              <a:solidFill>
                <a:schemeClr val="accent4">
                  <a:lumMod val="60000"/>
                  <a:lumOff val="40000"/>
                </a:schemeClr>
              </a:solidFill>
              <a:latin typeface="Curlz MT" panose="04040404050702020202" pitchFamily="82" charset="0"/>
            </a:endParaRPr>
          </a:p>
          <a:p>
            <a:pPr algn="ctr"/>
            <a:r>
              <a:rPr lang="en-US" sz="5400" dirty="0">
                <a:solidFill>
                  <a:schemeClr val="accent4">
                    <a:lumMod val="60000"/>
                    <a:lumOff val="40000"/>
                  </a:schemeClr>
                </a:solidFill>
                <a:latin typeface="Curlz MT" panose="04040404050702020202" pitchFamily="82" charset="0"/>
              </a:rPr>
              <a:t>Trento, Italy</a:t>
            </a:r>
          </a:p>
          <a:p>
            <a:pPr algn="ctr"/>
            <a:r>
              <a:rPr lang="en-US" sz="5400" dirty="0">
                <a:solidFill>
                  <a:schemeClr val="accent4">
                    <a:lumMod val="60000"/>
                    <a:lumOff val="40000"/>
                  </a:schemeClr>
                </a:solidFill>
                <a:latin typeface="Curlz MT" panose="04040404050702020202" pitchFamily="82" charset="0"/>
              </a:rPr>
              <a:t>The Months of </a:t>
            </a:r>
          </a:p>
          <a:p>
            <a:pPr algn="ctr"/>
            <a:r>
              <a:rPr lang="en-US" sz="5400" dirty="0">
                <a:solidFill>
                  <a:schemeClr val="accent4">
                    <a:lumMod val="60000"/>
                    <a:lumOff val="40000"/>
                  </a:schemeClr>
                </a:solidFill>
                <a:latin typeface="Curlz MT" panose="04040404050702020202" pitchFamily="82" charset="0"/>
              </a:rPr>
              <a:t>April, May </a:t>
            </a:r>
            <a:r>
              <a:rPr lang="en-US" sz="5400">
                <a:solidFill>
                  <a:schemeClr val="accent4">
                    <a:lumMod val="60000"/>
                    <a:lumOff val="40000"/>
                  </a:schemeClr>
                </a:solidFill>
                <a:latin typeface="Curlz MT" panose="04040404050702020202" pitchFamily="82" charset="0"/>
              </a:rPr>
              <a:t>and June</a:t>
            </a:r>
            <a:endParaRPr lang="en-US" sz="5400" dirty="0">
              <a:solidFill>
                <a:schemeClr val="accent4">
                  <a:lumMod val="60000"/>
                  <a:lumOff val="40000"/>
                </a:schemeClr>
              </a:solidFill>
              <a:latin typeface="Curlz MT" panose="04040404050702020202" pitchFamily="82" charset="0"/>
            </a:endParaRPr>
          </a:p>
        </p:txBody>
      </p:sp>
    </p:spTree>
    <p:extLst>
      <p:ext uri="{BB962C8B-B14F-4D97-AF65-F5344CB8AC3E}">
        <p14:creationId xmlns:p14="http://schemas.microsoft.com/office/powerpoint/2010/main" val="3994374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69F60-DA07-42E6-8DAA-1FBA7844890F}"/>
              </a:ext>
            </a:extLst>
          </p:cNvPr>
          <p:cNvSpPr>
            <a:spLocks noGrp="1"/>
          </p:cNvSpPr>
          <p:nvPr>
            <p:ph type="title"/>
          </p:nvPr>
        </p:nvSpPr>
        <p:spPr>
          <a:xfrm>
            <a:off x="10287000" y="365125"/>
            <a:ext cx="1905000" cy="1325563"/>
          </a:xfrm>
        </p:spPr>
        <p:txBody>
          <a:bodyPr>
            <a:normAutofit fontScale="90000"/>
          </a:bodyPr>
          <a:lstStyle/>
          <a:p>
            <a:pPr algn="ctr"/>
            <a:br>
              <a:rPr lang="en-US" dirty="0"/>
            </a:br>
            <a:br>
              <a:rPr lang="en-US" dirty="0"/>
            </a:br>
            <a:br>
              <a:rPr lang="en-US" dirty="0"/>
            </a:br>
            <a:br>
              <a:rPr lang="en-US" dirty="0"/>
            </a:br>
            <a:br>
              <a:rPr lang="en-US" dirty="0"/>
            </a:br>
            <a:r>
              <a:rPr lang="en-US" sz="2700" dirty="0">
                <a:solidFill>
                  <a:schemeClr val="tx2">
                    <a:lumMod val="20000"/>
                    <a:lumOff val="80000"/>
                  </a:schemeClr>
                </a:solidFill>
                <a:latin typeface="Curlz MT" panose="04040404050702020202" pitchFamily="82" charset="0"/>
              </a:rPr>
              <a:t>Castello del </a:t>
            </a:r>
            <a:r>
              <a:rPr lang="en-US" sz="2700" dirty="0" err="1">
                <a:solidFill>
                  <a:schemeClr val="tx2">
                    <a:lumMod val="20000"/>
                    <a:lumOff val="80000"/>
                  </a:schemeClr>
                </a:solidFill>
                <a:latin typeface="Curlz MT" panose="04040404050702020202" pitchFamily="82" charset="0"/>
              </a:rPr>
              <a:t>Buonconsiglio</a:t>
            </a:r>
            <a:r>
              <a:rPr lang="en-US" sz="2700" dirty="0">
                <a:solidFill>
                  <a:schemeClr val="tx2">
                    <a:lumMod val="20000"/>
                    <a:lumOff val="80000"/>
                  </a:schemeClr>
                </a:solidFill>
                <a:latin typeface="Curlz MT" panose="04040404050702020202" pitchFamily="82" charset="0"/>
              </a:rPr>
              <a:t>,</a:t>
            </a:r>
            <a:br>
              <a:rPr lang="en-US" sz="2700" dirty="0">
                <a:solidFill>
                  <a:schemeClr val="tx2">
                    <a:lumMod val="20000"/>
                    <a:lumOff val="80000"/>
                  </a:schemeClr>
                </a:solidFill>
                <a:latin typeface="Curlz MT" panose="04040404050702020202" pitchFamily="82" charset="0"/>
              </a:rPr>
            </a:br>
            <a:r>
              <a:rPr lang="en-US" sz="2700" dirty="0">
                <a:solidFill>
                  <a:schemeClr val="tx2">
                    <a:lumMod val="20000"/>
                    <a:lumOff val="80000"/>
                  </a:schemeClr>
                </a:solidFill>
                <a:latin typeface="Curlz MT" panose="04040404050702020202" pitchFamily="82" charset="0"/>
              </a:rPr>
              <a:t>Trento,</a:t>
            </a:r>
            <a:br>
              <a:rPr lang="en-US" sz="2700" dirty="0">
                <a:solidFill>
                  <a:schemeClr val="tx2">
                    <a:lumMod val="20000"/>
                    <a:lumOff val="80000"/>
                  </a:schemeClr>
                </a:solidFill>
                <a:latin typeface="Curlz MT" panose="04040404050702020202" pitchFamily="82" charset="0"/>
              </a:rPr>
            </a:br>
            <a:r>
              <a:rPr lang="en-US" sz="2700" dirty="0">
                <a:solidFill>
                  <a:schemeClr val="tx2">
                    <a:lumMod val="20000"/>
                    <a:lumOff val="80000"/>
                  </a:schemeClr>
                </a:solidFill>
                <a:latin typeface="Curlz MT" panose="04040404050702020202" pitchFamily="82" charset="0"/>
              </a:rPr>
              <a:t>Italy</a:t>
            </a:r>
            <a:br>
              <a:rPr lang="en-US" dirty="0"/>
            </a:br>
            <a:endParaRPr lang="en-US" sz="3200" dirty="0">
              <a:solidFill>
                <a:schemeClr val="tx2">
                  <a:lumMod val="20000"/>
                  <a:lumOff val="80000"/>
                </a:schemeClr>
              </a:solidFill>
              <a:latin typeface="Curlz MT" panose="04040404050702020202" pitchFamily="82" charset="0"/>
            </a:endParaRPr>
          </a:p>
        </p:txBody>
      </p:sp>
      <p:pic>
        <p:nvPicPr>
          <p:cNvPr id="4098" name="Picture 2" descr="Αποτέλεσμα εικόνας για Castello del Buonconsiglio Trento Italy">
            <a:extLst>
              <a:ext uri="{FF2B5EF4-FFF2-40B4-BE49-F238E27FC236}">
                <a16:creationId xmlns:a16="http://schemas.microsoft.com/office/drawing/2014/main" id="{0521EC48-48F1-4BB4-BDFE-B458BF709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779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124" name="Picture 4" descr="Σχετική εικόνα">
            <a:extLst>
              <a:ext uri="{FF2B5EF4-FFF2-40B4-BE49-F238E27FC236}">
                <a16:creationId xmlns:a16="http://schemas.microsoft.com/office/drawing/2014/main" id="{7591D0B9-4804-442E-8A0C-7A7ECB42CB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099" b="11901"/>
          <a:stretch/>
        </p:blipFill>
        <p:spPr bwMode="auto">
          <a:xfrm>
            <a:off x="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8D08C2-4183-4075-909A-DC7AE44F1DB9}"/>
              </a:ext>
            </a:extLst>
          </p:cNvPr>
          <p:cNvSpPr>
            <a:spLocks noGrp="1"/>
          </p:cNvSpPr>
          <p:nvPr>
            <p:ph type="title"/>
          </p:nvPr>
        </p:nvSpPr>
        <p:spPr>
          <a:xfrm>
            <a:off x="523875" y="5317240"/>
            <a:ext cx="11210925" cy="744836"/>
          </a:xfrm>
        </p:spPr>
        <p:txBody>
          <a:bodyPr>
            <a:normAutofit fontScale="90000"/>
          </a:bodyPr>
          <a:lstStyle/>
          <a:p>
            <a:pPr algn="ctr"/>
            <a:br>
              <a:rPr lang="en-US" sz="3600" dirty="0">
                <a:solidFill>
                  <a:schemeClr val="tx2">
                    <a:lumMod val="20000"/>
                    <a:lumOff val="80000"/>
                  </a:schemeClr>
                </a:solidFill>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Torre Aquila, Castello del </a:t>
            </a:r>
            <a:r>
              <a:rPr lang="en-US" sz="3600" dirty="0" err="1">
                <a:solidFill>
                  <a:schemeClr val="accent4">
                    <a:lumMod val="20000"/>
                    <a:lumOff val="80000"/>
                  </a:schemeClr>
                </a:solidFill>
                <a:latin typeface="Curlz MT" panose="04040404050702020202" pitchFamily="82" charset="0"/>
              </a:rPr>
              <a:t>Buonconsiglio</a:t>
            </a:r>
            <a:r>
              <a:rPr lang="en-US" sz="3600" dirty="0">
                <a:solidFill>
                  <a:schemeClr val="accent4">
                    <a:lumMod val="20000"/>
                    <a:lumOff val="80000"/>
                  </a:schemeClr>
                </a:solidFill>
                <a:latin typeface="Curlz MT" panose="04040404050702020202" pitchFamily="82" charset="0"/>
              </a:rPr>
              <a:t>, Trento, Italy</a:t>
            </a:r>
            <a:br>
              <a:rPr lang="en-US" sz="3600" dirty="0">
                <a:solidFill>
                  <a:schemeClr val="accent4">
                    <a:lumMod val="20000"/>
                    <a:lumOff val="80000"/>
                  </a:schemeClr>
                </a:solidFill>
              </a:rPr>
            </a:br>
            <a:endParaRPr lang="en-US" sz="3600" dirty="0">
              <a:solidFill>
                <a:schemeClr val="accent4">
                  <a:lumMod val="20000"/>
                  <a:lumOff val="80000"/>
                </a:schemeClr>
              </a:solidFill>
            </a:endParaRPr>
          </a:p>
        </p:txBody>
      </p:sp>
    </p:spTree>
    <p:extLst>
      <p:ext uri="{BB962C8B-B14F-4D97-AF65-F5344CB8AC3E}">
        <p14:creationId xmlns:p14="http://schemas.microsoft.com/office/powerpoint/2010/main" val="413405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 name="Picture 2" descr="Σχετική εικόνα">
            <a:extLst>
              <a:ext uri="{FF2B5EF4-FFF2-40B4-BE49-F238E27FC236}">
                <a16:creationId xmlns:a16="http://schemas.microsoft.com/office/drawing/2014/main" id="{6DB4EF28-BBB6-451F-BE08-307CABAD9F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213AB3D-C881-4CB5-AC9E-A1CCFA520650}"/>
              </a:ext>
            </a:extLst>
          </p:cNvPr>
          <p:cNvSpPr>
            <a:spLocks noGrp="1"/>
          </p:cNvSpPr>
          <p:nvPr>
            <p:ph type="title"/>
          </p:nvPr>
        </p:nvSpPr>
        <p:spPr>
          <a:xfrm>
            <a:off x="925749" y="4831765"/>
            <a:ext cx="3200400" cy="1071062"/>
          </a:xfrm>
          <a:solidFill>
            <a:srgbClr val="262626"/>
          </a:solidFill>
          <a:ln w="257175" cap="sq" cmpd="sng" algn="ctr">
            <a:solidFill>
              <a:srgbClr val="262626">
                <a:alpha val="60000"/>
              </a:srgbClr>
            </a:solidFill>
            <a:prstDash val="solid"/>
            <a:miter lim="800000"/>
          </a:ln>
        </p:spPr>
        <p:txBody>
          <a:bodyPr wrap="square" anchor="ctr">
            <a:normAutofit/>
          </a:bodyPr>
          <a:lstStyle/>
          <a:p>
            <a:pPr algn="ctr"/>
            <a:r>
              <a:rPr lang="en-US" sz="2400" dirty="0">
                <a:solidFill>
                  <a:schemeClr val="tx2">
                    <a:lumMod val="20000"/>
                    <a:lumOff val="80000"/>
                  </a:schemeClr>
                </a:solidFill>
                <a:latin typeface="Curlz MT" panose="04040404050702020202" pitchFamily="82" charset="0"/>
              </a:rPr>
              <a:t>Cycle of the Twelve Months – Torre Aquila</a:t>
            </a:r>
          </a:p>
        </p:txBody>
      </p:sp>
    </p:spTree>
    <p:extLst>
      <p:ext uri="{BB962C8B-B14F-4D97-AF65-F5344CB8AC3E}">
        <p14:creationId xmlns:p14="http://schemas.microsoft.com/office/powerpoint/2010/main" val="443068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orre Aquila (Trento) - 2020 All You Need to Know BEFORE You Go ...">
            <a:extLst>
              <a:ext uri="{FF2B5EF4-FFF2-40B4-BE49-F238E27FC236}">
                <a16:creationId xmlns:a16="http://schemas.microsoft.com/office/drawing/2014/main" id="{D9CE1241-98AB-429A-9EBA-89010A3B5E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419EB6-4167-4101-9710-268FA4E82C1E}"/>
              </a:ext>
            </a:extLst>
          </p:cNvPr>
          <p:cNvSpPr>
            <a:spLocks noGrp="1"/>
          </p:cNvSpPr>
          <p:nvPr>
            <p:ph type="title"/>
          </p:nvPr>
        </p:nvSpPr>
        <p:spPr>
          <a:xfrm>
            <a:off x="0" y="5317240"/>
            <a:ext cx="12191999" cy="744836"/>
          </a:xfrm>
        </p:spPr>
        <p:txBody>
          <a:bodyPr>
            <a:normAutofit fontScale="90000"/>
          </a:bodyPr>
          <a:lstStyle/>
          <a:p>
            <a:pPr algn="ctr"/>
            <a:r>
              <a:rPr lang="en-US" sz="3600" dirty="0">
                <a:latin typeface="Curlz MT" panose="04040404050702020202" pitchFamily="82" charset="0"/>
              </a:rPr>
              <a:t> </a:t>
            </a:r>
            <a:br>
              <a:rPr lang="en-US" sz="3600" dirty="0">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Southern Wall – April, May and June - Torre Aquila</a:t>
            </a:r>
            <a:br>
              <a:rPr lang="en-US" dirty="0">
                <a:solidFill>
                  <a:schemeClr val="accent4">
                    <a:lumMod val="20000"/>
                    <a:lumOff val="80000"/>
                  </a:schemeClr>
                </a:solidFill>
                <a:latin typeface="Curlz MT" panose="04040404050702020202" pitchFamily="82" charset="0"/>
              </a:rPr>
            </a:br>
            <a:endParaRPr lang="en-US" dirty="0">
              <a:solidFill>
                <a:schemeClr val="accent4">
                  <a:lumMod val="20000"/>
                  <a:lumOff val="80000"/>
                </a:schemeClr>
              </a:solidFill>
            </a:endParaRPr>
          </a:p>
        </p:txBody>
      </p:sp>
    </p:spTree>
    <p:extLst>
      <p:ext uri="{BB962C8B-B14F-4D97-AF65-F5344CB8AC3E}">
        <p14:creationId xmlns:p14="http://schemas.microsoft.com/office/powerpoint/2010/main" val="3880993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6196431" y="365125"/>
            <a:ext cx="5145085"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chemeClr val="accent6">
                    <a:lumMod val="20000"/>
                    <a:lumOff val="80000"/>
                  </a:schemeClr>
                </a:solidFill>
                <a:latin typeface="Curlz MT" panose="04040404050702020202" pitchFamily="82" charset="0"/>
              </a:rPr>
              <a:t>The Month of April, late 14thcentury-latest 1407, possibly by Maestro </a:t>
            </a:r>
            <a:r>
              <a:rPr lang="en-US" sz="4000" dirty="0" err="1">
                <a:solidFill>
                  <a:schemeClr val="accent6">
                    <a:lumMod val="20000"/>
                    <a:lumOff val="80000"/>
                  </a:schemeClr>
                </a:solidFill>
                <a:latin typeface="Curlz MT" panose="04040404050702020202" pitchFamily="82" charset="0"/>
              </a:rPr>
              <a:t>Venceslao</a:t>
            </a:r>
            <a:r>
              <a:rPr lang="en-US" sz="4000" dirty="0">
                <a:solidFill>
                  <a:schemeClr val="accent6">
                    <a:lumMod val="20000"/>
                    <a:lumOff val="80000"/>
                  </a:schemeClr>
                </a:solidFill>
                <a:latin typeface="Curlz MT" panose="04040404050702020202" pitchFamily="82" charset="0"/>
              </a:rPr>
              <a:t>, fresco, Torre Aquila</a:t>
            </a:r>
            <a:br>
              <a:rPr lang="en-US" sz="3200" dirty="0">
                <a:solidFill>
                  <a:schemeClr val="accent6">
                    <a:lumMod val="20000"/>
                    <a:lumOff val="80000"/>
                  </a:schemeClr>
                </a:solidFill>
                <a:latin typeface="Curlz MT" panose="04040404050702020202" pitchFamily="82" charset="0"/>
              </a:rPr>
            </a:br>
            <a:endParaRPr lang="en-US" sz="3200" dirty="0">
              <a:solidFill>
                <a:schemeClr val="accent6">
                  <a:lumMod val="20000"/>
                  <a:lumOff val="80000"/>
                </a:schemeClr>
              </a:solidFill>
              <a:latin typeface="Curlz MT" panose="04040404050702020202" pitchFamily="82" charset="0"/>
            </a:endParaRPr>
          </a:p>
        </p:txBody>
      </p:sp>
      <p:pic>
        <p:nvPicPr>
          <p:cNvPr id="3074" name="Picture 2" descr="Worksheets Archives - Teacher Curator">
            <a:extLst>
              <a:ext uri="{FF2B5EF4-FFF2-40B4-BE49-F238E27FC236}">
                <a16:creationId xmlns:a16="http://schemas.microsoft.com/office/drawing/2014/main" id="{3239EEA9-5F7D-4EB2-BF92-ADD18DEFC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84" y="0"/>
            <a:ext cx="51450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196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ABFF-1F6C-4133-991F-88970F6C2C05}"/>
              </a:ext>
            </a:extLst>
          </p:cNvPr>
          <p:cNvSpPr>
            <a:spLocks noGrp="1"/>
          </p:cNvSpPr>
          <p:nvPr>
            <p:ph type="title"/>
          </p:nvPr>
        </p:nvSpPr>
        <p:spPr>
          <a:xfrm>
            <a:off x="161925" y="365125"/>
            <a:ext cx="6600825" cy="1325563"/>
          </a:xfrm>
        </p:spPr>
        <p:txBody>
          <a:bodyPr>
            <a:normAutofit fontScale="90000"/>
          </a:bodyPr>
          <a:lstStyle/>
          <a:p>
            <a:pPr algn="ct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r>
              <a:rPr lang="en-US" sz="3600" dirty="0">
                <a:solidFill>
                  <a:schemeClr val="bg1">
                    <a:lumMod val="95000"/>
                  </a:schemeClr>
                </a:solidFill>
                <a:latin typeface="Curlz MT" panose="04040404050702020202" pitchFamily="82" charset="0"/>
              </a:rPr>
              <a:t>At the top of the composition, a pilgrim, fully dressed in white with a hat and a cane, walks through a borough of thatched-roof houses arranged around a small church, empty of villagers… silent. Even the dogs in this village keep silent, as they are both dozing.!</a:t>
            </a:r>
          </a:p>
        </p:txBody>
      </p:sp>
      <p:pic>
        <p:nvPicPr>
          <p:cNvPr id="14338" name="Picture 2">
            <a:extLst>
              <a:ext uri="{FF2B5EF4-FFF2-40B4-BE49-F238E27FC236}">
                <a16:creationId xmlns:a16="http://schemas.microsoft.com/office/drawing/2014/main" id="{0B24E322-F06F-4A6F-831B-EC4A1A919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4988" y="0"/>
            <a:ext cx="51450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045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9E6EE00E-2E82-48FB-BD33-9AAD02EFBA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117" b="1788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90445B5-383B-4E9A-B645-4BE8C8BD33F8}"/>
              </a:ext>
            </a:extLst>
          </p:cNvPr>
          <p:cNvSpPr>
            <a:spLocks noGrp="1"/>
          </p:cNvSpPr>
          <p:nvPr>
            <p:ph type="title"/>
          </p:nvPr>
        </p:nvSpPr>
        <p:spPr>
          <a:xfrm>
            <a:off x="7667624" y="4143375"/>
            <a:ext cx="4352925" cy="2447925"/>
          </a:xfrm>
        </p:spPr>
        <p:txBody>
          <a:bodyPr>
            <a:normAutofit/>
          </a:bodyPr>
          <a:lstStyle/>
          <a:p>
            <a:pPr algn="r"/>
            <a:r>
              <a:rPr lang="en-US" sz="4000" dirty="0">
                <a:solidFill>
                  <a:schemeClr val="bg1"/>
                </a:solidFill>
                <a:latin typeface="Curlz MT" panose="04040404050702020202" pitchFamily="82" charset="0"/>
              </a:rPr>
              <a:t>Further down to the left, farmers prepare the land for ploughing…</a:t>
            </a:r>
          </a:p>
        </p:txBody>
      </p:sp>
    </p:spTree>
    <p:extLst>
      <p:ext uri="{BB962C8B-B14F-4D97-AF65-F5344CB8AC3E}">
        <p14:creationId xmlns:p14="http://schemas.microsoft.com/office/powerpoint/2010/main" val="2355018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BF0A-DC28-44A6-AE52-180A7C907F23}"/>
              </a:ext>
            </a:extLst>
          </p:cNvPr>
          <p:cNvSpPr>
            <a:spLocks noGrp="1"/>
          </p:cNvSpPr>
          <p:nvPr>
            <p:ph type="title"/>
          </p:nvPr>
        </p:nvSpPr>
        <p:spPr>
          <a:xfrm>
            <a:off x="7724774" y="393700"/>
            <a:ext cx="4286859" cy="1325563"/>
          </a:xfrm>
        </p:spPr>
        <p:txBody>
          <a:bodyPr>
            <a:normAutofit fontScale="90000"/>
          </a:bodyPr>
          <a:lstStyle/>
          <a:p>
            <a:pPr algn="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Even further down to the left, two men, probably coming from a water-mill, carry sacks of flour on a cart driven by oxen. Women do not remain idle. Two of them, taking advantage of the beautiful weather, participate in the </a:t>
            </a:r>
            <a:r>
              <a:rPr lang="en-US" sz="3600" dirty="0" err="1">
                <a:solidFill>
                  <a:schemeClr val="accent4">
                    <a:lumMod val="20000"/>
                    <a:lumOff val="80000"/>
                  </a:schemeClr>
                </a:solidFill>
                <a:latin typeface="Curlz MT" panose="04040404050702020202" pitchFamily="82" charset="0"/>
              </a:rPr>
              <a:t>fervour</a:t>
            </a:r>
            <a:r>
              <a:rPr lang="en-US" sz="3600" dirty="0">
                <a:solidFill>
                  <a:schemeClr val="accent4">
                    <a:lumMod val="20000"/>
                    <a:lumOff val="80000"/>
                  </a:schemeClr>
                </a:solidFill>
                <a:latin typeface="Curlz MT" panose="04040404050702020202" pitchFamily="82" charset="0"/>
              </a:rPr>
              <a:t> of spring activities, gardening their well-fenced plot! </a:t>
            </a:r>
          </a:p>
        </p:txBody>
      </p:sp>
      <p:pic>
        <p:nvPicPr>
          <p:cNvPr id="23554" name="Picture 2" descr="MASTERS, unknown Italian painters: Frescoes in Eagle's Tower ...">
            <a:extLst>
              <a:ext uri="{FF2B5EF4-FFF2-40B4-BE49-F238E27FC236}">
                <a16:creationId xmlns:a16="http://schemas.microsoft.com/office/drawing/2014/main" id="{3625F81F-A7F6-42B3-B7E4-69CE4A5D64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66" y="0"/>
            <a:ext cx="73453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406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A3635-4FF3-41A0-A6D4-BB0D0D4CB578}"/>
              </a:ext>
            </a:extLst>
          </p:cNvPr>
          <p:cNvSpPr>
            <a:spLocks noGrp="1"/>
          </p:cNvSpPr>
          <p:nvPr>
            <p:ph type="title"/>
          </p:nvPr>
        </p:nvSpPr>
        <p:spPr>
          <a:xfrm>
            <a:off x="0" y="955675"/>
            <a:ext cx="12192000" cy="1325563"/>
          </a:xfrm>
        </p:spPr>
        <p:txBody>
          <a:bodyPr>
            <a:normAutofit fontScale="90000"/>
          </a:bodyPr>
          <a:lstStyle/>
          <a:p>
            <a:pPr algn="ctr"/>
            <a:r>
              <a:rPr lang="en-US" sz="3600" dirty="0">
                <a:solidFill>
                  <a:schemeClr val="accent4">
                    <a:lumMod val="20000"/>
                    <a:lumOff val="80000"/>
                  </a:schemeClr>
                </a:solidFill>
                <a:latin typeface="Curlz MT" panose="04040404050702020202" pitchFamily="82" charset="0"/>
              </a:rPr>
              <a:t>At the lowest part of the April composition, two farmers plough the land with a heavy wheeled plough pulled by a pair of oxen and a horse. </a:t>
            </a:r>
            <a:br>
              <a:rPr lang="en-US" sz="3600" dirty="0">
                <a:solidFill>
                  <a:schemeClr val="accent4">
                    <a:lumMod val="20000"/>
                    <a:lumOff val="80000"/>
                  </a:schemeClr>
                </a:solidFill>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The presence of two aristocratic young ladies, in the lower, right part of the composition, can not be missed, as elegantly dressed, they walk towards the festive procession depicted in the following month </a:t>
            </a:r>
            <a:r>
              <a:rPr lang="en-US" sz="3600">
                <a:solidFill>
                  <a:schemeClr val="accent4">
                    <a:lumMod val="20000"/>
                    <a:lumOff val="80000"/>
                  </a:schemeClr>
                </a:solidFill>
                <a:latin typeface="Curlz MT" panose="04040404050702020202" pitchFamily="82" charset="0"/>
              </a:rPr>
              <a:t>of May!</a:t>
            </a:r>
            <a:endParaRPr lang="en-US" sz="3600" dirty="0">
              <a:solidFill>
                <a:schemeClr val="accent4">
                  <a:lumMod val="20000"/>
                  <a:lumOff val="80000"/>
                </a:schemeClr>
              </a:solidFill>
              <a:latin typeface="Curlz MT" panose="04040404050702020202" pitchFamily="82" charset="0"/>
            </a:endParaRPr>
          </a:p>
        </p:txBody>
      </p:sp>
      <p:pic>
        <p:nvPicPr>
          <p:cNvPr id="1026" name="Picture 2">
            <a:extLst>
              <a:ext uri="{FF2B5EF4-FFF2-40B4-BE49-F238E27FC236}">
                <a16:creationId xmlns:a16="http://schemas.microsoft.com/office/drawing/2014/main" id="{0F1630DE-F081-4240-AF17-9567834C2A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8824" y="3103485"/>
            <a:ext cx="8134351" cy="3459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643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orre Aquila (Trento) - 2020 All You Need to Know BEFORE You Go ...">
            <a:extLst>
              <a:ext uri="{FF2B5EF4-FFF2-40B4-BE49-F238E27FC236}">
                <a16:creationId xmlns:a16="http://schemas.microsoft.com/office/drawing/2014/main" id="{D9CE1241-98AB-429A-9EBA-89010A3B5E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419EB6-4167-4101-9710-268FA4E82C1E}"/>
              </a:ext>
            </a:extLst>
          </p:cNvPr>
          <p:cNvSpPr>
            <a:spLocks noGrp="1"/>
          </p:cNvSpPr>
          <p:nvPr>
            <p:ph type="title"/>
          </p:nvPr>
        </p:nvSpPr>
        <p:spPr>
          <a:xfrm>
            <a:off x="0" y="5317240"/>
            <a:ext cx="12191999" cy="744836"/>
          </a:xfrm>
        </p:spPr>
        <p:txBody>
          <a:bodyPr>
            <a:normAutofit fontScale="90000"/>
          </a:bodyPr>
          <a:lstStyle/>
          <a:p>
            <a:pPr algn="ctr"/>
            <a:r>
              <a:rPr lang="en-US" sz="3600" dirty="0">
                <a:latin typeface="Curlz MT" panose="04040404050702020202" pitchFamily="82" charset="0"/>
              </a:rPr>
              <a:t> </a:t>
            </a:r>
            <a:br>
              <a:rPr lang="en-US" sz="3600" dirty="0">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Southern Wall – April, May and June - Torre Aquila</a:t>
            </a:r>
            <a:br>
              <a:rPr lang="en-US" dirty="0">
                <a:solidFill>
                  <a:schemeClr val="accent4">
                    <a:lumMod val="20000"/>
                    <a:lumOff val="80000"/>
                  </a:schemeClr>
                </a:solidFill>
                <a:latin typeface="Curlz MT" panose="04040404050702020202" pitchFamily="82" charset="0"/>
              </a:rPr>
            </a:br>
            <a:endParaRPr lang="en-US" dirty="0">
              <a:solidFill>
                <a:schemeClr val="accent4">
                  <a:lumMod val="20000"/>
                  <a:lumOff val="80000"/>
                </a:schemeClr>
              </a:solidFill>
            </a:endParaRPr>
          </a:p>
        </p:txBody>
      </p:sp>
    </p:spTree>
    <p:extLst>
      <p:ext uri="{BB962C8B-B14F-4D97-AF65-F5344CB8AC3E}">
        <p14:creationId xmlns:p14="http://schemas.microsoft.com/office/powerpoint/2010/main" val="2931931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5924551" y="365125"/>
            <a:ext cx="5416965"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chemeClr val="accent6">
                    <a:lumMod val="20000"/>
                    <a:lumOff val="80000"/>
                  </a:schemeClr>
                </a:solidFill>
                <a:latin typeface="Curlz MT" panose="04040404050702020202" pitchFamily="82" charset="0"/>
              </a:rPr>
              <a:t>The Month of May, late 14</a:t>
            </a:r>
            <a:r>
              <a:rPr lang="en-US" sz="4000" baseline="30000" dirty="0">
                <a:solidFill>
                  <a:schemeClr val="accent6">
                    <a:lumMod val="20000"/>
                    <a:lumOff val="80000"/>
                  </a:schemeClr>
                </a:solidFill>
                <a:latin typeface="Curlz MT" panose="04040404050702020202" pitchFamily="82" charset="0"/>
              </a:rPr>
              <a:t>th</a:t>
            </a:r>
            <a:r>
              <a:rPr lang="en-US" sz="4000" dirty="0">
                <a:solidFill>
                  <a:schemeClr val="accent6">
                    <a:lumMod val="20000"/>
                    <a:lumOff val="80000"/>
                  </a:schemeClr>
                </a:solidFill>
                <a:latin typeface="Curlz MT" panose="04040404050702020202" pitchFamily="82" charset="0"/>
              </a:rPr>
              <a:t> century-latest 1407, possibly by Maestro </a:t>
            </a:r>
            <a:r>
              <a:rPr lang="en-US" sz="4000" dirty="0" err="1">
                <a:solidFill>
                  <a:schemeClr val="accent6">
                    <a:lumMod val="20000"/>
                    <a:lumOff val="80000"/>
                  </a:schemeClr>
                </a:solidFill>
                <a:latin typeface="Curlz MT" panose="04040404050702020202" pitchFamily="82" charset="0"/>
              </a:rPr>
              <a:t>Venceslao</a:t>
            </a:r>
            <a:r>
              <a:rPr lang="en-US" sz="4000" dirty="0">
                <a:solidFill>
                  <a:schemeClr val="accent6">
                    <a:lumMod val="20000"/>
                    <a:lumOff val="80000"/>
                  </a:schemeClr>
                </a:solidFill>
                <a:latin typeface="Curlz MT" panose="04040404050702020202" pitchFamily="82" charset="0"/>
              </a:rPr>
              <a:t>, fresco, Torre Aquila</a:t>
            </a:r>
            <a:br>
              <a:rPr lang="en-US" sz="3200" dirty="0">
                <a:solidFill>
                  <a:schemeClr val="accent6">
                    <a:lumMod val="20000"/>
                    <a:lumOff val="80000"/>
                  </a:schemeClr>
                </a:solidFill>
                <a:latin typeface="Curlz MT" panose="04040404050702020202" pitchFamily="82" charset="0"/>
              </a:rPr>
            </a:br>
            <a:endParaRPr lang="en-US" sz="3200" dirty="0">
              <a:solidFill>
                <a:schemeClr val="accent6">
                  <a:lumMod val="20000"/>
                  <a:lumOff val="80000"/>
                </a:schemeClr>
              </a:solidFill>
              <a:latin typeface="Curlz MT" panose="04040404050702020202" pitchFamily="82" charset="0"/>
            </a:endParaRPr>
          </a:p>
        </p:txBody>
      </p:sp>
      <p:pic>
        <p:nvPicPr>
          <p:cNvPr id="5122" name="Picture 2" descr="Maggio&quot;, Ciclo dei Mesi, fresco of the Torre Aquila, Castello del ...">
            <a:extLst>
              <a:ext uri="{FF2B5EF4-FFF2-40B4-BE49-F238E27FC236}">
                <a16:creationId xmlns:a16="http://schemas.microsoft.com/office/drawing/2014/main" id="{4D4BBFD3-7B2D-49A9-87DD-5E04339177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84" y="0"/>
            <a:ext cx="48418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939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BD146E59-BD4B-4D14-B51B-FBB0DBC3A4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913" y="0"/>
            <a:ext cx="55959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a civiltà cortese tra Trento e la Toscana - Trentino Cultura">
            <a:extLst>
              <a:ext uri="{FF2B5EF4-FFF2-40B4-BE49-F238E27FC236}">
                <a16:creationId xmlns:a16="http://schemas.microsoft.com/office/drawing/2014/main" id="{61FEAE6D-0C19-42D2-B328-77262FCBDC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408"/>
          <a:stretch/>
        </p:blipFill>
        <p:spPr bwMode="auto">
          <a:xfrm>
            <a:off x="6694489" y="9525"/>
            <a:ext cx="5181598" cy="29146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millenuvole.org | Visita a Trento - Luce Bianca e i Colori ...">
            <a:extLst>
              <a:ext uri="{FF2B5EF4-FFF2-40B4-BE49-F238E27FC236}">
                <a16:creationId xmlns:a16="http://schemas.microsoft.com/office/drawing/2014/main" id="{4615D5CB-90CD-43F9-8536-0DAD6C9A18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4490" y="3019823"/>
            <a:ext cx="5181598" cy="3825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16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657D-3CE0-4609-816A-37589C7B1700}"/>
              </a:ext>
            </a:extLst>
          </p:cNvPr>
          <p:cNvSpPr>
            <a:spLocks noGrp="1"/>
          </p:cNvSpPr>
          <p:nvPr>
            <p:ph type="title"/>
          </p:nvPr>
        </p:nvSpPr>
        <p:spPr>
          <a:xfrm>
            <a:off x="8524875" y="365125"/>
            <a:ext cx="3486149" cy="1325563"/>
          </a:xfrm>
        </p:spPr>
        <p:txBody>
          <a:bodyPr>
            <a:normAutofit fontScale="90000"/>
          </a:bodyPr>
          <a:lstStyle/>
          <a:p>
            <a:pPr algn="ct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r>
              <a:rPr lang="en-US" sz="3100" dirty="0">
                <a:solidFill>
                  <a:schemeClr val="accent6">
                    <a:lumMod val="20000"/>
                    <a:lumOff val="80000"/>
                  </a:schemeClr>
                </a:solidFill>
                <a:latin typeface="Curlz MT" panose="04040404050702020202" pitchFamily="82" charset="0"/>
              </a:rPr>
              <a:t>The lower part of the composition is entirely devoted to the pleasures and amusements of courtly society. </a:t>
            </a:r>
          </a:p>
        </p:txBody>
      </p:sp>
      <p:pic>
        <p:nvPicPr>
          <p:cNvPr id="21506" name="Picture 2">
            <a:extLst>
              <a:ext uri="{FF2B5EF4-FFF2-40B4-BE49-F238E27FC236}">
                <a16:creationId xmlns:a16="http://schemas.microsoft.com/office/drawing/2014/main" id="{B5703227-0036-4FC3-9770-3822D9C88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8199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754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C25C-A2B8-4C08-A8D3-66C6EE866E76}"/>
              </a:ext>
            </a:extLst>
          </p:cNvPr>
          <p:cNvSpPr>
            <a:spLocks noGrp="1"/>
          </p:cNvSpPr>
          <p:nvPr>
            <p:ph type="title"/>
          </p:nvPr>
        </p:nvSpPr>
        <p:spPr>
          <a:xfrm>
            <a:off x="152920" y="365125"/>
            <a:ext cx="11697766"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endParaRPr lang="en-US" sz="3200" dirty="0">
              <a:solidFill>
                <a:schemeClr val="accent4">
                  <a:lumMod val="20000"/>
                  <a:lumOff val="80000"/>
                </a:schemeClr>
              </a:solidFill>
              <a:latin typeface="Curlz MT" panose="04040404050702020202" pitchFamily="82" charset="0"/>
            </a:endParaRPr>
          </a:p>
        </p:txBody>
      </p:sp>
      <p:pic>
        <p:nvPicPr>
          <p:cNvPr id="13316" name="Picture 4" descr="May - Enamoured noble couple with floral wreaths | Medieval art ...">
            <a:extLst>
              <a:ext uri="{FF2B5EF4-FFF2-40B4-BE49-F238E27FC236}">
                <a16:creationId xmlns:a16="http://schemas.microsoft.com/office/drawing/2014/main" id="{3160E957-D4E2-47C2-8362-55B4198C1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920" y="1476375"/>
            <a:ext cx="6599050" cy="52173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sitting, group, standing, old&#10;&#10;Description automatically generated">
            <a:extLst>
              <a:ext uri="{FF2B5EF4-FFF2-40B4-BE49-F238E27FC236}">
                <a16:creationId xmlns:a16="http://schemas.microsoft.com/office/drawing/2014/main" id="{FAE07BA5-3689-480C-92CE-DE7C54340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3303" y="0"/>
            <a:ext cx="5145777" cy="6858000"/>
          </a:xfrm>
          <a:prstGeom prst="rect">
            <a:avLst/>
          </a:prstGeom>
        </p:spPr>
      </p:pic>
    </p:spTree>
    <p:extLst>
      <p:ext uri="{BB962C8B-B14F-4D97-AF65-F5344CB8AC3E}">
        <p14:creationId xmlns:p14="http://schemas.microsoft.com/office/powerpoint/2010/main" val="4071375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orre Aquila (Trento) - 2020 All You Need to Know BEFORE You Go ...">
            <a:extLst>
              <a:ext uri="{FF2B5EF4-FFF2-40B4-BE49-F238E27FC236}">
                <a16:creationId xmlns:a16="http://schemas.microsoft.com/office/drawing/2014/main" id="{D9CE1241-98AB-429A-9EBA-89010A3B5E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419EB6-4167-4101-9710-268FA4E82C1E}"/>
              </a:ext>
            </a:extLst>
          </p:cNvPr>
          <p:cNvSpPr>
            <a:spLocks noGrp="1"/>
          </p:cNvSpPr>
          <p:nvPr>
            <p:ph type="title"/>
          </p:nvPr>
        </p:nvSpPr>
        <p:spPr>
          <a:xfrm>
            <a:off x="0" y="5317240"/>
            <a:ext cx="12191999" cy="744836"/>
          </a:xfrm>
        </p:spPr>
        <p:txBody>
          <a:bodyPr>
            <a:normAutofit fontScale="90000"/>
          </a:bodyPr>
          <a:lstStyle/>
          <a:p>
            <a:pPr algn="ctr"/>
            <a:r>
              <a:rPr lang="en-US" sz="3600" dirty="0">
                <a:latin typeface="Curlz MT" panose="04040404050702020202" pitchFamily="82" charset="0"/>
              </a:rPr>
              <a:t> </a:t>
            </a:r>
            <a:br>
              <a:rPr lang="en-US" sz="3600" dirty="0">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Southern Wall – April, May and June - Torre Aquila</a:t>
            </a:r>
            <a:br>
              <a:rPr lang="en-US" dirty="0">
                <a:solidFill>
                  <a:schemeClr val="accent4">
                    <a:lumMod val="20000"/>
                    <a:lumOff val="80000"/>
                  </a:schemeClr>
                </a:solidFill>
                <a:latin typeface="Curlz MT" panose="04040404050702020202" pitchFamily="82" charset="0"/>
              </a:rPr>
            </a:br>
            <a:endParaRPr lang="en-US" dirty="0">
              <a:solidFill>
                <a:schemeClr val="accent4">
                  <a:lumMod val="20000"/>
                  <a:lumOff val="80000"/>
                </a:schemeClr>
              </a:solidFill>
            </a:endParaRPr>
          </a:p>
        </p:txBody>
      </p:sp>
    </p:spTree>
    <p:extLst>
      <p:ext uri="{BB962C8B-B14F-4D97-AF65-F5344CB8AC3E}">
        <p14:creationId xmlns:p14="http://schemas.microsoft.com/office/powerpoint/2010/main" val="1187171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6196432" y="365125"/>
            <a:ext cx="4818122"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chemeClr val="accent6">
                    <a:lumMod val="20000"/>
                    <a:lumOff val="80000"/>
                  </a:schemeClr>
                </a:solidFill>
                <a:latin typeface="Curlz MT" panose="04040404050702020202" pitchFamily="82" charset="0"/>
              </a:rPr>
              <a:t>The Month of June, late 14 </a:t>
            </a:r>
            <a:r>
              <a:rPr lang="en-US" sz="4000" dirty="0" err="1">
                <a:solidFill>
                  <a:schemeClr val="accent6">
                    <a:lumMod val="20000"/>
                    <a:lumOff val="80000"/>
                  </a:schemeClr>
                </a:solidFill>
                <a:latin typeface="Curlz MT" panose="04040404050702020202" pitchFamily="82" charset="0"/>
              </a:rPr>
              <a:t>thcentury</a:t>
            </a:r>
            <a:r>
              <a:rPr lang="en-US" sz="4000" dirty="0">
                <a:solidFill>
                  <a:schemeClr val="accent6">
                    <a:lumMod val="20000"/>
                    <a:lumOff val="80000"/>
                  </a:schemeClr>
                </a:solidFill>
                <a:latin typeface="Curlz MT" panose="04040404050702020202" pitchFamily="82" charset="0"/>
              </a:rPr>
              <a:t>-latest 1407, possibly by Maestro </a:t>
            </a:r>
            <a:r>
              <a:rPr lang="en-US" sz="4000" dirty="0" err="1">
                <a:solidFill>
                  <a:schemeClr val="accent6">
                    <a:lumMod val="20000"/>
                    <a:lumOff val="80000"/>
                  </a:schemeClr>
                </a:solidFill>
                <a:latin typeface="Curlz MT" panose="04040404050702020202" pitchFamily="82" charset="0"/>
              </a:rPr>
              <a:t>Venceslao</a:t>
            </a:r>
            <a:r>
              <a:rPr lang="en-US" sz="4000" dirty="0">
                <a:solidFill>
                  <a:schemeClr val="accent6">
                    <a:lumMod val="20000"/>
                    <a:lumOff val="80000"/>
                  </a:schemeClr>
                </a:solidFill>
                <a:latin typeface="Curlz MT" panose="04040404050702020202" pitchFamily="82" charset="0"/>
              </a:rPr>
              <a:t>, fresco, Torre Aquila</a:t>
            </a:r>
            <a:br>
              <a:rPr lang="en-US" sz="3200" dirty="0">
                <a:solidFill>
                  <a:schemeClr val="accent6">
                    <a:lumMod val="20000"/>
                    <a:lumOff val="80000"/>
                  </a:schemeClr>
                </a:solidFill>
                <a:latin typeface="Curlz MT" panose="04040404050702020202" pitchFamily="82" charset="0"/>
              </a:rPr>
            </a:br>
            <a:endParaRPr lang="en-US" sz="3200" dirty="0">
              <a:solidFill>
                <a:schemeClr val="accent6">
                  <a:lumMod val="20000"/>
                  <a:lumOff val="80000"/>
                </a:schemeClr>
              </a:solidFill>
              <a:latin typeface="Curlz MT" panose="04040404050702020202" pitchFamily="82" charset="0"/>
            </a:endParaRPr>
          </a:p>
        </p:txBody>
      </p:sp>
      <p:pic>
        <p:nvPicPr>
          <p:cNvPr id="4098" name="Picture 2" descr="Sale San Giovanni Saint Sébastien">
            <a:extLst>
              <a:ext uri="{FF2B5EF4-FFF2-40B4-BE49-F238E27FC236}">
                <a16:creationId xmlns:a16="http://schemas.microsoft.com/office/drawing/2014/main" id="{438AF007-2727-43BE-8D16-66102F5735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47" y="-14143"/>
            <a:ext cx="4778288" cy="687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181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C25C-A2B8-4C08-A8D3-66C6EE866E76}"/>
              </a:ext>
            </a:extLst>
          </p:cNvPr>
          <p:cNvSpPr>
            <a:spLocks noGrp="1"/>
          </p:cNvSpPr>
          <p:nvPr>
            <p:ph type="title"/>
          </p:nvPr>
        </p:nvSpPr>
        <p:spPr>
          <a:xfrm>
            <a:off x="10014012" y="365125"/>
            <a:ext cx="1836674"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3200" dirty="0">
                <a:solidFill>
                  <a:schemeClr val="accent4">
                    <a:lumMod val="20000"/>
                    <a:lumOff val="80000"/>
                  </a:schemeClr>
                </a:solidFill>
                <a:latin typeface="Curlz MT" panose="04040404050702020202" pitchFamily="82" charset="0"/>
              </a:rPr>
              <a:t>Cycle of the Twelve Months – June - Eastern Wall - Torre Aquila</a:t>
            </a: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endParaRPr lang="en-US" sz="3200" dirty="0">
              <a:solidFill>
                <a:schemeClr val="accent4">
                  <a:lumMod val="20000"/>
                  <a:lumOff val="80000"/>
                </a:schemeClr>
              </a:solidFill>
              <a:latin typeface="Curlz MT" panose="04040404050702020202" pitchFamily="82" charset="0"/>
            </a:endParaRPr>
          </a:p>
        </p:txBody>
      </p:sp>
      <p:pic>
        <p:nvPicPr>
          <p:cNvPr id="12290" name="Picture 2" descr="Ospiti Torre Aquila e gli affreschi - Cultura e Spettacoli - Trentino">
            <a:extLst>
              <a:ext uri="{FF2B5EF4-FFF2-40B4-BE49-F238E27FC236}">
                <a16:creationId xmlns:a16="http://schemas.microsoft.com/office/drawing/2014/main" id="{4E4D0E0F-8B8C-4FEF-8DF2-10A29E5F4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97" y="228600"/>
            <a:ext cx="9658350" cy="643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277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FC0C-DF39-40EA-831E-1D1F90B5A672}"/>
              </a:ext>
            </a:extLst>
          </p:cNvPr>
          <p:cNvSpPr>
            <a:spLocks noGrp="1"/>
          </p:cNvSpPr>
          <p:nvPr>
            <p:ph type="title"/>
          </p:nvPr>
        </p:nvSpPr>
        <p:spPr>
          <a:xfrm>
            <a:off x="5924810" y="365125"/>
            <a:ext cx="5979069" cy="1325563"/>
          </a:xfrm>
        </p:spPr>
        <p:txBody>
          <a:bodyPr>
            <a:noAutofit/>
          </a:bodyPr>
          <a:lstStyle/>
          <a:p>
            <a:pPr algn="ct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endParaRPr lang="en-US" sz="3600" dirty="0">
              <a:solidFill>
                <a:schemeClr val="accent4">
                  <a:lumMod val="20000"/>
                  <a:lumOff val="80000"/>
                </a:schemeClr>
              </a:solidFill>
              <a:latin typeface="Curlz MT" panose="04040404050702020202" pitchFamily="82" charset="0"/>
            </a:endParaRPr>
          </a:p>
        </p:txBody>
      </p:sp>
      <p:pic>
        <p:nvPicPr>
          <p:cNvPr id="17410" name="Picture 2" descr="June detail - Noble couple in love ? | Subject: Cycle of fre… | Flickr">
            <a:extLst>
              <a:ext uri="{FF2B5EF4-FFF2-40B4-BE49-F238E27FC236}">
                <a16:creationId xmlns:a16="http://schemas.microsoft.com/office/drawing/2014/main" id="{EAC7B5FF-39D5-4A21-A624-A9805EF2FE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2381" y="0"/>
            <a:ext cx="7107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604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E92FD7-47A7-4802-BB02-02C935A58E20}"/>
              </a:ext>
            </a:extLst>
          </p:cNvPr>
          <p:cNvSpPr>
            <a:spLocks noGrp="1"/>
          </p:cNvSpPr>
          <p:nvPr>
            <p:ph type="title"/>
          </p:nvPr>
        </p:nvSpPr>
        <p:spPr>
          <a:xfrm>
            <a:off x="8229600" y="1590675"/>
            <a:ext cx="3736932" cy="100013"/>
          </a:xfrm>
        </p:spPr>
        <p:txBody>
          <a:bodyPr>
            <a:normAutofit fontScale="90000"/>
          </a:bodyPr>
          <a:lstStyle/>
          <a:p>
            <a:pPr algn="ct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endParaRPr lang="en-US" sz="2800" dirty="0">
              <a:solidFill>
                <a:schemeClr val="accent4">
                  <a:lumMod val="20000"/>
                  <a:lumOff val="80000"/>
                </a:schemeClr>
              </a:solidFill>
              <a:latin typeface="Curlz MT" panose="04040404050702020202" pitchFamily="82" charset="0"/>
            </a:endParaRPr>
          </a:p>
        </p:txBody>
      </p:sp>
      <p:pic>
        <p:nvPicPr>
          <p:cNvPr id="18434" name="Picture 2" descr="June detail - Milk processing on a mountain pasture (Milking ...">
            <a:extLst>
              <a:ext uri="{FF2B5EF4-FFF2-40B4-BE49-F238E27FC236}">
                <a16:creationId xmlns:a16="http://schemas.microsoft.com/office/drawing/2014/main" id="{A6F0EF89-2B0D-4987-8B06-6259AB1BD6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8525" y="0"/>
            <a:ext cx="5314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573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TotalTime>
  <Words>69</Words>
  <Application>Microsoft Office PowerPoint</Application>
  <PresentationFormat>Widescreen</PresentationFormat>
  <Paragraphs>23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Curlz MT</vt:lpstr>
      <vt:lpstr>Office Theme</vt:lpstr>
      <vt:lpstr>PowerPoint Presentation</vt:lpstr>
      <vt:lpstr>     Castello del Buonconsiglio, Trento, Italy </vt:lpstr>
      <vt:lpstr> Torre Aquila, Castello del Buonconsiglio, Trento, Italy </vt:lpstr>
      <vt:lpstr>Cycle of the Twelve Months – Torre Aquila</vt:lpstr>
      <vt:lpstr>  Cycle of the Twelve Months – Southern Wall – April, May and June - Torre Aquila </vt:lpstr>
      <vt:lpstr>                    The Month of April, late 14thcentury-latest 1407, possibly by Maestro Venceslao, fresco, Torre Aquila </vt:lpstr>
      <vt:lpstr>                At the top of the composition, a pilgrim, fully dressed in white with a hat and a cane, walks through a borough of thatched-roof houses arranged around a small church, empty of villagers… silent. Even the dogs in this village keep silent, as they are both dozing.!</vt:lpstr>
      <vt:lpstr>Further down to the left, farmers prepare the land for ploughing…</vt:lpstr>
      <vt:lpstr>             Even further down to the left, two men, probably coming from a water-mill, carry sacks of flour on a cart driven by oxen. Women do not remain idle. Two of them, taking advantage of the beautiful weather, participate in the fervour of spring activities, gardening their well-fenced plot! </vt:lpstr>
      <vt:lpstr>At the lowest part of the April composition, two farmers plough the land with a heavy wheeled plough pulled by a pair of oxen and a horse.  The presence of two aristocratic young ladies, in the lower, right part of the composition, can not be missed, as elegantly dressed, they walk towards the festive procession depicted in the following month of May!</vt:lpstr>
      <vt:lpstr>  Cycle of the Twelve Months – Southern Wall – April, May and June - Torre Aquila </vt:lpstr>
      <vt:lpstr>                    The Month of May, late 14th century-latest 1407, possibly by Maestro Venceslao, fresco, Torre Aquila </vt:lpstr>
      <vt:lpstr>PowerPoint Presentation</vt:lpstr>
      <vt:lpstr>                  The lower part of the composition is entirely devoted to the pleasures and amusements of courtly society. </vt:lpstr>
      <vt:lpstr>           </vt:lpstr>
      <vt:lpstr>  Cycle of the Twelve Months – Southern Wall – April, May and June - Torre Aquila </vt:lpstr>
      <vt:lpstr>                    The Month of June, late 14 thcentury-latest 1407, possibly by Maestro Venceslao, fresco, Torre Aquila </vt:lpstr>
      <vt:lpstr>                 Cycle of the Twelve Months – June - Eastern Wall - Torre Aquila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cp:revision>
  <dcterms:created xsi:type="dcterms:W3CDTF">2020-04-26T05:27:46Z</dcterms:created>
  <dcterms:modified xsi:type="dcterms:W3CDTF">2020-04-30T05:38:51Z</dcterms:modified>
</cp:coreProperties>
</file>