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4" r:id="rId2"/>
    <p:sldId id="256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4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C13405-9048-4F67-B3D3-48A22549726F}" v="9" dt="2020-05-18T06:28:55.7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4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3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11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5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5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3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95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2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81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58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AACC6-E6AA-4BB3-A164-0B68CB9240AC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D6121-2BBD-487D-B0CA-C84D690D8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2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4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430567" y="401714"/>
            <a:ext cx="8282866" cy="6054571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The Small Arch of Galerius </a:t>
            </a:r>
          </a:p>
          <a:p>
            <a:pPr algn="ctr"/>
            <a:r>
              <a:rPr lang="en-US" sz="5400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Student Activity</a:t>
            </a:r>
            <a:endParaRPr lang="en-GB" sz="13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850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5E0456E-B0A9-445F-AE61-1D4347E213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97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D8A6F1D8-329A-45D9-B46E-59EDF5BDA3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78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4337AC2-E912-4E94-AF24-0D7B6277E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32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4D5951B-E3AA-4882-BEC3-3C538BEBC0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55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2FC6B86-2CF4-4DA1-98FD-614645C350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4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BE3DEA2-6254-407D-8422-77D0190890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7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1342E4A-1E16-4A1A-8671-33FE45757B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>
          <a:xfrm>
            <a:off x="241299" y="266330"/>
            <a:ext cx="8661401" cy="638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17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</Words>
  <Application>Microsoft Office PowerPoint</Application>
  <PresentationFormat>On-screen Show (4:3)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2019-06-01T07:19:19Z</dcterms:created>
  <dcterms:modified xsi:type="dcterms:W3CDTF">2020-05-18T06:31:53Z</dcterms:modified>
</cp:coreProperties>
</file>