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4" r:id="rId2"/>
    <p:sldId id="291" r:id="rId3"/>
    <p:sldId id="430" r:id="rId4"/>
    <p:sldId id="459" r:id="rId5"/>
    <p:sldId id="462" r:id="rId6"/>
    <p:sldId id="256" r:id="rId7"/>
    <p:sldId id="456" r:id="rId8"/>
    <p:sldId id="464" r:id="rId9"/>
    <p:sldId id="406" r:id="rId10"/>
    <p:sldId id="454" r:id="rId11"/>
    <p:sldId id="463" r:id="rId12"/>
    <p:sldId id="404" r:id="rId13"/>
    <p:sldId id="465" r:id="rId14"/>
    <p:sldId id="467"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DE63EE0-26E6-4F78-B929-CD17A7FF0918}" v="185" dt="2020-05-22T06:30:08.91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0" d="100"/>
          <a:sy n="80" d="100"/>
        </p:scale>
        <p:origin x="53" y="1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lia Spiliakou" userId="f4bd6b91a0b5818a" providerId="LiveId" clId="{6DE63EE0-26E6-4F78-B929-CD17A7FF0918}"/>
    <pc:docChg chg="undo redo custSel mod addSld delSld modSld sldOrd">
      <pc:chgData name="Amalia Spiliakou" userId="f4bd6b91a0b5818a" providerId="LiveId" clId="{6DE63EE0-26E6-4F78-B929-CD17A7FF0918}" dt="2020-05-22T06:30:38.968" v="1063" actId="20577"/>
      <pc:docMkLst>
        <pc:docMk/>
      </pc:docMkLst>
      <pc:sldChg chg="modSp add ord setBg">
        <pc:chgData name="Amalia Spiliakou" userId="f4bd6b91a0b5818a" providerId="LiveId" clId="{6DE63EE0-26E6-4F78-B929-CD17A7FF0918}" dt="2020-05-22T06:10:50.914" v="737" actId="1036"/>
        <pc:sldMkLst>
          <pc:docMk/>
          <pc:sldMk cId="614603486" sldId="256"/>
        </pc:sldMkLst>
        <pc:picChg chg="mod">
          <ac:chgData name="Amalia Spiliakou" userId="f4bd6b91a0b5818a" providerId="LiveId" clId="{6DE63EE0-26E6-4F78-B929-CD17A7FF0918}" dt="2020-05-19T11:34:21.900" v="426" actId="1076"/>
          <ac:picMkLst>
            <pc:docMk/>
            <pc:sldMk cId="614603486" sldId="256"/>
            <ac:picMk id="4" creationId="{E908405B-4024-4F0A-986D-068A37E4CD95}"/>
          </ac:picMkLst>
        </pc:picChg>
        <pc:picChg chg="mod">
          <ac:chgData name="Amalia Spiliakou" userId="f4bd6b91a0b5818a" providerId="LiveId" clId="{6DE63EE0-26E6-4F78-B929-CD17A7FF0918}" dt="2020-05-22T06:10:50.914" v="737" actId="1036"/>
          <ac:picMkLst>
            <pc:docMk/>
            <pc:sldMk cId="614603486" sldId="256"/>
            <ac:picMk id="5" creationId="{A031EA94-A0A3-4394-BE46-D7BEF6F15874}"/>
          </ac:picMkLst>
        </pc:picChg>
        <pc:picChg chg="mod">
          <ac:chgData name="Amalia Spiliakou" userId="f4bd6b91a0b5818a" providerId="LiveId" clId="{6DE63EE0-26E6-4F78-B929-CD17A7FF0918}" dt="2020-05-19T11:33:39.927" v="355" actId="1038"/>
          <ac:picMkLst>
            <pc:docMk/>
            <pc:sldMk cId="614603486" sldId="256"/>
            <ac:picMk id="6" creationId="{3C5E675E-4CE8-41BD-82C3-6CA2A0834930}"/>
          </ac:picMkLst>
        </pc:picChg>
      </pc:sldChg>
      <pc:sldChg chg="addSp delSp modSp add setBg">
        <pc:chgData name="Amalia Spiliakou" userId="f4bd6b91a0b5818a" providerId="LiveId" clId="{6DE63EE0-26E6-4F78-B929-CD17A7FF0918}" dt="2020-05-18T05:54:42.174" v="229" actId="478"/>
        <pc:sldMkLst>
          <pc:docMk/>
          <pc:sldMk cId="2387928191" sldId="291"/>
        </pc:sldMkLst>
        <pc:spChg chg="mod">
          <ac:chgData name="Amalia Spiliakou" userId="f4bd6b91a0b5818a" providerId="LiveId" clId="{6DE63EE0-26E6-4F78-B929-CD17A7FF0918}" dt="2020-05-18T05:36:39.080" v="224" actId="20577"/>
          <ac:spMkLst>
            <pc:docMk/>
            <pc:sldMk cId="2387928191" sldId="291"/>
            <ac:spMk id="2" creationId="{44C0D5C3-A088-4805-8171-BBB93F84F17C}"/>
          </ac:spMkLst>
        </pc:spChg>
        <pc:picChg chg="add del">
          <ac:chgData name="Amalia Spiliakou" userId="f4bd6b91a0b5818a" providerId="LiveId" clId="{6DE63EE0-26E6-4F78-B929-CD17A7FF0918}" dt="2020-05-18T05:54:42.174" v="229" actId="478"/>
          <ac:picMkLst>
            <pc:docMk/>
            <pc:sldMk cId="2387928191" sldId="291"/>
            <ac:picMk id="3" creationId="{1E31E506-31C1-4DC7-A2DC-A563988C24A2}"/>
          </ac:picMkLst>
        </pc:picChg>
      </pc:sldChg>
      <pc:sldChg chg="modSp add del setBg">
        <pc:chgData name="Amalia Spiliakou" userId="f4bd6b91a0b5818a" providerId="LiveId" clId="{6DE63EE0-26E6-4F78-B929-CD17A7FF0918}" dt="2020-05-18T05:37:22.828" v="227" actId="2696"/>
        <pc:sldMkLst>
          <pc:docMk/>
          <pc:sldMk cId="2706404147" sldId="292"/>
        </pc:sldMkLst>
        <pc:spChg chg="mod">
          <ac:chgData name="Amalia Spiliakou" userId="f4bd6b91a0b5818a" providerId="LiveId" clId="{6DE63EE0-26E6-4F78-B929-CD17A7FF0918}" dt="2020-05-18T05:37:11.315" v="226" actId="27636"/>
          <ac:spMkLst>
            <pc:docMk/>
            <pc:sldMk cId="2706404147" sldId="292"/>
            <ac:spMk id="115715" creationId="{74908317-0632-4F6B-9349-8EC0503AE423}"/>
          </ac:spMkLst>
        </pc:spChg>
      </pc:sldChg>
      <pc:sldChg chg="add del setBg">
        <pc:chgData name="Amalia Spiliakou" userId="f4bd6b91a0b5818a" providerId="LiveId" clId="{6DE63EE0-26E6-4F78-B929-CD17A7FF0918}" dt="2020-05-19T10:53:47.682" v="275" actId="2696"/>
        <pc:sldMkLst>
          <pc:docMk/>
          <pc:sldMk cId="1929729181" sldId="293"/>
        </pc:sldMkLst>
      </pc:sldChg>
      <pc:sldChg chg="modSp">
        <pc:chgData name="Amalia Spiliakou" userId="f4bd6b91a0b5818a" providerId="LiveId" clId="{6DE63EE0-26E6-4F78-B929-CD17A7FF0918}" dt="2020-05-18T05:13:21.961" v="119" actId="20577"/>
        <pc:sldMkLst>
          <pc:docMk/>
          <pc:sldMk cId="3446850912" sldId="294"/>
        </pc:sldMkLst>
        <pc:spChg chg="mod">
          <ac:chgData name="Amalia Spiliakou" userId="f4bd6b91a0b5818a" providerId="LiveId" clId="{6DE63EE0-26E6-4F78-B929-CD17A7FF0918}" dt="2020-05-18T05:13:21.961" v="119" actId="20577"/>
          <ac:spMkLst>
            <pc:docMk/>
            <pc:sldMk cId="3446850912" sldId="294"/>
            <ac:spMk id="4" creationId="{00000000-0000-0000-0000-000000000000}"/>
          </ac:spMkLst>
        </pc:spChg>
      </pc:sldChg>
      <pc:sldChg chg="delSp add del setBg delDesignElem">
        <pc:chgData name="Amalia Spiliakou" userId="f4bd6b91a0b5818a" providerId="LiveId" clId="{6DE63EE0-26E6-4F78-B929-CD17A7FF0918}" dt="2020-05-18T05:10:48.217" v="24" actId="2696"/>
        <pc:sldMkLst>
          <pc:docMk/>
          <pc:sldMk cId="690051038" sldId="297"/>
        </pc:sldMkLst>
        <pc:spChg chg="del">
          <ac:chgData name="Amalia Spiliakou" userId="f4bd6b91a0b5818a" providerId="LiveId" clId="{6DE63EE0-26E6-4F78-B929-CD17A7FF0918}" dt="2020-05-18T05:09:26.331" v="13"/>
          <ac:spMkLst>
            <pc:docMk/>
            <pc:sldMk cId="690051038" sldId="297"/>
            <ac:spMk id="8" creationId="{53BB5D57-6178-4F62-B472-0312F6D95A85}"/>
          </ac:spMkLst>
        </pc:spChg>
        <pc:spChg chg="del">
          <ac:chgData name="Amalia Spiliakou" userId="f4bd6b91a0b5818a" providerId="LiveId" clId="{6DE63EE0-26E6-4F78-B929-CD17A7FF0918}" dt="2020-05-18T05:09:26.331" v="13"/>
          <ac:spMkLst>
            <pc:docMk/>
            <pc:sldMk cId="690051038" sldId="297"/>
            <ac:spMk id="10" creationId="{4C61BD32-7542-4D52-BA5A-3ADE869BF8AC}"/>
          </ac:spMkLst>
        </pc:spChg>
      </pc:sldChg>
      <pc:sldChg chg="add del setBg">
        <pc:chgData name="Amalia Spiliakou" userId="f4bd6b91a0b5818a" providerId="LiveId" clId="{6DE63EE0-26E6-4F78-B929-CD17A7FF0918}" dt="2020-05-19T10:53:55.305" v="277" actId="2696"/>
        <pc:sldMkLst>
          <pc:docMk/>
          <pc:sldMk cId="1380643371" sldId="298"/>
        </pc:sldMkLst>
      </pc:sldChg>
      <pc:sldChg chg="delSp add del setBg delDesignElem">
        <pc:chgData name="Amalia Spiliakou" userId="f4bd6b91a0b5818a" providerId="LiveId" clId="{6DE63EE0-26E6-4F78-B929-CD17A7FF0918}" dt="2020-05-18T05:10:34.585" v="17" actId="2696"/>
        <pc:sldMkLst>
          <pc:docMk/>
          <pc:sldMk cId="1648719837" sldId="300"/>
        </pc:sldMkLst>
        <pc:spChg chg="del">
          <ac:chgData name="Amalia Spiliakou" userId="f4bd6b91a0b5818a" providerId="LiveId" clId="{6DE63EE0-26E6-4F78-B929-CD17A7FF0918}" dt="2020-05-18T05:09:26.331" v="13"/>
          <ac:spMkLst>
            <pc:docMk/>
            <pc:sldMk cId="1648719837" sldId="300"/>
            <ac:spMk id="71" creationId="{32BC26D8-82FB-445E-AA49-62A77D7C1EE0}"/>
          </ac:spMkLst>
        </pc:spChg>
        <pc:spChg chg="del">
          <ac:chgData name="Amalia Spiliakou" userId="f4bd6b91a0b5818a" providerId="LiveId" clId="{6DE63EE0-26E6-4F78-B929-CD17A7FF0918}" dt="2020-05-18T05:09:26.331" v="13"/>
          <ac:spMkLst>
            <pc:docMk/>
            <pc:sldMk cId="1648719837" sldId="300"/>
            <ac:spMk id="73" creationId="{CB44330D-EA18-4254-AA95-EB49948539B8}"/>
          </ac:spMkLst>
        </pc:spChg>
      </pc:sldChg>
      <pc:sldChg chg="add del setBg">
        <pc:chgData name="Amalia Spiliakou" userId="f4bd6b91a0b5818a" providerId="LiveId" clId="{6DE63EE0-26E6-4F78-B929-CD17A7FF0918}" dt="2020-05-19T10:53:36.643" v="271" actId="2696"/>
        <pc:sldMkLst>
          <pc:docMk/>
          <pc:sldMk cId="2501634002" sldId="301"/>
        </pc:sldMkLst>
      </pc:sldChg>
      <pc:sldChg chg="add del setBg">
        <pc:chgData name="Amalia Spiliakou" userId="f4bd6b91a0b5818a" providerId="LiveId" clId="{6DE63EE0-26E6-4F78-B929-CD17A7FF0918}" dt="2020-05-18T05:10:33.233" v="16" actId="2696"/>
        <pc:sldMkLst>
          <pc:docMk/>
          <pc:sldMk cId="2933657501" sldId="302"/>
        </pc:sldMkLst>
      </pc:sldChg>
      <pc:sldChg chg="delSp add del setBg delDesignElem">
        <pc:chgData name="Amalia Spiliakou" userId="f4bd6b91a0b5818a" providerId="LiveId" clId="{6DE63EE0-26E6-4F78-B929-CD17A7FF0918}" dt="2020-05-18T05:10:39.959" v="20" actId="2696"/>
        <pc:sldMkLst>
          <pc:docMk/>
          <pc:sldMk cId="1953058048" sldId="303"/>
        </pc:sldMkLst>
        <pc:spChg chg="del">
          <ac:chgData name="Amalia Spiliakou" userId="f4bd6b91a0b5818a" providerId="LiveId" clId="{6DE63EE0-26E6-4F78-B929-CD17A7FF0918}" dt="2020-05-18T05:09:26.331" v="13"/>
          <ac:spMkLst>
            <pc:docMk/>
            <pc:sldMk cId="1953058048" sldId="303"/>
            <ac:spMk id="71" creationId="{53BB5D57-6178-4F62-B472-0312F6D95A85}"/>
          </ac:spMkLst>
        </pc:spChg>
        <pc:spChg chg="del">
          <ac:chgData name="Amalia Spiliakou" userId="f4bd6b91a0b5818a" providerId="LiveId" clId="{6DE63EE0-26E6-4F78-B929-CD17A7FF0918}" dt="2020-05-18T05:09:26.331" v="13"/>
          <ac:spMkLst>
            <pc:docMk/>
            <pc:sldMk cId="1953058048" sldId="303"/>
            <ac:spMk id="73" creationId="{4C61BD32-7542-4D52-BA5A-3ADE869BF8AC}"/>
          </ac:spMkLst>
        </pc:spChg>
      </pc:sldChg>
      <pc:sldChg chg="add del setBg">
        <pc:chgData name="Amalia Spiliakou" userId="f4bd6b91a0b5818a" providerId="LiveId" clId="{6DE63EE0-26E6-4F78-B929-CD17A7FF0918}" dt="2020-05-19T10:54:03.653" v="279" actId="2696"/>
        <pc:sldMkLst>
          <pc:docMk/>
          <pc:sldMk cId="3855953089" sldId="304"/>
        </pc:sldMkLst>
      </pc:sldChg>
      <pc:sldChg chg="addSp delSp modSp add del setBg">
        <pc:chgData name="Amalia Spiliakou" userId="f4bd6b91a0b5818a" providerId="LiveId" clId="{6DE63EE0-26E6-4F78-B929-CD17A7FF0918}" dt="2020-05-22T05:53:35.675" v="428" actId="2696"/>
        <pc:sldMkLst>
          <pc:docMk/>
          <pc:sldMk cId="98944793" sldId="305"/>
        </pc:sldMkLst>
        <pc:spChg chg="mod">
          <ac:chgData name="Amalia Spiliakou" userId="f4bd6b91a0b5818a" providerId="LiveId" clId="{6DE63EE0-26E6-4F78-B929-CD17A7FF0918}" dt="2020-05-19T10:55:47.099" v="290" actId="207"/>
          <ac:spMkLst>
            <pc:docMk/>
            <pc:sldMk cId="98944793" sldId="305"/>
            <ac:spMk id="2" creationId="{B6133FFE-08F7-48DF-9608-493CDFC7AFF7}"/>
          </ac:spMkLst>
        </pc:spChg>
        <pc:graphicFrameChg chg="add del modGraphic">
          <ac:chgData name="Amalia Spiliakou" userId="f4bd6b91a0b5818a" providerId="LiveId" clId="{6DE63EE0-26E6-4F78-B929-CD17A7FF0918}" dt="2020-05-19T10:57:49.207" v="301" actId="478"/>
          <ac:graphicFrameMkLst>
            <pc:docMk/>
            <pc:sldMk cId="98944793" sldId="305"/>
            <ac:graphicFrameMk id="4" creationId="{D10E8404-0B43-435E-A630-474F94A452CB}"/>
          </ac:graphicFrameMkLst>
        </pc:graphicFrameChg>
      </pc:sldChg>
      <pc:sldChg chg="delSp add del setBg delDesignElem">
        <pc:chgData name="Amalia Spiliakou" userId="f4bd6b91a0b5818a" providerId="LiveId" clId="{6DE63EE0-26E6-4F78-B929-CD17A7FF0918}" dt="2020-05-18T05:11:05.754" v="28" actId="2696"/>
        <pc:sldMkLst>
          <pc:docMk/>
          <pc:sldMk cId="3700121980" sldId="379"/>
        </pc:sldMkLst>
        <pc:spChg chg="del">
          <ac:chgData name="Amalia Spiliakou" userId="f4bd6b91a0b5818a" providerId="LiveId" clId="{6DE63EE0-26E6-4F78-B929-CD17A7FF0918}" dt="2020-05-18T05:09:26.331" v="13"/>
          <ac:spMkLst>
            <pc:docMk/>
            <pc:sldMk cId="3700121980" sldId="379"/>
            <ac:spMk id="8" creationId="{53BB5D57-6178-4F62-B472-0312F6D95A85}"/>
          </ac:spMkLst>
        </pc:spChg>
        <pc:spChg chg="del">
          <ac:chgData name="Amalia Spiliakou" userId="f4bd6b91a0b5818a" providerId="LiveId" clId="{6DE63EE0-26E6-4F78-B929-CD17A7FF0918}" dt="2020-05-18T05:09:26.331" v="13"/>
          <ac:spMkLst>
            <pc:docMk/>
            <pc:sldMk cId="3700121980" sldId="379"/>
            <ac:spMk id="10" creationId="{4C61BD32-7542-4D52-BA5A-3ADE869BF8AC}"/>
          </ac:spMkLst>
        </pc:spChg>
      </pc:sldChg>
      <pc:sldChg chg="add del setBg">
        <pc:chgData name="Amalia Spiliakou" userId="f4bd6b91a0b5818a" providerId="LiveId" clId="{6DE63EE0-26E6-4F78-B929-CD17A7FF0918}" dt="2020-05-18T05:20:22.089" v="124" actId="2696"/>
        <pc:sldMkLst>
          <pc:docMk/>
          <pc:sldMk cId="2903836962" sldId="392"/>
        </pc:sldMkLst>
      </pc:sldChg>
      <pc:sldChg chg="add del setBg">
        <pc:chgData name="Amalia Spiliakou" userId="f4bd6b91a0b5818a" providerId="LiveId" clId="{6DE63EE0-26E6-4F78-B929-CD17A7FF0918}" dt="2020-05-18T05:11:08.967" v="32" actId="2696"/>
        <pc:sldMkLst>
          <pc:docMk/>
          <pc:sldMk cId="1312311807" sldId="393"/>
        </pc:sldMkLst>
      </pc:sldChg>
      <pc:sldChg chg="add del setBg">
        <pc:chgData name="Amalia Spiliakou" userId="f4bd6b91a0b5818a" providerId="LiveId" clId="{6DE63EE0-26E6-4F78-B929-CD17A7FF0918}" dt="2020-05-22T06:18:52.930" v="858" actId="2696"/>
        <pc:sldMkLst>
          <pc:docMk/>
          <pc:sldMk cId="4291999806" sldId="393"/>
        </pc:sldMkLst>
      </pc:sldChg>
      <pc:sldChg chg="delSp add del setBg delDesignElem">
        <pc:chgData name="Amalia Spiliakou" userId="f4bd6b91a0b5818a" providerId="LiveId" clId="{6DE63EE0-26E6-4F78-B929-CD17A7FF0918}" dt="2020-05-18T05:10:47.570" v="23" actId="2696"/>
        <pc:sldMkLst>
          <pc:docMk/>
          <pc:sldMk cId="361885184" sldId="394"/>
        </pc:sldMkLst>
        <pc:spChg chg="del">
          <ac:chgData name="Amalia Spiliakou" userId="f4bd6b91a0b5818a" providerId="LiveId" clId="{6DE63EE0-26E6-4F78-B929-CD17A7FF0918}" dt="2020-05-18T05:09:26.331" v="13"/>
          <ac:spMkLst>
            <pc:docMk/>
            <pc:sldMk cId="361885184" sldId="394"/>
            <ac:spMk id="8" creationId="{53BB5D57-6178-4F62-B472-0312F6D95A85}"/>
          </ac:spMkLst>
        </pc:spChg>
        <pc:spChg chg="del">
          <ac:chgData name="Amalia Spiliakou" userId="f4bd6b91a0b5818a" providerId="LiveId" clId="{6DE63EE0-26E6-4F78-B929-CD17A7FF0918}" dt="2020-05-18T05:09:26.331" v="13"/>
          <ac:spMkLst>
            <pc:docMk/>
            <pc:sldMk cId="361885184" sldId="394"/>
            <ac:spMk id="10" creationId="{4C61BD32-7542-4D52-BA5A-3ADE869BF8AC}"/>
          </ac:spMkLst>
        </pc:spChg>
      </pc:sldChg>
      <pc:sldChg chg="add del setBg">
        <pc:chgData name="Amalia Spiliakou" userId="f4bd6b91a0b5818a" providerId="LiveId" clId="{6DE63EE0-26E6-4F78-B929-CD17A7FF0918}" dt="2020-05-18T05:11:06.656" v="29" actId="2696"/>
        <pc:sldMkLst>
          <pc:docMk/>
          <pc:sldMk cId="1581990662" sldId="396"/>
        </pc:sldMkLst>
      </pc:sldChg>
      <pc:sldChg chg="add del setBg">
        <pc:chgData name="Amalia Spiliakou" userId="f4bd6b91a0b5818a" providerId="LiveId" clId="{6DE63EE0-26E6-4F78-B929-CD17A7FF0918}" dt="2020-05-18T05:10:35.635" v="18" actId="2696"/>
        <pc:sldMkLst>
          <pc:docMk/>
          <pc:sldMk cId="3012227184" sldId="397"/>
        </pc:sldMkLst>
      </pc:sldChg>
      <pc:sldChg chg="add del setBg">
        <pc:chgData name="Amalia Spiliakou" userId="f4bd6b91a0b5818a" providerId="LiveId" clId="{6DE63EE0-26E6-4F78-B929-CD17A7FF0918}" dt="2020-05-18T05:11:07.567" v="30" actId="2696"/>
        <pc:sldMkLst>
          <pc:docMk/>
          <pc:sldMk cId="3341023878" sldId="398"/>
        </pc:sldMkLst>
      </pc:sldChg>
      <pc:sldChg chg="addSp delSp modSp add setBg">
        <pc:chgData name="Amalia Spiliakou" userId="f4bd6b91a0b5818a" providerId="LiveId" clId="{6DE63EE0-26E6-4F78-B929-CD17A7FF0918}" dt="2020-05-22T06:19:30.906" v="862" actId="478"/>
        <pc:sldMkLst>
          <pc:docMk/>
          <pc:sldMk cId="928483350" sldId="404"/>
        </pc:sldMkLst>
        <pc:spChg chg="mod">
          <ac:chgData name="Amalia Spiliakou" userId="f4bd6b91a0b5818a" providerId="LiveId" clId="{6DE63EE0-26E6-4F78-B929-CD17A7FF0918}" dt="2020-05-22T06:18:41.195" v="857" actId="20577"/>
          <ac:spMkLst>
            <pc:docMk/>
            <pc:sldMk cId="928483350" sldId="404"/>
            <ac:spMk id="2" creationId="{E5197C25-1113-4ACF-BD53-EE8B76474247}"/>
          </ac:spMkLst>
        </pc:spChg>
        <pc:picChg chg="add del mod">
          <ac:chgData name="Amalia Spiliakou" userId="f4bd6b91a0b5818a" providerId="LiveId" clId="{6DE63EE0-26E6-4F78-B929-CD17A7FF0918}" dt="2020-05-22T06:19:30.906" v="862" actId="478"/>
          <ac:picMkLst>
            <pc:docMk/>
            <pc:sldMk cId="928483350" sldId="404"/>
            <ac:picMk id="4" creationId="{C9E91892-369F-4A31-ADC8-B506B096110A}"/>
          </ac:picMkLst>
        </pc:picChg>
        <pc:picChg chg="mod">
          <ac:chgData name="Amalia Spiliakou" userId="f4bd6b91a0b5818a" providerId="LiveId" clId="{6DE63EE0-26E6-4F78-B929-CD17A7FF0918}" dt="2020-05-22T06:18:32.547" v="855" actId="1076"/>
          <ac:picMkLst>
            <pc:docMk/>
            <pc:sldMk cId="928483350" sldId="404"/>
            <ac:picMk id="5" creationId="{F6B8DD3B-9FA6-4C4C-8223-AFBE74E85F40}"/>
          </ac:picMkLst>
        </pc:picChg>
      </pc:sldChg>
      <pc:sldChg chg="addSp delSp modSp add mod ord setBg delDesignElem">
        <pc:chgData name="Amalia Spiliakou" userId="f4bd6b91a0b5818a" providerId="LiveId" clId="{6DE63EE0-26E6-4F78-B929-CD17A7FF0918}" dt="2020-05-22T06:30:08.907" v="1059"/>
        <pc:sldMkLst>
          <pc:docMk/>
          <pc:sldMk cId="520442838" sldId="406"/>
        </pc:sldMkLst>
        <pc:spChg chg="add mod">
          <ac:chgData name="Amalia Spiliakou" userId="f4bd6b91a0b5818a" providerId="LiveId" clId="{6DE63EE0-26E6-4F78-B929-CD17A7FF0918}" dt="2020-05-22T06:29:42.755" v="1058" actId="6549"/>
          <ac:spMkLst>
            <pc:docMk/>
            <pc:sldMk cId="520442838" sldId="406"/>
            <ac:spMk id="2" creationId="{7DBD49FA-866D-4877-867F-7F0393EA1913}"/>
          </ac:spMkLst>
        </pc:spChg>
        <pc:spChg chg="del">
          <ac:chgData name="Amalia Spiliakou" userId="f4bd6b91a0b5818a" providerId="LiveId" clId="{6DE63EE0-26E6-4F78-B929-CD17A7FF0918}" dt="2020-05-18T05:09:26.331" v="13"/>
          <ac:spMkLst>
            <pc:docMk/>
            <pc:sldMk cId="520442838" sldId="406"/>
            <ac:spMk id="71" creationId="{53BB5D57-6178-4F62-B472-0312F6D95A85}"/>
          </ac:spMkLst>
        </pc:spChg>
        <pc:spChg chg="del">
          <ac:chgData name="Amalia Spiliakou" userId="f4bd6b91a0b5818a" providerId="LiveId" clId="{6DE63EE0-26E6-4F78-B929-CD17A7FF0918}" dt="2020-05-18T05:09:26.331" v="13"/>
          <ac:spMkLst>
            <pc:docMk/>
            <pc:sldMk cId="520442838" sldId="406"/>
            <ac:spMk id="73" creationId="{4C61BD32-7542-4D52-BA5A-3ADE869BF8AC}"/>
          </ac:spMkLst>
        </pc:spChg>
        <pc:spChg chg="add">
          <ac:chgData name="Amalia Spiliakou" userId="f4bd6b91a0b5818a" providerId="LiveId" clId="{6DE63EE0-26E6-4F78-B929-CD17A7FF0918}" dt="2020-05-22T06:26:14.297" v="997" actId="26606"/>
          <ac:spMkLst>
            <pc:docMk/>
            <pc:sldMk cId="520442838" sldId="406"/>
            <ac:spMk id="147460" creationId="{37C89E4B-3C9F-44B9-8B86-D9E3D112D8EC}"/>
          </ac:spMkLst>
        </pc:spChg>
        <pc:picChg chg="mod">
          <ac:chgData name="Amalia Spiliakou" userId="f4bd6b91a0b5818a" providerId="LiveId" clId="{6DE63EE0-26E6-4F78-B929-CD17A7FF0918}" dt="2020-05-22T06:29:28.173" v="1056" actId="1076"/>
          <ac:picMkLst>
            <pc:docMk/>
            <pc:sldMk cId="520442838" sldId="406"/>
            <ac:picMk id="147458" creationId="{521F89A9-5CD4-4132-A204-D3A0031A3665}"/>
          </ac:picMkLst>
        </pc:picChg>
        <pc:cxnChg chg="add">
          <ac:chgData name="Amalia Spiliakou" userId="f4bd6b91a0b5818a" providerId="LiveId" clId="{6DE63EE0-26E6-4F78-B929-CD17A7FF0918}" dt="2020-05-22T06:26:14.297" v="997" actId="26606"/>
          <ac:cxnSpMkLst>
            <pc:docMk/>
            <pc:sldMk cId="520442838" sldId="406"/>
            <ac:cxnSpMk id="75" creationId="{D891E407-403B-4764-86C9-33A56D3BCAA3}"/>
          </ac:cxnSpMkLst>
        </pc:cxnChg>
        <pc:cxnChg chg="add">
          <ac:chgData name="Amalia Spiliakou" userId="f4bd6b91a0b5818a" providerId="LiveId" clId="{6DE63EE0-26E6-4F78-B929-CD17A7FF0918}" dt="2020-05-22T06:26:14.297" v="997" actId="26606"/>
          <ac:cxnSpMkLst>
            <pc:docMk/>
            <pc:sldMk cId="520442838" sldId="406"/>
            <ac:cxnSpMk id="147461" creationId="{AA2EAA10-076F-46BD-8F0F-B9A2FB77A85C}"/>
          </ac:cxnSpMkLst>
        </pc:cxnChg>
      </pc:sldChg>
      <pc:sldChg chg="add del setBg">
        <pc:chgData name="Amalia Spiliakou" userId="f4bd6b91a0b5818a" providerId="LiveId" clId="{6DE63EE0-26E6-4F78-B929-CD17A7FF0918}" dt="2020-05-18T05:12:09.252" v="41" actId="2696"/>
        <pc:sldMkLst>
          <pc:docMk/>
          <pc:sldMk cId="208629893" sldId="409"/>
        </pc:sldMkLst>
      </pc:sldChg>
      <pc:sldChg chg="delSp add del setBg delDesignElem">
        <pc:chgData name="Amalia Spiliakou" userId="f4bd6b91a0b5818a" providerId="LiveId" clId="{6DE63EE0-26E6-4F78-B929-CD17A7FF0918}" dt="2020-05-18T05:12:08.449" v="40" actId="2696"/>
        <pc:sldMkLst>
          <pc:docMk/>
          <pc:sldMk cId="3446386957" sldId="421"/>
        </pc:sldMkLst>
        <pc:spChg chg="del">
          <ac:chgData name="Amalia Spiliakou" userId="f4bd6b91a0b5818a" providerId="LiveId" clId="{6DE63EE0-26E6-4F78-B929-CD17A7FF0918}" dt="2020-05-18T05:09:26.331" v="13"/>
          <ac:spMkLst>
            <pc:docMk/>
            <pc:sldMk cId="3446386957" sldId="421"/>
            <ac:spMk id="9" creationId="{37C89E4B-3C9F-44B9-8B86-D9E3D112D8EC}"/>
          </ac:spMkLst>
        </pc:spChg>
        <pc:cxnChg chg="del">
          <ac:chgData name="Amalia Spiliakou" userId="f4bd6b91a0b5818a" providerId="LiveId" clId="{6DE63EE0-26E6-4F78-B929-CD17A7FF0918}" dt="2020-05-18T05:09:26.331" v="13"/>
          <ac:cxnSpMkLst>
            <pc:docMk/>
            <pc:sldMk cId="3446386957" sldId="421"/>
            <ac:cxnSpMk id="11" creationId="{AA2EAA10-076F-46BD-8F0F-B9A2FB77A85C}"/>
          </ac:cxnSpMkLst>
        </pc:cxnChg>
        <pc:cxnChg chg="del">
          <ac:chgData name="Amalia Spiliakou" userId="f4bd6b91a0b5818a" providerId="LiveId" clId="{6DE63EE0-26E6-4F78-B929-CD17A7FF0918}" dt="2020-05-18T05:09:26.331" v="13"/>
          <ac:cxnSpMkLst>
            <pc:docMk/>
            <pc:sldMk cId="3446386957" sldId="421"/>
            <ac:cxnSpMk id="13" creationId="{D891E407-403B-4764-86C9-33A56D3BCAA3}"/>
          </ac:cxnSpMkLst>
        </pc:cxnChg>
      </pc:sldChg>
      <pc:sldChg chg="delSp add del setBg delDesignElem">
        <pc:chgData name="Amalia Spiliakou" userId="f4bd6b91a0b5818a" providerId="LiveId" clId="{6DE63EE0-26E6-4F78-B929-CD17A7FF0918}" dt="2020-05-18T05:15:13.418" v="120" actId="2696"/>
        <pc:sldMkLst>
          <pc:docMk/>
          <pc:sldMk cId="2765985859" sldId="429"/>
        </pc:sldMkLst>
        <pc:spChg chg="del">
          <ac:chgData name="Amalia Spiliakou" userId="f4bd6b91a0b5818a" providerId="LiveId" clId="{6DE63EE0-26E6-4F78-B929-CD17A7FF0918}" dt="2020-05-18T05:09:26.331" v="13"/>
          <ac:spMkLst>
            <pc:docMk/>
            <pc:sldMk cId="2765985859" sldId="429"/>
            <ac:spMk id="10" creationId="{37C89E4B-3C9F-44B9-8B86-D9E3D112D8EC}"/>
          </ac:spMkLst>
        </pc:spChg>
        <pc:cxnChg chg="del">
          <ac:chgData name="Amalia Spiliakou" userId="f4bd6b91a0b5818a" providerId="LiveId" clId="{6DE63EE0-26E6-4F78-B929-CD17A7FF0918}" dt="2020-05-18T05:09:26.331" v="13"/>
          <ac:cxnSpMkLst>
            <pc:docMk/>
            <pc:sldMk cId="2765985859" sldId="429"/>
            <ac:cxnSpMk id="12" creationId="{AA2EAA10-076F-46BD-8F0F-B9A2FB77A85C}"/>
          </ac:cxnSpMkLst>
        </pc:cxnChg>
        <pc:cxnChg chg="del">
          <ac:chgData name="Amalia Spiliakou" userId="f4bd6b91a0b5818a" providerId="LiveId" clId="{6DE63EE0-26E6-4F78-B929-CD17A7FF0918}" dt="2020-05-18T05:09:26.331" v="13"/>
          <ac:cxnSpMkLst>
            <pc:docMk/>
            <pc:sldMk cId="2765985859" sldId="429"/>
            <ac:cxnSpMk id="14" creationId="{D891E407-403B-4764-86C9-33A56D3BCAA3}"/>
          </ac:cxnSpMkLst>
        </pc:cxnChg>
      </pc:sldChg>
      <pc:sldChg chg="modSp add ord setBg">
        <pc:chgData name="Amalia Spiliakou" userId="f4bd6b91a0b5818a" providerId="LiveId" clId="{6DE63EE0-26E6-4F78-B929-CD17A7FF0918}" dt="2020-05-18T05:56:13.234" v="263" actId="255"/>
        <pc:sldMkLst>
          <pc:docMk/>
          <pc:sldMk cId="4219052444" sldId="430"/>
        </pc:sldMkLst>
        <pc:spChg chg="mod">
          <ac:chgData name="Amalia Spiliakou" userId="f4bd6b91a0b5818a" providerId="LiveId" clId="{6DE63EE0-26E6-4F78-B929-CD17A7FF0918}" dt="2020-05-18T05:56:13.234" v="263" actId="255"/>
          <ac:spMkLst>
            <pc:docMk/>
            <pc:sldMk cId="4219052444" sldId="430"/>
            <ac:spMk id="2" creationId="{6D1656C0-1E96-459F-AFA7-575B0C9670B0}"/>
          </ac:spMkLst>
        </pc:spChg>
      </pc:sldChg>
      <pc:sldChg chg="add del setBg">
        <pc:chgData name="Amalia Spiliakou" userId="f4bd6b91a0b5818a" providerId="LiveId" clId="{6DE63EE0-26E6-4F78-B929-CD17A7FF0918}" dt="2020-05-18T05:10:38.973" v="19" actId="2696"/>
        <pc:sldMkLst>
          <pc:docMk/>
          <pc:sldMk cId="4132968353" sldId="431"/>
        </pc:sldMkLst>
      </pc:sldChg>
      <pc:sldChg chg="add del setBg">
        <pc:chgData name="Amalia Spiliakou" userId="f4bd6b91a0b5818a" providerId="LiveId" clId="{6DE63EE0-26E6-4F78-B929-CD17A7FF0918}" dt="2020-05-18T05:10:46.685" v="22" actId="2696"/>
        <pc:sldMkLst>
          <pc:docMk/>
          <pc:sldMk cId="1373847783" sldId="432"/>
        </pc:sldMkLst>
      </pc:sldChg>
      <pc:sldChg chg="add del setBg">
        <pc:chgData name="Amalia Spiliakou" userId="f4bd6b91a0b5818a" providerId="LiveId" clId="{6DE63EE0-26E6-4F78-B929-CD17A7FF0918}" dt="2020-05-19T10:53:42.913" v="272" actId="2696"/>
        <pc:sldMkLst>
          <pc:docMk/>
          <pc:sldMk cId="329954308" sldId="433"/>
        </pc:sldMkLst>
      </pc:sldChg>
      <pc:sldChg chg="add del setBg">
        <pc:chgData name="Amalia Spiliakou" userId="f4bd6b91a0b5818a" providerId="LiveId" clId="{6DE63EE0-26E6-4F78-B929-CD17A7FF0918}" dt="2020-05-19T10:53:45.835" v="274" actId="2696"/>
        <pc:sldMkLst>
          <pc:docMk/>
          <pc:sldMk cId="2545973768" sldId="434"/>
        </pc:sldMkLst>
      </pc:sldChg>
      <pc:sldChg chg="add del setBg">
        <pc:chgData name="Amalia Spiliakou" userId="f4bd6b91a0b5818a" providerId="LiveId" clId="{6DE63EE0-26E6-4F78-B929-CD17A7FF0918}" dt="2020-05-19T10:53:44.950" v="273" actId="2696"/>
        <pc:sldMkLst>
          <pc:docMk/>
          <pc:sldMk cId="1569175559" sldId="435"/>
        </pc:sldMkLst>
      </pc:sldChg>
      <pc:sldChg chg="add del setBg">
        <pc:chgData name="Amalia Spiliakou" userId="f4bd6b91a0b5818a" providerId="LiveId" clId="{6DE63EE0-26E6-4F78-B929-CD17A7FF0918}" dt="2020-05-18T05:11:03.503" v="25" actId="2696"/>
        <pc:sldMkLst>
          <pc:docMk/>
          <pc:sldMk cId="777640658" sldId="437"/>
        </pc:sldMkLst>
      </pc:sldChg>
      <pc:sldChg chg="delSp add del setBg delDesignElem">
        <pc:chgData name="Amalia Spiliakou" userId="f4bd6b91a0b5818a" providerId="LiveId" clId="{6DE63EE0-26E6-4F78-B929-CD17A7FF0918}" dt="2020-05-18T05:11:04.229" v="26" actId="2696"/>
        <pc:sldMkLst>
          <pc:docMk/>
          <pc:sldMk cId="3317387836" sldId="439"/>
        </pc:sldMkLst>
        <pc:spChg chg="del">
          <ac:chgData name="Amalia Spiliakou" userId="f4bd6b91a0b5818a" providerId="LiveId" clId="{6DE63EE0-26E6-4F78-B929-CD17A7FF0918}" dt="2020-05-18T05:09:26.331" v="13"/>
          <ac:spMkLst>
            <pc:docMk/>
            <pc:sldMk cId="3317387836" sldId="439"/>
            <ac:spMk id="71" creationId="{37C89E4B-3C9F-44B9-8B86-D9E3D112D8EC}"/>
          </ac:spMkLst>
        </pc:spChg>
        <pc:cxnChg chg="del">
          <ac:chgData name="Amalia Spiliakou" userId="f4bd6b91a0b5818a" providerId="LiveId" clId="{6DE63EE0-26E6-4F78-B929-CD17A7FF0918}" dt="2020-05-18T05:09:26.331" v="13"/>
          <ac:cxnSpMkLst>
            <pc:docMk/>
            <pc:sldMk cId="3317387836" sldId="439"/>
            <ac:cxnSpMk id="73" creationId="{AA2EAA10-076F-46BD-8F0F-B9A2FB77A85C}"/>
          </ac:cxnSpMkLst>
        </pc:cxnChg>
        <pc:cxnChg chg="del">
          <ac:chgData name="Amalia Spiliakou" userId="f4bd6b91a0b5818a" providerId="LiveId" clId="{6DE63EE0-26E6-4F78-B929-CD17A7FF0918}" dt="2020-05-18T05:09:26.331" v="13"/>
          <ac:cxnSpMkLst>
            <pc:docMk/>
            <pc:sldMk cId="3317387836" sldId="439"/>
            <ac:cxnSpMk id="75" creationId="{D891E407-403B-4764-86C9-33A56D3BCAA3}"/>
          </ac:cxnSpMkLst>
        </pc:cxnChg>
      </pc:sldChg>
      <pc:sldChg chg="delSp add del setBg delDesignElem">
        <pc:chgData name="Amalia Spiliakou" userId="f4bd6b91a0b5818a" providerId="LiveId" clId="{6DE63EE0-26E6-4F78-B929-CD17A7FF0918}" dt="2020-05-18T05:11:05.097" v="27" actId="2696"/>
        <pc:sldMkLst>
          <pc:docMk/>
          <pc:sldMk cId="587843592" sldId="440"/>
        </pc:sldMkLst>
        <pc:spChg chg="del">
          <ac:chgData name="Amalia Spiliakou" userId="f4bd6b91a0b5818a" providerId="LiveId" clId="{6DE63EE0-26E6-4F78-B929-CD17A7FF0918}" dt="2020-05-18T05:09:26.331" v="13"/>
          <ac:spMkLst>
            <pc:docMk/>
            <pc:sldMk cId="587843592" sldId="440"/>
            <ac:spMk id="71" creationId="{37C89E4B-3C9F-44B9-8B86-D9E3D112D8EC}"/>
          </ac:spMkLst>
        </pc:spChg>
        <pc:cxnChg chg="del">
          <ac:chgData name="Amalia Spiliakou" userId="f4bd6b91a0b5818a" providerId="LiveId" clId="{6DE63EE0-26E6-4F78-B929-CD17A7FF0918}" dt="2020-05-18T05:09:26.331" v="13"/>
          <ac:cxnSpMkLst>
            <pc:docMk/>
            <pc:sldMk cId="587843592" sldId="440"/>
            <ac:cxnSpMk id="73" creationId="{AA2EAA10-076F-46BD-8F0F-B9A2FB77A85C}"/>
          </ac:cxnSpMkLst>
        </pc:cxnChg>
        <pc:cxnChg chg="del">
          <ac:chgData name="Amalia Spiliakou" userId="f4bd6b91a0b5818a" providerId="LiveId" clId="{6DE63EE0-26E6-4F78-B929-CD17A7FF0918}" dt="2020-05-18T05:09:26.331" v="13"/>
          <ac:cxnSpMkLst>
            <pc:docMk/>
            <pc:sldMk cId="587843592" sldId="440"/>
            <ac:cxnSpMk id="75" creationId="{D891E407-403B-4764-86C9-33A56D3BCAA3}"/>
          </ac:cxnSpMkLst>
        </pc:cxnChg>
      </pc:sldChg>
      <pc:sldChg chg="add del setBg">
        <pc:chgData name="Amalia Spiliakou" userId="f4bd6b91a0b5818a" providerId="LiveId" clId="{6DE63EE0-26E6-4F78-B929-CD17A7FF0918}" dt="2020-05-18T05:11:08.265" v="31" actId="2696"/>
        <pc:sldMkLst>
          <pc:docMk/>
          <pc:sldMk cId="913018555" sldId="441"/>
        </pc:sldMkLst>
      </pc:sldChg>
      <pc:sldChg chg="delSp add del setBg delDesignElem">
        <pc:chgData name="Amalia Spiliakou" userId="f4bd6b91a0b5818a" providerId="LiveId" clId="{6DE63EE0-26E6-4F78-B929-CD17A7FF0918}" dt="2020-05-18T05:11:18.510" v="38" actId="2696"/>
        <pc:sldMkLst>
          <pc:docMk/>
          <pc:sldMk cId="873324960" sldId="442"/>
        </pc:sldMkLst>
        <pc:spChg chg="del">
          <ac:chgData name="Amalia Spiliakou" userId="f4bd6b91a0b5818a" providerId="LiveId" clId="{6DE63EE0-26E6-4F78-B929-CD17A7FF0918}" dt="2020-05-18T05:09:26.331" v="13"/>
          <ac:spMkLst>
            <pc:docMk/>
            <pc:sldMk cId="873324960" sldId="442"/>
            <ac:spMk id="71" creationId="{37C89E4B-3C9F-44B9-8B86-D9E3D112D8EC}"/>
          </ac:spMkLst>
        </pc:spChg>
        <pc:cxnChg chg="del">
          <ac:chgData name="Amalia Spiliakou" userId="f4bd6b91a0b5818a" providerId="LiveId" clId="{6DE63EE0-26E6-4F78-B929-CD17A7FF0918}" dt="2020-05-18T05:09:26.331" v="13"/>
          <ac:cxnSpMkLst>
            <pc:docMk/>
            <pc:sldMk cId="873324960" sldId="442"/>
            <ac:cxnSpMk id="73" creationId="{AA2EAA10-076F-46BD-8F0F-B9A2FB77A85C}"/>
          </ac:cxnSpMkLst>
        </pc:cxnChg>
        <pc:cxnChg chg="del">
          <ac:chgData name="Amalia Spiliakou" userId="f4bd6b91a0b5818a" providerId="LiveId" clId="{6DE63EE0-26E6-4F78-B929-CD17A7FF0918}" dt="2020-05-18T05:09:26.331" v="13"/>
          <ac:cxnSpMkLst>
            <pc:docMk/>
            <pc:sldMk cId="873324960" sldId="442"/>
            <ac:cxnSpMk id="75" creationId="{D891E407-403B-4764-86C9-33A56D3BCAA3}"/>
          </ac:cxnSpMkLst>
        </pc:cxnChg>
      </pc:sldChg>
      <pc:sldChg chg="add del setBg">
        <pc:chgData name="Amalia Spiliakou" userId="f4bd6b91a0b5818a" providerId="LiveId" clId="{6DE63EE0-26E6-4F78-B929-CD17A7FF0918}" dt="2020-05-19T10:53:51.908" v="276" actId="2696"/>
        <pc:sldMkLst>
          <pc:docMk/>
          <pc:sldMk cId="1299629566" sldId="443"/>
        </pc:sldMkLst>
      </pc:sldChg>
      <pc:sldChg chg="add del">
        <pc:chgData name="Amalia Spiliakou" userId="f4bd6b91a0b5818a" providerId="LiveId" clId="{6DE63EE0-26E6-4F78-B929-CD17A7FF0918}" dt="2020-05-18T05:10:42.918" v="21" actId="2696"/>
        <pc:sldMkLst>
          <pc:docMk/>
          <pc:sldMk cId="3595794766" sldId="444"/>
        </pc:sldMkLst>
      </pc:sldChg>
      <pc:sldChg chg="add del">
        <pc:chgData name="Amalia Spiliakou" userId="f4bd6b91a0b5818a" providerId="LiveId" clId="{6DE63EE0-26E6-4F78-B929-CD17A7FF0918}" dt="2020-05-18T05:11:16.252" v="37" actId="2696"/>
        <pc:sldMkLst>
          <pc:docMk/>
          <pc:sldMk cId="2055366208" sldId="445"/>
        </pc:sldMkLst>
      </pc:sldChg>
      <pc:sldChg chg="add del">
        <pc:chgData name="Amalia Spiliakou" userId="f4bd6b91a0b5818a" providerId="LiveId" clId="{6DE63EE0-26E6-4F78-B929-CD17A7FF0918}" dt="2020-05-18T05:11:26.154" v="39" actId="2696"/>
        <pc:sldMkLst>
          <pc:docMk/>
          <pc:sldMk cId="3826220320" sldId="446"/>
        </pc:sldMkLst>
      </pc:sldChg>
      <pc:sldChg chg="add del">
        <pc:chgData name="Amalia Spiliakou" userId="f4bd6b91a0b5818a" providerId="LiveId" clId="{6DE63EE0-26E6-4F78-B929-CD17A7FF0918}" dt="2020-05-19T10:54:01.765" v="278" actId="2696"/>
        <pc:sldMkLst>
          <pc:docMk/>
          <pc:sldMk cId="656175687" sldId="447"/>
        </pc:sldMkLst>
      </pc:sldChg>
      <pc:sldChg chg="add del setBg">
        <pc:chgData name="Amalia Spiliakou" userId="f4bd6b91a0b5818a" providerId="LiveId" clId="{6DE63EE0-26E6-4F78-B929-CD17A7FF0918}" dt="2020-05-19T10:54:05.472" v="280" actId="2696"/>
        <pc:sldMkLst>
          <pc:docMk/>
          <pc:sldMk cId="575082307" sldId="448"/>
        </pc:sldMkLst>
      </pc:sldChg>
      <pc:sldChg chg="add del">
        <pc:chgData name="Amalia Spiliakou" userId="f4bd6b91a0b5818a" providerId="LiveId" clId="{6DE63EE0-26E6-4F78-B929-CD17A7FF0918}" dt="2020-05-19T10:54:08.378" v="281" actId="2696"/>
        <pc:sldMkLst>
          <pc:docMk/>
          <pc:sldMk cId="1808912424" sldId="449"/>
        </pc:sldMkLst>
      </pc:sldChg>
      <pc:sldChg chg="add del setBg">
        <pc:chgData name="Amalia Spiliakou" userId="f4bd6b91a0b5818a" providerId="LiveId" clId="{6DE63EE0-26E6-4F78-B929-CD17A7FF0918}" dt="2020-05-19T10:54:11.779" v="282" actId="2696"/>
        <pc:sldMkLst>
          <pc:docMk/>
          <pc:sldMk cId="929200422" sldId="450"/>
        </pc:sldMkLst>
      </pc:sldChg>
      <pc:sldChg chg="delSp add del setBg delDesignElem">
        <pc:chgData name="Amalia Spiliakou" userId="f4bd6b91a0b5818a" providerId="LiveId" clId="{6DE63EE0-26E6-4F78-B929-CD17A7FF0918}" dt="2020-05-19T10:54:12.643" v="283" actId="2696"/>
        <pc:sldMkLst>
          <pc:docMk/>
          <pc:sldMk cId="1196063219" sldId="451"/>
        </pc:sldMkLst>
        <pc:spChg chg="del">
          <ac:chgData name="Amalia Spiliakou" userId="f4bd6b91a0b5818a" providerId="LiveId" clId="{6DE63EE0-26E6-4F78-B929-CD17A7FF0918}" dt="2020-05-18T05:09:26.331" v="13"/>
          <ac:spMkLst>
            <pc:docMk/>
            <pc:sldMk cId="1196063219" sldId="451"/>
            <ac:spMk id="73" creationId="{E26B9EF5-5D92-4AC7-BC55-FC5C4C98ED4C}"/>
          </ac:spMkLst>
        </pc:spChg>
        <pc:spChg chg="del">
          <ac:chgData name="Amalia Spiliakou" userId="f4bd6b91a0b5818a" providerId="LiveId" clId="{6DE63EE0-26E6-4F78-B929-CD17A7FF0918}" dt="2020-05-18T05:09:26.331" v="13"/>
          <ac:spMkLst>
            <pc:docMk/>
            <pc:sldMk cId="1196063219" sldId="451"/>
            <ac:spMk id="75" creationId="{F05C5575-0F07-43D0-AE78-81EAA8E67152}"/>
          </ac:spMkLst>
        </pc:spChg>
      </pc:sldChg>
      <pc:sldChg chg="add del setBg">
        <pc:chgData name="Amalia Spiliakou" userId="f4bd6b91a0b5818a" providerId="LiveId" clId="{6DE63EE0-26E6-4F78-B929-CD17A7FF0918}" dt="2020-05-19T10:54:14.238" v="284" actId="2696"/>
        <pc:sldMkLst>
          <pc:docMk/>
          <pc:sldMk cId="3092509649" sldId="452"/>
        </pc:sldMkLst>
      </pc:sldChg>
      <pc:sldChg chg="modSp add setBg">
        <pc:chgData name="Amalia Spiliakou" userId="f4bd6b91a0b5818a" providerId="LiveId" clId="{6DE63EE0-26E6-4F78-B929-CD17A7FF0918}" dt="2020-05-22T06:13:30.486" v="779" actId="20577"/>
        <pc:sldMkLst>
          <pc:docMk/>
          <pc:sldMk cId="3771644830" sldId="454"/>
        </pc:sldMkLst>
        <pc:spChg chg="mod">
          <ac:chgData name="Amalia Spiliakou" userId="f4bd6b91a0b5818a" providerId="LiveId" clId="{6DE63EE0-26E6-4F78-B929-CD17A7FF0918}" dt="2020-05-22T06:13:30.486" v="779" actId="20577"/>
          <ac:spMkLst>
            <pc:docMk/>
            <pc:sldMk cId="3771644830" sldId="454"/>
            <ac:spMk id="2" creationId="{9BCCAE38-DD17-443B-9C40-F10363DFD863}"/>
          </ac:spMkLst>
        </pc:spChg>
      </pc:sldChg>
      <pc:sldChg chg="add del">
        <pc:chgData name="Amalia Spiliakou" userId="f4bd6b91a0b5818a" providerId="LiveId" clId="{6DE63EE0-26E6-4F78-B929-CD17A7FF0918}" dt="2020-05-19T10:54:17.865" v="285" actId="2696"/>
        <pc:sldMkLst>
          <pc:docMk/>
          <pc:sldMk cId="1958073351" sldId="455"/>
        </pc:sldMkLst>
      </pc:sldChg>
      <pc:sldChg chg="delSp modSp add setBg delDesignElem">
        <pc:chgData name="Amalia Spiliakou" userId="f4bd6b91a0b5818a" providerId="LiveId" clId="{6DE63EE0-26E6-4F78-B929-CD17A7FF0918}" dt="2020-05-22T06:30:38.968" v="1063" actId="20577"/>
        <pc:sldMkLst>
          <pc:docMk/>
          <pc:sldMk cId="3947297050" sldId="456"/>
        </pc:sldMkLst>
        <pc:spChg chg="mod">
          <ac:chgData name="Amalia Spiliakou" userId="f4bd6b91a0b5818a" providerId="LiveId" clId="{6DE63EE0-26E6-4F78-B929-CD17A7FF0918}" dt="2020-05-22T06:30:38.968" v="1063" actId="20577"/>
          <ac:spMkLst>
            <pc:docMk/>
            <pc:sldMk cId="3947297050" sldId="456"/>
            <ac:spMk id="2" creationId="{D76C627F-4661-476F-A7F5-E3B3172F4897}"/>
          </ac:spMkLst>
        </pc:spChg>
        <pc:spChg chg="del">
          <ac:chgData name="Amalia Spiliakou" userId="f4bd6b91a0b5818a" providerId="LiveId" clId="{6DE63EE0-26E6-4F78-B929-CD17A7FF0918}" dt="2020-05-18T05:09:26.331" v="13"/>
          <ac:spMkLst>
            <pc:docMk/>
            <pc:sldMk cId="3947297050" sldId="456"/>
            <ac:spMk id="73" creationId="{E26B9EF5-5D92-4AC7-BC55-FC5C4C98ED4C}"/>
          </ac:spMkLst>
        </pc:spChg>
        <pc:spChg chg="del">
          <ac:chgData name="Amalia Spiliakou" userId="f4bd6b91a0b5818a" providerId="LiveId" clId="{6DE63EE0-26E6-4F78-B929-CD17A7FF0918}" dt="2020-05-18T05:09:26.331" v="13"/>
          <ac:spMkLst>
            <pc:docMk/>
            <pc:sldMk cId="3947297050" sldId="456"/>
            <ac:spMk id="75" creationId="{F05C5575-0F07-43D0-AE78-81EAA8E67152}"/>
          </ac:spMkLst>
        </pc:spChg>
      </pc:sldChg>
      <pc:sldChg chg="add del">
        <pc:chgData name="Amalia Spiliakou" userId="f4bd6b91a0b5818a" providerId="LiveId" clId="{6DE63EE0-26E6-4F78-B929-CD17A7FF0918}" dt="2020-05-18T05:20:21.250" v="123" actId="2696"/>
        <pc:sldMkLst>
          <pc:docMk/>
          <pc:sldMk cId="885128395" sldId="457"/>
        </pc:sldMkLst>
      </pc:sldChg>
      <pc:sldChg chg="modSp add setBg">
        <pc:chgData name="Amalia Spiliakou" userId="f4bd6b91a0b5818a" providerId="LiveId" clId="{6DE63EE0-26E6-4F78-B929-CD17A7FF0918}" dt="2020-05-22T05:56:34.650" v="446" actId="313"/>
        <pc:sldMkLst>
          <pc:docMk/>
          <pc:sldMk cId="359374825" sldId="459"/>
        </pc:sldMkLst>
        <pc:spChg chg="mod">
          <ac:chgData name="Amalia Spiliakou" userId="f4bd6b91a0b5818a" providerId="LiveId" clId="{6DE63EE0-26E6-4F78-B929-CD17A7FF0918}" dt="2020-05-22T05:56:34.650" v="446" actId="313"/>
          <ac:spMkLst>
            <pc:docMk/>
            <pc:sldMk cId="359374825" sldId="459"/>
            <ac:spMk id="2" creationId="{4DB65B76-4B5A-4BA9-9564-64E5E630C643}"/>
          </ac:spMkLst>
        </pc:spChg>
        <pc:picChg chg="mod">
          <ac:chgData name="Amalia Spiliakou" userId="f4bd6b91a0b5818a" providerId="LiveId" clId="{6DE63EE0-26E6-4F78-B929-CD17A7FF0918}" dt="2020-05-19T10:53:29.511" v="270" actId="1036"/>
          <ac:picMkLst>
            <pc:docMk/>
            <pc:sldMk cId="359374825" sldId="459"/>
            <ac:picMk id="1032" creationId="{AD9EDD7A-910E-423E-84B2-9C9BEA777D62}"/>
          </ac:picMkLst>
        </pc:picChg>
      </pc:sldChg>
      <pc:sldChg chg="add del setBg">
        <pc:chgData name="Amalia Spiliakou" userId="f4bd6b91a0b5818a" providerId="LiveId" clId="{6DE63EE0-26E6-4F78-B929-CD17A7FF0918}" dt="2020-05-18T05:10:19.379" v="14" actId="2696"/>
        <pc:sldMkLst>
          <pc:docMk/>
          <pc:sldMk cId="2265948853" sldId="460"/>
        </pc:sldMkLst>
      </pc:sldChg>
      <pc:sldChg chg="add del setBg">
        <pc:chgData name="Amalia Spiliakou" userId="f4bd6b91a0b5818a" providerId="LiveId" clId="{6DE63EE0-26E6-4F78-B929-CD17A7FF0918}" dt="2020-05-18T05:10:23.294" v="15" actId="2696"/>
        <pc:sldMkLst>
          <pc:docMk/>
          <pc:sldMk cId="292364336" sldId="461"/>
        </pc:sldMkLst>
      </pc:sldChg>
      <pc:sldChg chg="add setBg">
        <pc:chgData name="Amalia Spiliakou" userId="f4bd6b91a0b5818a" providerId="LiveId" clId="{6DE63EE0-26E6-4F78-B929-CD17A7FF0918}" dt="2020-05-18T05:09:26.331" v="13"/>
        <pc:sldMkLst>
          <pc:docMk/>
          <pc:sldMk cId="2828941722" sldId="462"/>
        </pc:sldMkLst>
      </pc:sldChg>
      <pc:sldChg chg="addSp modSp add setBg">
        <pc:chgData name="Amalia Spiliakou" userId="f4bd6b91a0b5818a" providerId="LiveId" clId="{6DE63EE0-26E6-4F78-B929-CD17A7FF0918}" dt="2020-05-22T06:14:32.229" v="844" actId="6549"/>
        <pc:sldMkLst>
          <pc:docMk/>
          <pc:sldMk cId="847357607" sldId="463"/>
        </pc:sldMkLst>
        <pc:spChg chg="mod">
          <ac:chgData name="Amalia Spiliakou" userId="f4bd6b91a0b5818a" providerId="LiveId" clId="{6DE63EE0-26E6-4F78-B929-CD17A7FF0918}" dt="2020-05-22T06:14:32.229" v="844" actId="6549"/>
          <ac:spMkLst>
            <pc:docMk/>
            <pc:sldMk cId="847357607" sldId="463"/>
            <ac:spMk id="2" creationId="{B3313A59-46B7-4008-BBB1-77055F2A6160}"/>
          </ac:spMkLst>
        </pc:spChg>
        <pc:picChg chg="add mod">
          <ac:chgData name="Amalia Spiliakou" userId="f4bd6b91a0b5818a" providerId="LiveId" clId="{6DE63EE0-26E6-4F78-B929-CD17A7FF0918}" dt="2020-05-19T10:57:27.766" v="298" actId="962"/>
          <ac:picMkLst>
            <pc:docMk/>
            <pc:sldMk cId="847357607" sldId="463"/>
            <ac:picMk id="4" creationId="{A8857B56-F9ED-4D66-871F-1FF4A15D3643}"/>
          </ac:picMkLst>
        </pc:picChg>
      </pc:sldChg>
      <pc:sldChg chg="add del setBg">
        <pc:chgData name="Amalia Spiliakou" userId="f4bd6b91a0b5818a" providerId="LiveId" clId="{6DE63EE0-26E6-4F78-B929-CD17A7FF0918}" dt="2020-05-18T05:12:09.984" v="42" actId="2696"/>
        <pc:sldMkLst>
          <pc:docMk/>
          <pc:sldMk cId="2053342580" sldId="463"/>
        </pc:sldMkLst>
      </pc:sldChg>
      <pc:sldChg chg="add del setBg">
        <pc:chgData name="Amalia Spiliakou" userId="f4bd6b91a0b5818a" providerId="LiveId" clId="{6DE63EE0-26E6-4F78-B929-CD17A7FF0918}" dt="2020-05-18T05:12:10.656" v="43" actId="2696"/>
        <pc:sldMkLst>
          <pc:docMk/>
          <pc:sldMk cId="1512562480" sldId="464"/>
        </pc:sldMkLst>
      </pc:sldChg>
      <pc:sldChg chg="addSp delSp modSp add mod ord setBg">
        <pc:chgData name="Amalia Spiliakou" userId="f4bd6b91a0b5818a" providerId="LiveId" clId="{6DE63EE0-26E6-4F78-B929-CD17A7FF0918}" dt="2020-05-22T06:05:42.997" v="736"/>
        <pc:sldMkLst>
          <pc:docMk/>
          <pc:sldMk cId="3061134789" sldId="464"/>
        </pc:sldMkLst>
        <pc:spChg chg="del mod ord">
          <ac:chgData name="Amalia Spiliakou" userId="f4bd6b91a0b5818a" providerId="LiveId" clId="{6DE63EE0-26E6-4F78-B929-CD17A7FF0918}" dt="2020-05-19T11:13:26.611" v="326" actId="478"/>
          <ac:spMkLst>
            <pc:docMk/>
            <pc:sldMk cId="3061134789" sldId="464"/>
            <ac:spMk id="2" creationId="{112FDBEC-B58C-4A10-B4B1-899C593A91BE}"/>
          </ac:spMkLst>
        </pc:spChg>
        <pc:picChg chg="add mod">
          <ac:chgData name="Amalia Spiliakou" userId="f4bd6b91a0b5818a" providerId="LiveId" clId="{6DE63EE0-26E6-4F78-B929-CD17A7FF0918}" dt="2020-05-19T11:14:40.962" v="333" actId="1076"/>
          <ac:picMkLst>
            <pc:docMk/>
            <pc:sldMk cId="3061134789" sldId="464"/>
            <ac:picMk id="1026" creationId="{41DF0668-466F-465C-97AA-4DE9BE2C42D4}"/>
          </ac:picMkLst>
        </pc:picChg>
      </pc:sldChg>
      <pc:sldChg chg="addSp delSp modSp add">
        <pc:chgData name="Amalia Spiliakou" userId="f4bd6b91a0b5818a" providerId="LiveId" clId="{6DE63EE0-26E6-4F78-B929-CD17A7FF0918}" dt="2020-05-22T06:19:41.067" v="867" actId="962"/>
        <pc:sldMkLst>
          <pc:docMk/>
          <pc:sldMk cId="529243821" sldId="465"/>
        </pc:sldMkLst>
        <pc:spChg chg="del">
          <ac:chgData name="Amalia Spiliakou" userId="f4bd6b91a0b5818a" providerId="LiveId" clId="{6DE63EE0-26E6-4F78-B929-CD17A7FF0918}" dt="2020-05-22T06:19:37.404" v="864" actId="478"/>
          <ac:spMkLst>
            <pc:docMk/>
            <pc:sldMk cId="529243821" sldId="465"/>
            <ac:spMk id="2" creationId="{182B5960-8F16-4D7B-AA47-0C50060F56DE}"/>
          </ac:spMkLst>
        </pc:spChg>
        <pc:picChg chg="add mod">
          <ac:chgData name="Amalia Spiliakou" userId="f4bd6b91a0b5818a" providerId="LiveId" clId="{6DE63EE0-26E6-4F78-B929-CD17A7FF0918}" dt="2020-05-22T06:19:41.067" v="867" actId="962"/>
          <ac:picMkLst>
            <pc:docMk/>
            <pc:sldMk cId="529243821" sldId="465"/>
            <ac:picMk id="4" creationId="{78BF8065-4D3A-4034-8A54-714FBFC2693E}"/>
          </ac:picMkLst>
        </pc:picChg>
      </pc:sldChg>
      <pc:sldChg chg="add del setBg">
        <pc:chgData name="Amalia Spiliakou" userId="f4bd6b91a0b5818a" providerId="LiveId" clId="{6DE63EE0-26E6-4F78-B929-CD17A7FF0918}" dt="2020-05-18T05:12:11.592" v="44" actId="2696"/>
        <pc:sldMkLst>
          <pc:docMk/>
          <pc:sldMk cId="1127979321" sldId="465"/>
        </pc:sldMkLst>
      </pc:sldChg>
      <pc:sldChg chg="addSp delSp add del">
        <pc:chgData name="Amalia Spiliakou" userId="f4bd6b91a0b5818a" providerId="LiveId" clId="{6DE63EE0-26E6-4F78-B929-CD17A7FF0918}" dt="2020-05-19T11:14:04.538" v="328" actId="2696"/>
        <pc:sldMkLst>
          <pc:docMk/>
          <pc:sldMk cId="1308589532" sldId="465"/>
        </pc:sldMkLst>
        <pc:spChg chg="del">
          <ac:chgData name="Amalia Spiliakou" userId="f4bd6b91a0b5818a" providerId="LiveId" clId="{6DE63EE0-26E6-4F78-B929-CD17A7FF0918}" dt="2020-05-19T11:12:48.017" v="324" actId="478"/>
          <ac:spMkLst>
            <pc:docMk/>
            <pc:sldMk cId="1308589532" sldId="465"/>
            <ac:spMk id="2" creationId="{C5FEEBA4-2DEF-48E5-AF2D-D44456FE4ED2}"/>
          </ac:spMkLst>
        </pc:spChg>
        <pc:picChg chg="add">
          <ac:chgData name="Amalia Spiliakou" userId="f4bd6b91a0b5818a" providerId="LiveId" clId="{6DE63EE0-26E6-4F78-B929-CD17A7FF0918}" dt="2020-05-19T11:12:49.507" v="325"/>
          <ac:picMkLst>
            <pc:docMk/>
            <pc:sldMk cId="1308589532" sldId="465"/>
            <ac:picMk id="2050" creationId="{C7D0E0A0-9F9A-4491-9097-8AA0FC4B9CB1}"/>
          </ac:picMkLst>
        </pc:picChg>
      </pc:sldChg>
      <pc:sldChg chg="add del">
        <pc:chgData name="Amalia Spiliakou" userId="f4bd6b91a0b5818a" providerId="LiveId" clId="{6DE63EE0-26E6-4F78-B929-CD17A7FF0918}" dt="2020-05-22T06:21:54.987" v="887" actId="2696"/>
        <pc:sldMkLst>
          <pc:docMk/>
          <pc:sldMk cId="2337909887" sldId="466"/>
        </pc:sldMkLst>
      </pc:sldChg>
      <pc:sldChg chg="add del setBg">
        <pc:chgData name="Amalia Spiliakou" userId="f4bd6b91a0b5818a" providerId="LiveId" clId="{6DE63EE0-26E6-4F78-B929-CD17A7FF0918}" dt="2020-05-18T05:11:11.871" v="33" actId="2696"/>
        <pc:sldMkLst>
          <pc:docMk/>
          <pc:sldMk cId="3027302153" sldId="466"/>
        </pc:sldMkLst>
      </pc:sldChg>
      <pc:sldChg chg="addSp modSp add setBg">
        <pc:chgData name="Amalia Spiliakou" userId="f4bd6b91a0b5818a" providerId="LiveId" clId="{6DE63EE0-26E6-4F78-B929-CD17A7FF0918}" dt="2020-05-22T06:25:06.368" v="992" actId="20577"/>
        <pc:sldMkLst>
          <pc:docMk/>
          <pc:sldMk cId="805451451" sldId="467"/>
        </pc:sldMkLst>
        <pc:spChg chg="add mod">
          <ac:chgData name="Amalia Spiliakou" userId="f4bd6b91a0b5818a" providerId="LiveId" clId="{6DE63EE0-26E6-4F78-B929-CD17A7FF0918}" dt="2020-05-22T06:25:06.368" v="992" actId="20577"/>
          <ac:spMkLst>
            <pc:docMk/>
            <pc:sldMk cId="805451451" sldId="467"/>
            <ac:spMk id="6" creationId="{2271E539-177F-4388-BD2D-C909F3F28282}"/>
          </ac:spMkLst>
        </pc:spChg>
        <pc:picChg chg="add mod">
          <ac:chgData name="Amalia Spiliakou" userId="f4bd6b91a0b5818a" providerId="LiveId" clId="{6DE63EE0-26E6-4F78-B929-CD17A7FF0918}" dt="2020-05-22T06:21:24.084" v="883" actId="1076"/>
          <ac:picMkLst>
            <pc:docMk/>
            <pc:sldMk cId="805451451" sldId="467"/>
            <ac:picMk id="3" creationId="{BAAD06C2-D592-4C16-A018-B49431348F6B}"/>
          </ac:picMkLst>
        </pc:picChg>
        <pc:picChg chg="add mod">
          <ac:chgData name="Amalia Spiliakou" userId="f4bd6b91a0b5818a" providerId="LiveId" clId="{6DE63EE0-26E6-4F78-B929-CD17A7FF0918}" dt="2020-05-22T06:20:52.204" v="878" actId="1076"/>
          <ac:picMkLst>
            <pc:docMk/>
            <pc:sldMk cId="805451451" sldId="467"/>
            <ac:picMk id="5" creationId="{B28F882C-F1F1-46B4-B37D-68156115F8A3}"/>
          </ac:picMkLst>
        </pc:picChg>
      </pc:sldChg>
      <pc:sldChg chg="add del setBg">
        <pc:chgData name="Amalia Spiliakou" userId="f4bd6b91a0b5818a" providerId="LiveId" clId="{6DE63EE0-26E6-4F78-B929-CD17A7FF0918}" dt="2020-05-18T05:11:12.665" v="34" actId="2696"/>
        <pc:sldMkLst>
          <pc:docMk/>
          <pc:sldMk cId="1953703206" sldId="467"/>
        </pc:sldMkLst>
      </pc:sldChg>
      <pc:sldChg chg="add del setBg">
        <pc:chgData name="Amalia Spiliakou" userId="f4bd6b91a0b5818a" providerId="LiveId" clId="{6DE63EE0-26E6-4F78-B929-CD17A7FF0918}" dt="2020-05-18T05:11:14.252" v="36" actId="2696"/>
        <pc:sldMkLst>
          <pc:docMk/>
          <pc:sldMk cId="3528243550" sldId="468"/>
        </pc:sldMkLst>
      </pc:sldChg>
      <pc:sldChg chg="add del setBg">
        <pc:chgData name="Amalia Spiliakou" userId="f4bd6b91a0b5818a" providerId="LiveId" clId="{6DE63EE0-26E6-4F78-B929-CD17A7FF0918}" dt="2020-05-18T05:11:13.604" v="35" actId="2696"/>
        <pc:sldMkLst>
          <pc:docMk/>
          <pc:sldMk cId="3585377718" sldId="469"/>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E591E-03D0-4681-ABFE-04F4F91F9CC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695524D-1E84-4AFC-A196-CB4B0A55D1D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1A2E60E-DCBC-414C-95A5-61EC302AECC8}"/>
              </a:ext>
            </a:extLst>
          </p:cNvPr>
          <p:cNvSpPr>
            <a:spLocks noGrp="1"/>
          </p:cNvSpPr>
          <p:nvPr>
            <p:ph type="dt" sz="half" idx="10"/>
          </p:nvPr>
        </p:nvSpPr>
        <p:spPr/>
        <p:txBody>
          <a:bodyPr/>
          <a:lstStyle/>
          <a:p>
            <a:fld id="{682E0CF8-5B6D-4872-B4E5-0709884B980F}" type="datetimeFigureOut">
              <a:rPr lang="en-US" smtClean="0"/>
              <a:t>5/22/2020</a:t>
            </a:fld>
            <a:endParaRPr lang="en-US"/>
          </a:p>
        </p:txBody>
      </p:sp>
      <p:sp>
        <p:nvSpPr>
          <p:cNvPr id="5" name="Footer Placeholder 4">
            <a:extLst>
              <a:ext uri="{FF2B5EF4-FFF2-40B4-BE49-F238E27FC236}">
                <a16:creationId xmlns:a16="http://schemas.microsoft.com/office/drawing/2014/main" id="{E36F124C-202F-43D0-82D6-BCB9F7A856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29B805-E133-49A0-A470-63CA56BF3C78}"/>
              </a:ext>
            </a:extLst>
          </p:cNvPr>
          <p:cNvSpPr>
            <a:spLocks noGrp="1"/>
          </p:cNvSpPr>
          <p:nvPr>
            <p:ph type="sldNum" sz="quarter" idx="12"/>
          </p:nvPr>
        </p:nvSpPr>
        <p:spPr/>
        <p:txBody>
          <a:bodyPr/>
          <a:lstStyle/>
          <a:p>
            <a:fld id="{033A7566-6EA9-45FB-9B8D-188FAC239C25}" type="slidenum">
              <a:rPr lang="en-US" smtClean="0"/>
              <a:t>‹#›</a:t>
            </a:fld>
            <a:endParaRPr lang="en-US"/>
          </a:p>
        </p:txBody>
      </p:sp>
    </p:spTree>
    <p:extLst>
      <p:ext uri="{BB962C8B-B14F-4D97-AF65-F5344CB8AC3E}">
        <p14:creationId xmlns:p14="http://schemas.microsoft.com/office/powerpoint/2010/main" val="18303185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6BD97-24DA-4369-BB37-2FF7D5CC9C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6CE7470-E775-43CE-B529-EECC8BD61B3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AD027D-0800-464A-A393-EA4219E9DD29}"/>
              </a:ext>
            </a:extLst>
          </p:cNvPr>
          <p:cNvSpPr>
            <a:spLocks noGrp="1"/>
          </p:cNvSpPr>
          <p:nvPr>
            <p:ph type="dt" sz="half" idx="10"/>
          </p:nvPr>
        </p:nvSpPr>
        <p:spPr/>
        <p:txBody>
          <a:bodyPr/>
          <a:lstStyle/>
          <a:p>
            <a:fld id="{682E0CF8-5B6D-4872-B4E5-0709884B980F}" type="datetimeFigureOut">
              <a:rPr lang="en-US" smtClean="0"/>
              <a:t>5/22/2020</a:t>
            </a:fld>
            <a:endParaRPr lang="en-US"/>
          </a:p>
        </p:txBody>
      </p:sp>
      <p:sp>
        <p:nvSpPr>
          <p:cNvPr id="5" name="Footer Placeholder 4">
            <a:extLst>
              <a:ext uri="{FF2B5EF4-FFF2-40B4-BE49-F238E27FC236}">
                <a16:creationId xmlns:a16="http://schemas.microsoft.com/office/drawing/2014/main" id="{F7CDF47D-AC64-4788-9D27-CC73F7488F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223FE5-28DE-40EF-A685-B3AD6F33BEAB}"/>
              </a:ext>
            </a:extLst>
          </p:cNvPr>
          <p:cNvSpPr>
            <a:spLocks noGrp="1"/>
          </p:cNvSpPr>
          <p:nvPr>
            <p:ph type="sldNum" sz="quarter" idx="12"/>
          </p:nvPr>
        </p:nvSpPr>
        <p:spPr/>
        <p:txBody>
          <a:bodyPr/>
          <a:lstStyle/>
          <a:p>
            <a:fld id="{033A7566-6EA9-45FB-9B8D-188FAC239C25}" type="slidenum">
              <a:rPr lang="en-US" smtClean="0"/>
              <a:t>‹#›</a:t>
            </a:fld>
            <a:endParaRPr lang="en-US"/>
          </a:p>
        </p:txBody>
      </p:sp>
    </p:spTree>
    <p:extLst>
      <p:ext uri="{BB962C8B-B14F-4D97-AF65-F5344CB8AC3E}">
        <p14:creationId xmlns:p14="http://schemas.microsoft.com/office/powerpoint/2010/main" val="39657510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D754D-9840-40C1-8C39-A84E3CAEB2D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2A0C95C-D6F4-4F63-8061-DE127187BDE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5B8A73-BA54-4805-B6CE-ED63655989E6}"/>
              </a:ext>
            </a:extLst>
          </p:cNvPr>
          <p:cNvSpPr>
            <a:spLocks noGrp="1"/>
          </p:cNvSpPr>
          <p:nvPr>
            <p:ph type="dt" sz="half" idx="10"/>
          </p:nvPr>
        </p:nvSpPr>
        <p:spPr/>
        <p:txBody>
          <a:bodyPr/>
          <a:lstStyle/>
          <a:p>
            <a:fld id="{682E0CF8-5B6D-4872-B4E5-0709884B980F}" type="datetimeFigureOut">
              <a:rPr lang="en-US" smtClean="0"/>
              <a:t>5/22/2020</a:t>
            </a:fld>
            <a:endParaRPr lang="en-US"/>
          </a:p>
        </p:txBody>
      </p:sp>
      <p:sp>
        <p:nvSpPr>
          <p:cNvPr id="5" name="Footer Placeholder 4">
            <a:extLst>
              <a:ext uri="{FF2B5EF4-FFF2-40B4-BE49-F238E27FC236}">
                <a16:creationId xmlns:a16="http://schemas.microsoft.com/office/drawing/2014/main" id="{D93118CE-6BBD-4B05-9FA7-0970A06962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8815EB-6A5D-4CC5-B053-630934F68174}"/>
              </a:ext>
            </a:extLst>
          </p:cNvPr>
          <p:cNvSpPr>
            <a:spLocks noGrp="1"/>
          </p:cNvSpPr>
          <p:nvPr>
            <p:ph type="sldNum" sz="quarter" idx="12"/>
          </p:nvPr>
        </p:nvSpPr>
        <p:spPr/>
        <p:txBody>
          <a:bodyPr/>
          <a:lstStyle/>
          <a:p>
            <a:fld id="{033A7566-6EA9-45FB-9B8D-188FAC239C25}" type="slidenum">
              <a:rPr lang="en-US" smtClean="0"/>
              <a:t>‹#›</a:t>
            </a:fld>
            <a:endParaRPr lang="en-US"/>
          </a:p>
        </p:txBody>
      </p:sp>
    </p:spTree>
    <p:extLst>
      <p:ext uri="{BB962C8B-B14F-4D97-AF65-F5344CB8AC3E}">
        <p14:creationId xmlns:p14="http://schemas.microsoft.com/office/powerpoint/2010/main" val="30020350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7A4AB-D05D-4DD9-B061-874FFBB8C6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59FB16B-F509-4E75-9059-7D1A1084317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F5061DE-887D-4E9D-880A-A38866CDE91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0E0AA87-5B26-4505-8B0C-9BD7EBC66593}"/>
              </a:ext>
            </a:extLst>
          </p:cNvPr>
          <p:cNvSpPr>
            <a:spLocks noGrp="1"/>
          </p:cNvSpPr>
          <p:nvPr>
            <p:ph type="dt" sz="half" idx="10"/>
          </p:nvPr>
        </p:nvSpPr>
        <p:spPr/>
        <p:txBody>
          <a:bodyPr/>
          <a:lstStyle/>
          <a:p>
            <a:fld id="{682E0CF8-5B6D-4872-B4E5-0709884B980F}" type="datetimeFigureOut">
              <a:rPr lang="en-US" smtClean="0"/>
              <a:t>5/22/2020</a:t>
            </a:fld>
            <a:endParaRPr lang="en-US"/>
          </a:p>
        </p:txBody>
      </p:sp>
      <p:sp>
        <p:nvSpPr>
          <p:cNvPr id="6" name="Footer Placeholder 5">
            <a:extLst>
              <a:ext uri="{FF2B5EF4-FFF2-40B4-BE49-F238E27FC236}">
                <a16:creationId xmlns:a16="http://schemas.microsoft.com/office/drawing/2014/main" id="{F24FD9B3-AF87-4E2E-830B-FB4C5C44C2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6D955DF-362E-4CCB-979C-9FEF34F7AA1F}"/>
              </a:ext>
            </a:extLst>
          </p:cNvPr>
          <p:cNvSpPr>
            <a:spLocks noGrp="1"/>
          </p:cNvSpPr>
          <p:nvPr>
            <p:ph type="sldNum" sz="quarter" idx="12"/>
          </p:nvPr>
        </p:nvSpPr>
        <p:spPr/>
        <p:txBody>
          <a:bodyPr/>
          <a:lstStyle/>
          <a:p>
            <a:fld id="{033A7566-6EA9-45FB-9B8D-188FAC239C25}" type="slidenum">
              <a:rPr lang="en-US" smtClean="0"/>
              <a:t>‹#›</a:t>
            </a:fld>
            <a:endParaRPr lang="en-US"/>
          </a:p>
        </p:txBody>
      </p:sp>
    </p:spTree>
    <p:extLst>
      <p:ext uri="{BB962C8B-B14F-4D97-AF65-F5344CB8AC3E}">
        <p14:creationId xmlns:p14="http://schemas.microsoft.com/office/powerpoint/2010/main" val="3370847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CE98A-1695-4CAC-84DE-B2C491C7A4A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8ED5682-E9DA-431C-B9A5-E1D8A386ADF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B2475B8-D46A-474C-A0CD-9F03EA29391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1A43C72-884A-46B3-89BF-704D7B7B9D9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3D7BCEA-8028-4657-BF29-4D0CF422BB5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2417683-8CC3-41BE-8676-65080F3BFF3C}"/>
              </a:ext>
            </a:extLst>
          </p:cNvPr>
          <p:cNvSpPr>
            <a:spLocks noGrp="1"/>
          </p:cNvSpPr>
          <p:nvPr>
            <p:ph type="dt" sz="half" idx="10"/>
          </p:nvPr>
        </p:nvSpPr>
        <p:spPr/>
        <p:txBody>
          <a:bodyPr/>
          <a:lstStyle/>
          <a:p>
            <a:fld id="{682E0CF8-5B6D-4872-B4E5-0709884B980F}" type="datetimeFigureOut">
              <a:rPr lang="en-US" smtClean="0"/>
              <a:t>5/22/2020</a:t>
            </a:fld>
            <a:endParaRPr lang="en-US"/>
          </a:p>
        </p:txBody>
      </p:sp>
      <p:sp>
        <p:nvSpPr>
          <p:cNvPr id="8" name="Footer Placeholder 7">
            <a:extLst>
              <a:ext uri="{FF2B5EF4-FFF2-40B4-BE49-F238E27FC236}">
                <a16:creationId xmlns:a16="http://schemas.microsoft.com/office/drawing/2014/main" id="{D083C76F-FBD7-4100-BDB4-37EFF645735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724E01A-2699-4A6D-B220-52782439D107}"/>
              </a:ext>
            </a:extLst>
          </p:cNvPr>
          <p:cNvSpPr>
            <a:spLocks noGrp="1"/>
          </p:cNvSpPr>
          <p:nvPr>
            <p:ph type="sldNum" sz="quarter" idx="12"/>
          </p:nvPr>
        </p:nvSpPr>
        <p:spPr/>
        <p:txBody>
          <a:bodyPr/>
          <a:lstStyle/>
          <a:p>
            <a:fld id="{033A7566-6EA9-45FB-9B8D-188FAC239C25}" type="slidenum">
              <a:rPr lang="en-US" smtClean="0"/>
              <a:t>‹#›</a:t>
            </a:fld>
            <a:endParaRPr lang="en-US"/>
          </a:p>
        </p:txBody>
      </p:sp>
    </p:spTree>
    <p:extLst>
      <p:ext uri="{BB962C8B-B14F-4D97-AF65-F5344CB8AC3E}">
        <p14:creationId xmlns:p14="http://schemas.microsoft.com/office/powerpoint/2010/main" val="12425248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253EF-68F6-4EAD-80F2-18AE3646885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DC97B29-33E1-43B3-B150-D42274E596E4}"/>
              </a:ext>
            </a:extLst>
          </p:cNvPr>
          <p:cNvSpPr>
            <a:spLocks noGrp="1"/>
          </p:cNvSpPr>
          <p:nvPr>
            <p:ph type="dt" sz="half" idx="10"/>
          </p:nvPr>
        </p:nvSpPr>
        <p:spPr/>
        <p:txBody>
          <a:bodyPr/>
          <a:lstStyle/>
          <a:p>
            <a:fld id="{682E0CF8-5B6D-4872-B4E5-0709884B980F}" type="datetimeFigureOut">
              <a:rPr lang="en-US" smtClean="0"/>
              <a:t>5/22/2020</a:t>
            </a:fld>
            <a:endParaRPr lang="en-US"/>
          </a:p>
        </p:txBody>
      </p:sp>
      <p:sp>
        <p:nvSpPr>
          <p:cNvPr id="4" name="Footer Placeholder 3">
            <a:extLst>
              <a:ext uri="{FF2B5EF4-FFF2-40B4-BE49-F238E27FC236}">
                <a16:creationId xmlns:a16="http://schemas.microsoft.com/office/drawing/2014/main" id="{96B97BAF-8E72-43E8-AE50-7D5EC1628B6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7EC43B1-4C9A-44FF-973C-845DC6B111A2}"/>
              </a:ext>
            </a:extLst>
          </p:cNvPr>
          <p:cNvSpPr>
            <a:spLocks noGrp="1"/>
          </p:cNvSpPr>
          <p:nvPr>
            <p:ph type="sldNum" sz="quarter" idx="12"/>
          </p:nvPr>
        </p:nvSpPr>
        <p:spPr/>
        <p:txBody>
          <a:bodyPr/>
          <a:lstStyle/>
          <a:p>
            <a:fld id="{033A7566-6EA9-45FB-9B8D-188FAC239C25}" type="slidenum">
              <a:rPr lang="en-US" smtClean="0"/>
              <a:t>‹#›</a:t>
            </a:fld>
            <a:endParaRPr lang="en-US"/>
          </a:p>
        </p:txBody>
      </p:sp>
    </p:spTree>
    <p:extLst>
      <p:ext uri="{BB962C8B-B14F-4D97-AF65-F5344CB8AC3E}">
        <p14:creationId xmlns:p14="http://schemas.microsoft.com/office/powerpoint/2010/main" val="18146969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2F4073-105C-4512-84B0-77A9B12F8941}"/>
              </a:ext>
            </a:extLst>
          </p:cNvPr>
          <p:cNvSpPr>
            <a:spLocks noGrp="1"/>
          </p:cNvSpPr>
          <p:nvPr>
            <p:ph type="dt" sz="half" idx="10"/>
          </p:nvPr>
        </p:nvSpPr>
        <p:spPr/>
        <p:txBody>
          <a:bodyPr/>
          <a:lstStyle/>
          <a:p>
            <a:fld id="{682E0CF8-5B6D-4872-B4E5-0709884B980F}" type="datetimeFigureOut">
              <a:rPr lang="en-US" smtClean="0"/>
              <a:t>5/22/2020</a:t>
            </a:fld>
            <a:endParaRPr lang="en-US"/>
          </a:p>
        </p:txBody>
      </p:sp>
      <p:sp>
        <p:nvSpPr>
          <p:cNvPr id="3" name="Footer Placeholder 2">
            <a:extLst>
              <a:ext uri="{FF2B5EF4-FFF2-40B4-BE49-F238E27FC236}">
                <a16:creationId xmlns:a16="http://schemas.microsoft.com/office/drawing/2014/main" id="{D6D3500F-D248-412E-B5CD-7A08948D69C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AC617F4-FBE1-4CFF-95DC-3246E0E4EECE}"/>
              </a:ext>
            </a:extLst>
          </p:cNvPr>
          <p:cNvSpPr>
            <a:spLocks noGrp="1"/>
          </p:cNvSpPr>
          <p:nvPr>
            <p:ph type="sldNum" sz="quarter" idx="12"/>
          </p:nvPr>
        </p:nvSpPr>
        <p:spPr/>
        <p:txBody>
          <a:bodyPr/>
          <a:lstStyle/>
          <a:p>
            <a:fld id="{033A7566-6EA9-45FB-9B8D-188FAC239C25}" type="slidenum">
              <a:rPr lang="en-US" smtClean="0"/>
              <a:t>‹#›</a:t>
            </a:fld>
            <a:endParaRPr lang="en-US"/>
          </a:p>
        </p:txBody>
      </p:sp>
    </p:spTree>
    <p:extLst>
      <p:ext uri="{BB962C8B-B14F-4D97-AF65-F5344CB8AC3E}">
        <p14:creationId xmlns:p14="http://schemas.microsoft.com/office/powerpoint/2010/main" val="6610664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8075A-F132-4974-AF8A-C777D520C7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AE568EF-E8BC-458E-8353-98791F72B84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2E0C3BA-55D7-4F05-AA96-0A7491DD61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2534593-4E7E-47E7-A36D-63CFBC6032D5}"/>
              </a:ext>
            </a:extLst>
          </p:cNvPr>
          <p:cNvSpPr>
            <a:spLocks noGrp="1"/>
          </p:cNvSpPr>
          <p:nvPr>
            <p:ph type="dt" sz="half" idx="10"/>
          </p:nvPr>
        </p:nvSpPr>
        <p:spPr/>
        <p:txBody>
          <a:bodyPr/>
          <a:lstStyle/>
          <a:p>
            <a:fld id="{682E0CF8-5B6D-4872-B4E5-0709884B980F}" type="datetimeFigureOut">
              <a:rPr lang="en-US" smtClean="0"/>
              <a:t>5/22/2020</a:t>
            </a:fld>
            <a:endParaRPr lang="en-US"/>
          </a:p>
        </p:txBody>
      </p:sp>
      <p:sp>
        <p:nvSpPr>
          <p:cNvPr id="6" name="Footer Placeholder 5">
            <a:extLst>
              <a:ext uri="{FF2B5EF4-FFF2-40B4-BE49-F238E27FC236}">
                <a16:creationId xmlns:a16="http://schemas.microsoft.com/office/drawing/2014/main" id="{2FDEB722-1D1A-405B-A273-271369F86D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CE67815-8BA2-427B-9EED-98B5ADF2873D}"/>
              </a:ext>
            </a:extLst>
          </p:cNvPr>
          <p:cNvSpPr>
            <a:spLocks noGrp="1"/>
          </p:cNvSpPr>
          <p:nvPr>
            <p:ph type="sldNum" sz="quarter" idx="12"/>
          </p:nvPr>
        </p:nvSpPr>
        <p:spPr/>
        <p:txBody>
          <a:bodyPr/>
          <a:lstStyle/>
          <a:p>
            <a:fld id="{033A7566-6EA9-45FB-9B8D-188FAC239C25}" type="slidenum">
              <a:rPr lang="en-US" smtClean="0"/>
              <a:t>‹#›</a:t>
            </a:fld>
            <a:endParaRPr lang="en-US"/>
          </a:p>
        </p:txBody>
      </p:sp>
    </p:spTree>
    <p:extLst>
      <p:ext uri="{BB962C8B-B14F-4D97-AF65-F5344CB8AC3E}">
        <p14:creationId xmlns:p14="http://schemas.microsoft.com/office/powerpoint/2010/main" val="8100561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AC685-BDFE-4AF4-BA8B-4982E0BBCC8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21FD87A-569D-4633-B23F-6B64C328029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E32CF75-4F73-4E37-BADA-97AC6ED8B9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1A12758-1F84-4598-9965-9C59A32EC743}"/>
              </a:ext>
            </a:extLst>
          </p:cNvPr>
          <p:cNvSpPr>
            <a:spLocks noGrp="1"/>
          </p:cNvSpPr>
          <p:nvPr>
            <p:ph type="dt" sz="half" idx="10"/>
          </p:nvPr>
        </p:nvSpPr>
        <p:spPr/>
        <p:txBody>
          <a:bodyPr/>
          <a:lstStyle/>
          <a:p>
            <a:fld id="{682E0CF8-5B6D-4872-B4E5-0709884B980F}" type="datetimeFigureOut">
              <a:rPr lang="en-US" smtClean="0"/>
              <a:t>5/22/2020</a:t>
            </a:fld>
            <a:endParaRPr lang="en-US"/>
          </a:p>
        </p:txBody>
      </p:sp>
      <p:sp>
        <p:nvSpPr>
          <p:cNvPr id="6" name="Footer Placeholder 5">
            <a:extLst>
              <a:ext uri="{FF2B5EF4-FFF2-40B4-BE49-F238E27FC236}">
                <a16:creationId xmlns:a16="http://schemas.microsoft.com/office/drawing/2014/main" id="{78349FFD-109D-4191-96FD-16EAFC34CC8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A8CCC19-4DE9-4D66-AC73-A6B8713285AD}"/>
              </a:ext>
            </a:extLst>
          </p:cNvPr>
          <p:cNvSpPr>
            <a:spLocks noGrp="1"/>
          </p:cNvSpPr>
          <p:nvPr>
            <p:ph type="sldNum" sz="quarter" idx="12"/>
          </p:nvPr>
        </p:nvSpPr>
        <p:spPr/>
        <p:txBody>
          <a:bodyPr/>
          <a:lstStyle/>
          <a:p>
            <a:fld id="{033A7566-6EA9-45FB-9B8D-188FAC239C25}" type="slidenum">
              <a:rPr lang="en-US" smtClean="0"/>
              <a:t>‹#›</a:t>
            </a:fld>
            <a:endParaRPr lang="en-US"/>
          </a:p>
        </p:txBody>
      </p:sp>
    </p:spTree>
    <p:extLst>
      <p:ext uri="{BB962C8B-B14F-4D97-AF65-F5344CB8AC3E}">
        <p14:creationId xmlns:p14="http://schemas.microsoft.com/office/powerpoint/2010/main" val="29194658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EEBD8-2E32-44CA-A2B4-5C369186523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A330A9B-906D-4F8C-9335-1BFE9A92307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3E35D3-52A9-4599-8695-C4E9986AF5A3}"/>
              </a:ext>
            </a:extLst>
          </p:cNvPr>
          <p:cNvSpPr>
            <a:spLocks noGrp="1"/>
          </p:cNvSpPr>
          <p:nvPr>
            <p:ph type="dt" sz="half" idx="10"/>
          </p:nvPr>
        </p:nvSpPr>
        <p:spPr/>
        <p:txBody>
          <a:bodyPr/>
          <a:lstStyle/>
          <a:p>
            <a:fld id="{682E0CF8-5B6D-4872-B4E5-0709884B980F}" type="datetimeFigureOut">
              <a:rPr lang="en-US" smtClean="0"/>
              <a:t>5/22/2020</a:t>
            </a:fld>
            <a:endParaRPr lang="en-US"/>
          </a:p>
        </p:txBody>
      </p:sp>
      <p:sp>
        <p:nvSpPr>
          <p:cNvPr id="5" name="Footer Placeholder 4">
            <a:extLst>
              <a:ext uri="{FF2B5EF4-FFF2-40B4-BE49-F238E27FC236}">
                <a16:creationId xmlns:a16="http://schemas.microsoft.com/office/drawing/2014/main" id="{74F7B949-4D2A-4157-929B-7251748557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37BAED-3A90-453F-91E1-CF18D509CA14}"/>
              </a:ext>
            </a:extLst>
          </p:cNvPr>
          <p:cNvSpPr>
            <a:spLocks noGrp="1"/>
          </p:cNvSpPr>
          <p:nvPr>
            <p:ph type="sldNum" sz="quarter" idx="12"/>
          </p:nvPr>
        </p:nvSpPr>
        <p:spPr/>
        <p:txBody>
          <a:bodyPr/>
          <a:lstStyle/>
          <a:p>
            <a:fld id="{033A7566-6EA9-45FB-9B8D-188FAC239C25}" type="slidenum">
              <a:rPr lang="en-US" smtClean="0"/>
              <a:t>‹#›</a:t>
            </a:fld>
            <a:endParaRPr lang="en-US"/>
          </a:p>
        </p:txBody>
      </p:sp>
    </p:spTree>
    <p:extLst>
      <p:ext uri="{BB962C8B-B14F-4D97-AF65-F5344CB8AC3E}">
        <p14:creationId xmlns:p14="http://schemas.microsoft.com/office/powerpoint/2010/main" val="31837772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28878B-0140-4EDF-9894-B21856FA42C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B02EC28-CB4D-44F8-B758-3B1D2FA7619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317E1F-C2BB-4BBB-9317-13853DFD8D13}"/>
              </a:ext>
            </a:extLst>
          </p:cNvPr>
          <p:cNvSpPr>
            <a:spLocks noGrp="1"/>
          </p:cNvSpPr>
          <p:nvPr>
            <p:ph type="dt" sz="half" idx="10"/>
          </p:nvPr>
        </p:nvSpPr>
        <p:spPr/>
        <p:txBody>
          <a:bodyPr/>
          <a:lstStyle/>
          <a:p>
            <a:fld id="{682E0CF8-5B6D-4872-B4E5-0709884B980F}" type="datetimeFigureOut">
              <a:rPr lang="en-US" smtClean="0"/>
              <a:t>5/22/2020</a:t>
            </a:fld>
            <a:endParaRPr lang="en-US"/>
          </a:p>
        </p:txBody>
      </p:sp>
      <p:sp>
        <p:nvSpPr>
          <p:cNvPr id="5" name="Footer Placeholder 4">
            <a:extLst>
              <a:ext uri="{FF2B5EF4-FFF2-40B4-BE49-F238E27FC236}">
                <a16:creationId xmlns:a16="http://schemas.microsoft.com/office/drawing/2014/main" id="{7A545F29-A331-48FC-907D-1B0A4F9664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9E05E7-C91C-4E2F-9A12-832CC9215A6A}"/>
              </a:ext>
            </a:extLst>
          </p:cNvPr>
          <p:cNvSpPr>
            <a:spLocks noGrp="1"/>
          </p:cNvSpPr>
          <p:nvPr>
            <p:ph type="sldNum" sz="quarter" idx="12"/>
          </p:nvPr>
        </p:nvSpPr>
        <p:spPr/>
        <p:txBody>
          <a:bodyPr/>
          <a:lstStyle/>
          <a:p>
            <a:fld id="{033A7566-6EA9-45FB-9B8D-188FAC239C25}" type="slidenum">
              <a:rPr lang="en-US" smtClean="0"/>
              <a:t>‹#›</a:t>
            </a:fld>
            <a:endParaRPr lang="en-US"/>
          </a:p>
        </p:txBody>
      </p:sp>
    </p:spTree>
    <p:extLst>
      <p:ext uri="{BB962C8B-B14F-4D97-AF65-F5344CB8AC3E}">
        <p14:creationId xmlns:p14="http://schemas.microsoft.com/office/powerpoint/2010/main" val="11083195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F10F052-CFAD-4373-BFE2-7E5F74678F3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39AF88C-CC0E-4D1C-9498-1A3F2501BA7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0036BB-5B4B-4B94-AE79-C03AC3F06B1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2E0CF8-5B6D-4872-B4E5-0709884B980F}" type="datetimeFigureOut">
              <a:rPr lang="en-US" smtClean="0"/>
              <a:t>5/22/2020</a:t>
            </a:fld>
            <a:endParaRPr lang="en-US"/>
          </a:p>
        </p:txBody>
      </p:sp>
      <p:sp>
        <p:nvSpPr>
          <p:cNvPr id="5" name="Footer Placeholder 4">
            <a:extLst>
              <a:ext uri="{FF2B5EF4-FFF2-40B4-BE49-F238E27FC236}">
                <a16:creationId xmlns:a16="http://schemas.microsoft.com/office/drawing/2014/main" id="{1C1F8FBA-D9F0-4E76-949D-203F53F890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4DF13E1-6EFD-4DE4-AA3C-3B1F94293B4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3A7566-6EA9-45FB-9B8D-188FAC239C25}" type="slidenum">
              <a:rPr lang="en-US" smtClean="0"/>
              <a:t>‹#›</a:t>
            </a:fld>
            <a:endParaRPr lang="en-US"/>
          </a:p>
        </p:txBody>
      </p:sp>
    </p:spTree>
    <p:extLst>
      <p:ext uri="{BB962C8B-B14F-4D97-AF65-F5344CB8AC3E}">
        <p14:creationId xmlns:p14="http://schemas.microsoft.com/office/powerpoint/2010/main" val="25371065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6.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6.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6.xml"/><Relationship Id="rId6" Type="http://schemas.openxmlformats.org/officeDocument/2006/relationships/hyperlink" Target="https://www.amth.gr/en/exhibitions/highlights" TargetMode="External"/><Relationship Id="rId5" Type="http://schemas.openxmlformats.org/officeDocument/2006/relationships/image" Target="../media/image19.jpeg"/><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6.xml"/><Relationship Id="rId4" Type="http://schemas.openxmlformats.org/officeDocument/2006/relationships/hyperlink" Target="https://www.amth.gr/en/exhibitions/highlight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4" name="Bevel 3"/>
          <p:cNvSpPr/>
          <p:nvPr/>
        </p:nvSpPr>
        <p:spPr>
          <a:xfrm>
            <a:off x="214543" y="170543"/>
            <a:ext cx="11762913" cy="6516914"/>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dirty="0">
                <a:latin typeface="Papyrus" panose="03070502060502030205" pitchFamily="66" charset="0"/>
              </a:rPr>
              <a:t>The Small Arch of Galerius in the Archaeological Museum of Thessaloniki</a:t>
            </a:r>
            <a:endParaRPr lang="en-GB" dirty="0"/>
          </a:p>
        </p:txBody>
      </p:sp>
    </p:spTree>
    <p:extLst>
      <p:ext uri="{BB962C8B-B14F-4D97-AF65-F5344CB8AC3E}">
        <p14:creationId xmlns:p14="http://schemas.microsoft.com/office/powerpoint/2010/main" val="34468509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pic>
        <p:nvPicPr>
          <p:cNvPr id="116739" name="Picture 7" descr="Romuliana_Galerius_head">
            <a:extLst>
              <a:ext uri="{FF2B5EF4-FFF2-40B4-BE49-F238E27FC236}">
                <a16:creationId xmlns:a16="http://schemas.microsoft.com/office/drawing/2014/main" id="{C58B6A7B-AA03-4394-938F-71CBCE1788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98371" y="141724"/>
            <a:ext cx="4773183" cy="6543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44C0D5C3-A088-4805-8171-BBB93F84F17C}"/>
              </a:ext>
            </a:extLst>
          </p:cNvPr>
          <p:cNvSpPr>
            <a:spLocks noGrp="1"/>
          </p:cNvSpPr>
          <p:nvPr>
            <p:ph type="title"/>
          </p:nvPr>
        </p:nvSpPr>
        <p:spPr>
          <a:xfrm>
            <a:off x="9477057" y="365125"/>
            <a:ext cx="2558148" cy="1325563"/>
          </a:xfrm>
        </p:spPr>
        <p:txBody>
          <a:bodyPr>
            <a:normAutofit fontScale="90000"/>
          </a:bodyPr>
          <a:lstStyle/>
          <a:p>
            <a:pPr algn="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r>
              <a:rPr lang="en-US" sz="2000" b="1" dirty="0">
                <a:solidFill>
                  <a:schemeClr val="bg1">
                    <a:lumMod val="95000"/>
                  </a:schemeClr>
                </a:solidFill>
                <a:latin typeface="Papyrus" panose="03070502060502030205" pitchFamily="66" charset="0"/>
              </a:rPr>
              <a:t>The Tetrarchs, 3</a:t>
            </a:r>
            <a:r>
              <a:rPr lang="en-US" sz="2000" b="1" baseline="30000" dirty="0">
                <a:solidFill>
                  <a:schemeClr val="bg1">
                    <a:lumMod val="95000"/>
                  </a:schemeClr>
                </a:solidFill>
                <a:latin typeface="Papyrus" panose="03070502060502030205" pitchFamily="66" charset="0"/>
              </a:rPr>
              <a:t>rd</a:t>
            </a:r>
            <a:r>
              <a:rPr lang="en-US" sz="2000" b="1" dirty="0">
                <a:solidFill>
                  <a:schemeClr val="bg1">
                    <a:lumMod val="95000"/>
                  </a:schemeClr>
                </a:solidFill>
                <a:latin typeface="Papyrus" panose="03070502060502030205" pitchFamily="66" charset="0"/>
              </a:rPr>
              <a:t> cent. AD, porphyry, Saint Marc’s Cathedral, Venice</a:t>
            </a:r>
            <a:br>
              <a:rPr lang="en-US" sz="2000" b="1" dirty="0">
                <a:solidFill>
                  <a:schemeClr val="bg1">
                    <a:lumMod val="95000"/>
                  </a:schemeClr>
                </a:solidFill>
                <a:latin typeface="Papyrus" panose="03070502060502030205" pitchFamily="66" charset="0"/>
              </a:rPr>
            </a:br>
            <a:r>
              <a:rPr lang="en-US" sz="1800" b="1" dirty="0">
                <a:solidFill>
                  <a:schemeClr val="bg1">
                    <a:lumMod val="95000"/>
                  </a:schemeClr>
                </a:solidFill>
                <a:latin typeface="Papyrus" panose="03070502060502030205" pitchFamily="66" charset="0"/>
              </a:rPr>
              <a:t>Tetrarchy refers to the establishment by the Roman Emperor Diocletian of a 4-part division of the Roman empire. Diocletian and </a:t>
            </a:r>
            <a:r>
              <a:rPr lang="en-US" sz="1800" b="1" dirty="0" err="1">
                <a:solidFill>
                  <a:schemeClr val="bg1">
                    <a:lumMod val="95000"/>
                  </a:schemeClr>
                </a:solidFill>
                <a:latin typeface="Papyrus" panose="03070502060502030205" pitchFamily="66" charset="0"/>
              </a:rPr>
              <a:t>Maximian</a:t>
            </a:r>
            <a:r>
              <a:rPr lang="en-US" sz="1800" b="1" dirty="0">
                <a:solidFill>
                  <a:schemeClr val="bg1">
                    <a:lumMod val="95000"/>
                  </a:schemeClr>
                </a:solidFill>
                <a:latin typeface="Papyrus" panose="03070502060502030205" pitchFamily="66" charset="0"/>
              </a:rPr>
              <a:t>, his equal and co-emperor, ruled the East and relatively the West. They both held the title of Augustus as they were emperors. In 293, they took two “assistants” dubbed as Caesars: Galerius, in the East, and </a:t>
            </a:r>
            <a:r>
              <a:rPr lang="en-US" sz="1800" b="1" dirty="0" err="1">
                <a:solidFill>
                  <a:schemeClr val="bg1">
                    <a:lumMod val="95000"/>
                  </a:schemeClr>
                </a:solidFill>
                <a:latin typeface="Papyrus" panose="03070502060502030205" pitchFamily="66" charset="0"/>
              </a:rPr>
              <a:t>Constantius</a:t>
            </a:r>
            <a:r>
              <a:rPr lang="en-US" sz="1800" b="1" dirty="0">
                <a:solidFill>
                  <a:schemeClr val="bg1">
                    <a:lumMod val="95000"/>
                  </a:schemeClr>
                </a:solidFill>
                <a:latin typeface="Papyrus" panose="03070502060502030205" pitchFamily="66" charset="0"/>
              </a:rPr>
              <a:t> in the West. </a:t>
            </a:r>
            <a:br>
              <a:rPr lang="en-US" sz="2000" b="1" dirty="0">
                <a:solidFill>
                  <a:schemeClr val="bg1">
                    <a:lumMod val="95000"/>
                  </a:schemeClr>
                </a:solidFill>
                <a:latin typeface="Papyrus" panose="03070502060502030205" pitchFamily="66" charset="0"/>
              </a:rPr>
            </a:br>
            <a:br>
              <a:rPr lang="en-US" sz="2000" b="1" dirty="0">
                <a:solidFill>
                  <a:schemeClr val="bg1">
                    <a:lumMod val="95000"/>
                  </a:schemeClr>
                </a:solidFill>
                <a:latin typeface="Papyrus" panose="03070502060502030205" pitchFamily="66" charset="0"/>
              </a:rPr>
            </a:br>
            <a:r>
              <a:rPr lang="en-US" sz="2000" b="1" dirty="0">
                <a:solidFill>
                  <a:schemeClr val="bg1">
                    <a:lumMod val="95000"/>
                  </a:schemeClr>
                </a:solidFill>
                <a:latin typeface="Papyrus" panose="03070502060502030205" pitchFamily="66" charset="0"/>
              </a:rPr>
              <a:t>Galerius’ Portrait in porphyry, from his palace in </a:t>
            </a:r>
            <a:r>
              <a:rPr lang="en-US" sz="2000" b="1" dirty="0" err="1">
                <a:solidFill>
                  <a:schemeClr val="bg1">
                    <a:lumMod val="95000"/>
                  </a:schemeClr>
                </a:solidFill>
                <a:latin typeface="Papyrus" panose="03070502060502030205" pitchFamily="66" charset="0"/>
              </a:rPr>
              <a:t>Romuliana</a:t>
            </a:r>
            <a:r>
              <a:rPr lang="en-US" sz="2000" b="1" dirty="0">
                <a:solidFill>
                  <a:schemeClr val="bg1">
                    <a:lumMod val="95000"/>
                  </a:schemeClr>
                </a:solidFill>
                <a:latin typeface="Papyrus" panose="03070502060502030205" pitchFamily="66" charset="0"/>
              </a:rPr>
              <a:t> (</a:t>
            </a:r>
            <a:r>
              <a:rPr lang="en-US" sz="2000" b="1" dirty="0" err="1">
                <a:solidFill>
                  <a:schemeClr val="bg1">
                    <a:lumMod val="95000"/>
                  </a:schemeClr>
                </a:solidFill>
                <a:latin typeface="Papyrus" panose="03070502060502030205" pitchFamily="66" charset="0"/>
              </a:rPr>
              <a:t>Gamzigrad</a:t>
            </a:r>
            <a:r>
              <a:rPr lang="en-US" sz="2000" b="1" dirty="0">
                <a:solidFill>
                  <a:schemeClr val="bg1">
                    <a:lumMod val="95000"/>
                  </a:schemeClr>
                </a:solidFill>
                <a:latin typeface="Papyrus" panose="03070502060502030205" pitchFamily="66" charset="0"/>
              </a:rPr>
              <a:t>), 3</a:t>
            </a:r>
            <a:r>
              <a:rPr lang="en-US" sz="2000" b="1" baseline="30000" dirty="0">
                <a:solidFill>
                  <a:schemeClr val="bg1">
                    <a:lumMod val="95000"/>
                  </a:schemeClr>
                </a:solidFill>
                <a:latin typeface="Papyrus" panose="03070502060502030205" pitchFamily="66" charset="0"/>
              </a:rPr>
              <a:t>rd</a:t>
            </a:r>
            <a:r>
              <a:rPr lang="en-US" sz="2000" b="1" dirty="0">
                <a:solidFill>
                  <a:schemeClr val="bg1">
                    <a:lumMod val="95000"/>
                  </a:schemeClr>
                </a:solidFill>
                <a:latin typeface="Papyrus" panose="03070502060502030205" pitchFamily="66" charset="0"/>
              </a:rPr>
              <a:t> century AD</a:t>
            </a:r>
            <a:br>
              <a:rPr lang="en-US" sz="2000" b="1" dirty="0">
                <a:solidFill>
                  <a:schemeClr val="bg1">
                    <a:lumMod val="95000"/>
                  </a:schemeClr>
                </a:solidFill>
                <a:latin typeface="Papyrus" panose="03070502060502030205" pitchFamily="66" charset="0"/>
              </a:rPr>
            </a:br>
            <a:br>
              <a:rPr lang="en-US" sz="2000" b="1" dirty="0">
                <a:solidFill>
                  <a:schemeClr val="bg1">
                    <a:lumMod val="95000"/>
                  </a:schemeClr>
                </a:solidFill>
                <a:latin typeface="Papyrus" panose="03070502060502030205" pitchFamily="66" charset="0"/>
              </a:rPr>
            </a:br>
            <a:endParaRPr lang="en-US" sz="2000" b="1" dirty="0">
              <a:solidFill>
                <a:schemeClr val="bg1">
                  <a:lumMod val="95000"/>
                </a:schemeClr>
              </a:solidFill>
              <a:latin typeface="Papyrus" panose="03070502060502030205" pitchFamily="66" charset="0"/>
            </a:endParaRPr>
          </a:p>
        </p:txBody>
      </p:sp>
      <p:pic>
        <p:nvPicPr>
          <p:cNvPr id="1026" name="Picture 2" descr="Î£ÏÎµÏÎ¹ÎºÎ® ÎµÎ¹ÎºÏÎ½Î±">
            <a:extLst>
              <a:ext uri="{FF2B5EF4-FFF2-40B4-BE49-F238E27FC236}">
                <a16:creationId xmlns:a16="http://schemas.microsoft.com/office/drawing/2014/main" id="{0FC5E4E3-86E0-4D9F-9B61-E56C27BF05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795" y="156464"/>
            <a:ext cx="4336073" cy="65330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79281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ÎÏÎ¿ÏÎ­Î»ÎµÏÎ¼Î± ÎµÎ¹ÎºÏÎ½Î±Ï Î³Î¹Î± the 3D galerian complex thessaloniki">
            <a:extLst>
              <a:ext uri="{FF2B5EF4-FFF2-40B4-BE49-F238E27FC236}">
                <a16:creationId xmlns:a16="http://schemas.microsoft.com/office/drawing/2014/main" id="{FB3243D6-68CD-4795-85D0-0A1D8209DD7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0000"/>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D1656C0-1E96-459F-AFA7-575B0C9670B0}"/>
              </a:ext>
            </a:extLst>
          </p:cNvPr>
          <p:cNvSpPr>
            <a:spLocks noGrp="1"/>
          </p:cNvSpPr>
          <p:nvPr>
            <p:ph type="title"/>
          </p:nvPr>
        </p:nvSpPr>
        <p:spPr>
          <a:xfrm>
            <a:off x="417250" y="372862"/>
            <a:ext cx="3355760" cy="3435658"/>
          </a:xfrm>
          <a:prstGeom prst="ellipse">
            <a:avLst/>
          </a:prstGeom>
          <a:solidFill>
            <a:srgbClr val="231815"/>
          </a:solidFill>
          <a:ln w="174625" cmpd="thinThick">
            <a:solidFill>
              <a:srgbClr val="231815"/>
            </a:solidFill>
          </a:ln>
        </p:spPr>
        <p:txBody>
          <a:bodyPr anchor="ctr">
            <a:noAutofit/>
          </a:bodyPr>
          <a:lstStyle/>
          <a:p>
            <a:pPr algn="ctr"/>
            <a:r>
              <a:rPr lang="en-US" sz="3000" b="1" dirty="0">
                <a:solidFill>
                  <a:srgbClr val="F1EDDB"/>
                </a:solidFill>
                <a:latin typeface="Papyrus" panose="03070502060502030205" pitchFamily="66" charset="0"/>
              </a:rPr>
              <a:t>Thessaloniki the </a:t>
            </a:r>
            <a:r>
              <a:rPr lang="en-US" sz="3000" b="1" dirty="0" err="1">
                <a:solidFill>
                  <a:srgbClr val="F1EDDB"/>
                </a:solidFill>
                <a:latin typeface="Papyrus" panose="03070502060502030205" pitchFamily="66" charset="0"/>
              </a:rPr>
              <a:t>Galerian</a:t>
            </a:r>
            <a:r>
              <a:rPr lang="en-US" sz="3000" b="1" dirty="0">
                <a:solidFill>
                  <a:srgbClr val="F1EDDB"/>
                </a:solidFill>
                <a:latin typeface="Papyrus" panose="03070502060502030205" pitchFamily="66" charset="0"/>
              </a:rPr>
              <a:t> Complex and the Rotunda</a:t>
            </a:r>
          </a:p>
        </p:txBody>
      </p:sp>
    </p:spTree>
    <p:extLst>
      <p:ext uri="{BB962C8B-B14F-4D97-AF65-F5344CB8AC3E}">
        <p14:creationId xmlns:p14="http://schemas.microsoft.com/office/powerpoint/2010/main" val="42190524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65B76-4B5A-4BA9-9564-64E5E630C643}"/>
              </a:ext>
            </a:extLst>
          </p:cNvPr>
          <p:cNvSpPr>
            <a:spLocks noGrp="1"/>
          </p:cNvSpPr>
          <p:nvPr>
            <p:ph type="title"/>
          </p:nvPr>
        </p:nvSpPr>
        <p:spPr>
          <a:xfrm>
            <a:off x="177800" y="365125"/>
            <a:ext cx="6340020" cy="1325563"/>
          </a:xfrm>
        </p:spPr>
        <p:txBody>
          <a:bodyPr>
            <a:normAutofit fontScale="90000"/>
          </a:bodyPr>
          <a:lstStyle/>
          <a:p>
            <a:pPr algn="ctr"/>
            <a:br>
              <a:rPr lang="en-US" sz="2400" b="1" dirty="0">
                <a:latin typeface="Papyrus" panose="03070502060502030205" pitchFamily="66" charset="0"/>
              </a:rPr>
            </a:br>
            <a:br>
              <a:rPr lang="en-US" sz="2400" b="1" dirty="0">
                <a:latin typeface="Papyrus" panose="03070502060502030205" pitchFamily="66" charset="0"/>
              </a:rPr>
            </a:br>
            <a:r>
              <a:rPr lang="en-US" sz="2400" b="1" dirty="0">
                <a:solidFill>
                  <a:schemeClr val="bg1">
                    <a:lumMod val="95000"/>
                  </a:schemeClr>
                </a:solidFill>
                <a:latin typeface="Papyrus" panose="03070502060502030205" pitchFamily="66" charset="0"/>
              </a:rPr>
              <a:t>“The palace of Galerius is one of Thessaloniki’s most important late antique monuments, and the only one of this period in Europe which is preserved in nearly its original form to such an extent.”</a:t>
            </a:r>
            <a:br>
              <a:rPr lang="en-US" sz="2400" b="1" dirty="0">
                <a:solidFill>
                  <a:schemeClr val="bg1">
                    <a:lumMod val="95000"/>
                  </a:schemeClr>
                </a:solidFill>
                <a:latin typeface="Papyrus" panose="03070502060502030205" pitchFamily="66" charset="0"/>
              </a:rPr>
            </a:br>
            <a:r>
              <a:rPr lang="en-US" sz="2400" b="1" dirty="0">
                <a:solidFill>
                  <a:schemeClr val="bg1">
                    <a:lumMod val="95000"/>
                  </a:schemeClr>
                </a:solidFill>
                <a:latin typeface="Papyrus" panose="03070502060502030205" pitchFamily="66" charset="0"/>
              </a:rPr>
              <a:t>http://galeriuspalace.culture.gr/en/</a:t>
            </a:r>
            <a:br>
              <a:rPr lang="en-US" sz="2400" b="1" dirty="0">
                <a:solidFill>
                  <a:schemeClr val="bg1">
                    <a:lumMod val="95000"/>
                  </a:schemeClr>
                </a:solidFill>
                <a:latin typeface="Papyrus" panose="03070502060502030205" pitchFamily="66" charset="0"/>
              </a:rPr>
            </a:br>
            <a:endParaRPr lang="en-US" sz="2400" b="1" dirty="0">
              <a:solidFill>
                <a:schemeClr val="bg1">
                  <a:lumMod val="95000"/>
                </a:schemeClr>
              </a:solidFill>
              <a:latin typeface="Papyrus" panose="03070502060502030205" pitchFamily="66" charset="0"/>
            </a:endParaRPr>
          </a:p>
        </p:txBody>
      </p:sp>
      <p:pic>
        <p:nvPicPr>
          <p:cNvPr id="1026" name="Picture 2" descr="Monuments and building remains of the Galerian Complex and wider area.">
            <a:extLst>
              <a:ext uri="{FF2B5EF4-FFF2-40B4-BE49-F238E27FC236}">
                <a16:creationId xmlns:a16="http://schemas.microsoft.com/office/drawing/2014/main" id="{E6C8A9E6-5A2C-43B3-9410-B531B1856B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79801" y="110027"/>
            <a:ext cx="2634399" cy="656699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Î£ÏÎµÏÎ¹ÎºÎ® ÎµÎ¹ÎºÏÎ½Î±">
            <a:extLst>
              <a:ext uri="{FF2B5EF4-FFF2-40B4-BE49-F238E27FC236}">
                <a16:creationId xmlns:a16="http://schemas.microsoft.com/office/drawing/2014/main" id="{AD9EDD7A-910E-423E-84B2-9C9BEA777D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1775" y="141888"/>
            <a:ext cx="2734071" cy="656177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ÎÏÎ¿ÏÎ­Î»ÎµÏÎ¼Î± ÎµÎ¹ÎºÏÎ½Î±Ï Î³Î¹Î± Map of Roman Thessaloniki">
            <a:extLst>
              <a:ext uri="{FF2B5EF4-FFF2-40B4-BE49-F238E27FC236}">
                <a16:creationId xmlns:a16="http://schemas.microsoft.com/office/drawing/2014/main" id="{87307978-6690-4ED2-937A-650AF3DC28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800" y="2294522"/>
            <a:ext cx="6340020" cy="43825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3748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Î£ÏÎµÏÎ¹ÎºÎ® ÎµÎ¹ÎºÏÎ½Î±">
            <a:extLst>
              <a:ext uri="{FF2B5EF4-FFF2-40B4-BE49-F238E27FC236}">
                <a16:creationId xmlns:a16="http://schemas.microsoft.com/office/drawing/2014/main" id="{114EB334-A83A-40E8-8387-DD2077A4F74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258" b="13888"/>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89417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pic>
        <p:nvPicPr>
          <p:cNvPr id="4" name="Picture 2" descr="Monuments and building remains of the Galerian Complex and wider area.">
            <a:extLst>
              <a:ext uri="{FF2B5EF4-FFF2-40B4-BE49-F238E27FC236}">
                <a16:creationId xmlns:a16="http://schemas.microsoft.com/office/drawing/2014/main" id="{E908405B-4024-4F0A-986D-068A37E4CD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06919" y="106239"/>
            <a:ext cx="2662482" cy="663700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8" descr="Î£ÏÎµÏÎ¹ÎºÎ® ÎµÎ¹ÎºÏÎ½Î±">
            <a:extLst>
              <a:ext uri="{FF2B5EF4-FFF2-40B4-BE49-F238E27FC236}">
                <a16:creationId xmlns:a16="http://schemas.microsoft.com/office/drawing/2014/main" id="{A031EA94-A0A3-4394-BE46-D7BEF6F158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3704" y="119376"/>
            <a:ext cx="2765417" cy="663700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Θεσσαλονίκη: To Γαλεριανό Ανακτορικό Συγκρότημα &quot;ζωντανεύει&quot; μέσα ...">
            <a:extLst>
              <a:ext uri="{FF2B5EF4-FFF2-40B4-BE49-F238E27FC236}">
                <a16:creationId xmlns:a16="http://schemas.microsoft.com/office/drawing/2014/main" id="{3C5E675E-4CE8-41BD-82C3-6CA2A08349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2599" y="106239"/>
            <a:ext cx="4976875" cy="66412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46034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C627F-4661-476F-A7F5-E3B3172F4897}"/>
              </a:ext>
            </a:extLst>
          </p:cNvPr>
          <p:cNvSpPr>
            <a:spLocks noGrp="1"/>
          </p:cNvSpPr>
          <p:nvPr>
            <p:ph type="title"/>
          </p:nvPr>
        </p:nvSpPr>
        <p:spPr>
          <a:xfrm>
            <a:off x="804672" y="2980240"/>
            <a:ext cx="6455833" cy="2525093"/>
          </a:xfrm>
        </p:spPr>
        <p:txBody>
          <a:bodyPr vert="horz" lIns="91440" tIns="45720" rIns="91440" bIns="45720" rtlCol="0" anchor="t">
            <a:normAutofit fontScale="90000"/>
          </a:bodyPr>
          <a:lstStyle/>
          <a:p>
            <a:br>
              <a:rPr lang="en-US" sz="2700" b="1" kern="1200" dirty="0">
                <a:solidFill>
                  <a:srgbClr val="F1EDDB"/>
                </a:solidFill>
                <a:latin typeface="Papyrus" panose="03070502060502030205" pitchFamily="66" charset="0"/>
              </a:rPr>
            </a:br>
            <a:br>
              <a:rPr lang="en-US" sz="2700" b="1" kern="1200" dirty="0">
                <a:solidFill>
                  <a:srgbClr val="F1EDDB"/>
                </a:solidFill>
                <a:latin typeface="Papyrus" panose="03070502060502030205" pitchFamily="66" charset="0"/>
              </a:rPr>
            </a:br>
            <a:r>
              <a:rPr lang="en-US" sz="2700" b="1" kern="1200" dirty="0">
                <a:solidFill>
                  <a:srgbClr val="F1EDDB"/>
                </a:solidFill>
                <a:latin typeface="Papyrus" panose="03070502060502030205" pitchFamily="66" charset="0"/>
              </a:rPr>
              <a:t>The Octagon</a:t>
            </a:r>
            <a:br>
              <a:rPr lang="en-US" sz="1800" b="1" kern="1200" dirty="0">
                <a:solidFill>
                  <a:srgbClr val="F1EDDB"/>
                </a:solidFill>
                <a:latin typeface="Papyrus" panose="03070502060502030205" pitchFamily="66" charset="0"/>
              </a:rPr>
            </a:br>
            <a:r>
              <a:rPr lang="en-US" sz="2200" b="1" kern="1200" dirty="0">
                <a:solidFill>
                  <a:srgbClr val="F1EDDB"/>
                </a:solidFill>
                <a:latin typeface="Papyrus" panose="03070502060502030205" pitchFamily="66" charset="0"/>
              </a:rPr>
              <a:t> is one of the most important buildings of the </a:t>
            </a:r>
            <a:r>
              <a:rPr lang="en-US" sz="2200" b="1" kern="1200" dirty="0" err="1">
                <a:solidFill>
                  <a:srgbClr val="F1EDDB"/>
                </a:solidFill>
                <a:latin typeface="Papyrus" panose="03070502060502030205" pitchFamily="66" charset="0"/>
              </a:rPr>
              <a:t>Galerian</a:t>
            </a:r>
            <a:r>
              <a:rPr lang="en-US" sz="2200" b="1" kern="1200" dirty="0">
                <a:solidFill>
                  <a:srgbClr val="F1EDDB"/>
                </a:solidFill>
                <a:latin typeface="Papyrus" panose="03070502060502030205" pitchFamily="66" charset="0"/>
              </a:rPr>
              <a:t> Complex. It was built west of the baths, and its main entrance faced the sea. Consisting of two parts, an impressive  Octagonal Hall and a Vestibule with two semi-circular niches on its narrow ends, the structure had an equally impressive opening, a columned </a:t>
            </a:r>
            <a:r>
              <a:rPr lang="en-US" sz="2200" b="1" kern="1200" dirty="0" err="1">
                <a:solidFill>
                  <a:srgbClr val="F1EDDB"/>
                </a:solidFill>
                <a:latin typeface="Papyrus" panose="03070502060502030205" pitchFamily="66" charset="0"/>
              </a:rPr>
              <a:t>Tribelon</a:t>
            </a:r>
            <a:r>
              <a:rPr lang="en-US" sz="2200" b="1" kern="1200" dirty="0">
                <a:solidFill>
                  <a:srgbClr val="F1EDDB"/>
                </a:solidFill>
                <a:latin typeface="Papyrus" panose="03070502060502030205" pitchFamily="66" charset="0"/>
              </a:rPr>
              <a:t>, to the South, leading to a large Peristyle Court (width 47m., length 88m.). </a:t>
            </a:r>
          </a:p>
        </p:txBody>
      </p:sp>
      <p:pic>
        <p:nvPicPr>
          <p:cNvPr id="14340" name="Picture 4" descr="Octagon. Axonometric section and graphic reconstruction.">
            <a:extLst>
              <a:ext uri="{FF2B5EF4-FFF2-40B4-BE49-F238E27FC236}">
                <a16:creationId xmlns:a16="http://schemas.microsoft.com/office/drawing/2014/main" id="{23682EEB-8F05-4D83-A29D-2DB4247281E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5625" b="1"/>
          <a:stretch/>
        </p:blipFill>
        <p:spPr bwMode="auto">
          <a:xfrm>
            <a:off x="3639395" y="10"/>
            <a:ext cx="4023360" cy="2980230"/>
          </a:xfrm>
          <a:custGeom>
            <a:avLst/>
            <a:gdLst>
              <a:gd name="connsiteX0" fmla="*/ 248676 w 4023360"/>
              <a:gd name="connsiteY0" fmla="*/ 0 h 2980240"/>
              <a:gd name="connsiteX1" fmla="*/ 3774684 w 4023360"/>
              <a:gd name="connsiteY1" fmla="*/ 0 h 2980240"/>
              <a:gd name="connsiteX2" fmla="*/ 3780561 w 4023360"/>
              <a:gd name="connsiteY2" fmla="*/ 9674 h 2980240"/>
              <a:gd name="connsiteX3" fmla="*/ 4023360 w 4023360"/>
              <a:gd name="connsiteY3" fmla="*/ 968560 h 2980240"/>
              <a:gd name="connsiteX4" fmla="*/ 2011680 w 4023360"/>
              <a:gd name="connsiteY4" fmla="*/ 2980240 h 2980240"/>
              <a:gd name="connsiteX5" fmla="*/ 0 w 4023360"/>
              <a:gd name="connsiteY5" fmla="*/ 968560 h 2980240"/>
              <a:gd name="connsiteX6" fmla="*/ 242799 w 4023360"/>
              <a:gd name="connsiteY6" fmla="*/ 9674 h 298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23360" h="2980240">
                <a:moveTo>
                  <a:pt x="248676" y="0"/>
                </a:moveTo>
                <a:lnTo>
                  <a:pt x="3774684" y="0"/>
                </a:lnTo>
                <a:lnTo>
                  <a:pt x="3780561" y="9674"/>
                </a:lnTo>
                <a:cubicBezTo>
                  <a:pt x="3935405" y="294716"/>
                  <a:pt x="4023360" y="621366"/>
                  <a:pt x="4023360" y="968560"/>
                </a:cubicBezTo>
                <a:cubicBezTo>
                  <a:pt x="4023360" y="2079580"/>
                  <a:pt x="3122700" y="2980240"/>
                  <a:pt x="2011680" y="2980240"/>
                </a:cubicBezTo>
                <a:cubicBezTo>
                  <a:pt x="900660" y="2980240"/>
                  <a:pt x="0" y="2079580"/>
                  <a:pt x="0" y="968560"/>
                </a:cubicBezTo>
                <a:cubicBezTo>
                  <a:pt x="0" y="621366"/>
                  <a:pt x="87955" y="294716"/>
                  <a:pt x="242799" y="9674"/>
                </a:cubicBezTo>
                <a:close/>
              </a:path>
            </a:pathLst>
          </a:custGeom>
          <a:noFill/>
          <a:extLst>
            <a:ext uri="{909E8E84-426E-40DD-AFC4-6F175D3DCCD1}">
              <a14:hiddenFill xmlns:a14="http://schemas.microsoft.com/office/drawing/2010/main">
                <a:solidFill>
                  <a:srgbClr val="FFFFFF"/>
                </a:solidFill>
              </a14:hiddenFill>
            </a:ext>
          </a:extLst>
        </p:spPr>
      </p:pic>
      <p:pic>
        <p:nvPicPr>
          <p:cNvPr id="14338" name="Picture 2" descr="http://galeriuspalace.culture.gr/site/assets/files/1048/227-01-1.1200x0-is.jpg">
            <a:extLst>
              <a:ext uri="{FF2B5EF4-FFF2-40B4-BE49-F238E27FC236}">
                <a16:creationId xmlns:a16="http://schemas.microsoft.com/office/drawing/2014/main" id="{549C8F9A-545D-41C3-99EB-D3298B27382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884" r="13154" b="2"/>
          <a:stretch/>
        </p:blipFill>
        <p:spPr bwMode="auto">
          <a:xfrm>
            <a:off x="7816897" y="1584494"/>
            <a:ext cx="4375105" cy="5273507"/>
          </a:xfrm>
          <a:custGeom>
            <a:avLst/>
            <a:gdLst>
              <a:gd name="connsiteX0" fmla="*/ 2921508 w 4375105"/>
              <a:gd name="connsiteY0" fmla="*/ 0 h 5273507"/>
              <a:gd name="connsiteX1" fmla="*/ 4314072 w 4375105"/>
              <a:gd name="connsiteY1" fmla="*/ 352611 h 5273507"/>
              <a:gd name="connsiteX2" fmla="*/ 4375105 w 4375105"/>
              <a:gd name="connsiteY2" fmla="*/ 389689 h 5273507"/>
              <a:gd name="connsiteX3" fmla="*/ 4375105 w 4375105"/>
              <a:gd name="connsiteY3" fmla="*/ 5273507 h 5273507"/>
              <a:gd name="connsiteX4" fmla="*/ 1193705 w 4375105"/>
              <a:gd name="connsiteY4" fmla="*/ 5273507 h 5273507"/>
              <a:gd name="connsiteX5" fmla="*/ 1063158 w 4375105"/>
              <a:gd name="connsiteY5" fmla="*/ 5175886 h 5273507"/>
              <a:gd name="connsiteX6" fmla="*/ 0 w 4375105"/>
              <a:gd name="connsiteY6" fmla="*/ 2921508 h 5273507"/>
              <a:gd name="connsiteX7" fmla="*/ 2921508 w 4375105"/>
              <a:gd name="connsiteY7" fmla="*/ 0 h 5273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75105" h="5273507">
                <a:moveTo>
                  <a:pt x="2921508" y="0"/>
                </a:moveTo>
                <a:cubicBezTo>
                  <a:pt x="3425728" y="0"/>
                  <a:pt x="3900114" y="127735"/>
                  <a:pt x="4314072" y="352611"/>
                </a:cubicBezTo>
                <a:lnTo>
                  <a:pt x="4375105" y="389689"/>
                </a:lnTo>
                <a:lnTo>
                  <a:pt x="4375105" y="5273507"/>
                </a:lnTo>
                <a:lnTo>
                  <a:pt x="1193705" y="5273507"/>
                </a:lnTo>
                <a:lnTo>
                  <a:pt x="1063158" y="5175886"/>
                </a:lnTo>
                <a:cubicBezTo>
                  <a:pt x="413861" y="4640038"/>
                  <a:pt x="0" y="3829104"/>
                  <a:pt x="0" y="2921508"/>
                </a:cubicBezTo>
                <a:cubicBezTo>
                  <a:pt x="0" y="1308004"/>
                  <a:pt x="1308004" y="0"/>
                  <a:pt x="2921508" y="0"/>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72970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Octagon. Axonometric section and graphic reconstruction.">
            <a:extLst>
              <a:ext uri="{FF2B5EF4-FFF2-40B4-BE49-F238E27FC236}">
                <a16:creationId xmlns:a16="http://schemas.microsoft.com/office/drawing/2014/main" id="{41DF0668-466F-465C-97AA-4DE9BE2C42D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0000"/>
          <a:stretch/>
        </p:blipFill>
        <p:spPr bwMode="auto">
          <a:xfrm>
            <a:off x="130968" y="127247"/>
            <a:ext cx="11930063" cy="66035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11347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7458" name="Picture 2" descr="Αποτέλεσμα εικόνας για Galerian Complex Mosaics Thessaloniki">
            <a:extLst>
              <a:ext uri="{FF2B5EF4-FFF2-40B4-BE49-F238E27FC236}">
                <a16:creationId xmlns:a16="http://schemas.microsoft.com/office/drawing/2014/main" id="{521F89A9-5CD4-4132-A204-D3A0031A366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0000"/>
          <a:stretch/>
        </p:blipFill>
        <p:spPr bwMode="auto">
          <a:xfrm>
            <a:off x="20" y="0"/>
            <a:ext cx="12191980" cy="68579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7460" name="Rectangle 70">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BD49FA-866D-4877-867F-7F0393EA1913}"/>
              </a:ext>
            </a:extLst>
          </p:cNvPr>
          <p:cNvSpPr>
            <a:spLocks noGrp="1"/>
          </p:cNvSpPr>
          <p:nvPr>
            <p:ph type="title"/>
          </p:nvPr>
        </p:nvSpPr>
        <p:spPr>
          <a:xfrm>
            <a:off x="0" y="5317240"/>
            <a:ext cx="12191999" cy="744836"/>
          </a:xfrm>
        </p:spPr>
        <p:txBody>
          <a:bodyPr>
            <a:noAutofit/>
          </a:bodyPr>
          <a:lstStyle/>
          <a:p>
            <a:pPr algn="ctr"/>
            <a:r>
              <a:rPr lang="en-US" sz="2400" dirty="0">
                <a:solidFill>
                  <a:schemeClr val="tx1">
                    <a:lumMod val="85000"/>
                    <a:lumOff val="15000"/>
                  </a:schemeClr>
                </a:solidFill>
                <a:latin typeface="Papyrus" panose="03070502060502030205" pitchFamily="66" charset="0"/>
              </a:rPr>
              <a:t>The grand, South Peristyle Court Portico floors were adorned with magnificent Mosaics </a:t>
            </a:r>
          </a:p>
        </p:txBody>
      </p:sp>
      <p:cxnSp>
        <p:nvCxnSpPr>
          <p:cNvPr id="147461" name="Straight Connector 72">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04428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CAE38-DD17-443B-9C40-F10363DFD863}"/>
              </a:ext>
            </a:extLst>
          </p:cNvPr>
          <p:cNvSpPr>
            <a:spLocks noGrp="1"/>
          </p:cNvSpPr>
          <p:nvPr>
            <p:ph type="title"/>
          </p:nvPr>
        </p:nvSpPr>
        <p:spPr>
          <a:xfrm>
            <a:off x="190500" y="365125"/>
            <a:ext cx="3755159" cy="1325563"/>
          </a:xfrm>
        </p:spPr>
        <p:txBody>
          <a:bodyPr>
            <a:normAutofit fontScale="90000"/>
          </a:bodyPr>
          <a:lstStyle/>
          <a:p>
            <a:pPr algn="ctr"/>
            <a:br>
              <a:rPr lang="en-US" sz="2000" b="1" dirty="0">
                <a:latin typeface="Papyrus" panose="03070502060502030205" pitchFamily="66" charset="0"/>
                <a:cs typeface="Times New Roman" panose="02020603050405020304" pitchFamily="18" charset="0"/>
              </a:rPr>
            </a:br>
            <a:br>
              <a:rPr lang="en-US" sz="2000" b="1" dirty="0">
                <a:latin typeface="Papyrus" panose="03070502060502030205" pitchFamily="66" charset="0"/>
                <a:cs typeface="Times New Roman" panose="02020603050405020304" pitchFamily="18" charset="0"/>
              </a:rPr>
            </a:br>
            <a:br>
              <a:rPr lang="en-US" sz="2000" b="1" dirty="0">
                <a:latin typeface="Papyrus" panose="03070502060502030205" pitchFamily="66" charset="0"/>
                <a:cs typeface="Times New Roman" panose="02020603050405020304" pitchFamily="18" charset="0"/>
              </a:rPr>
            </a:br>
            <a:br>
              <a:rPr lang="en-US" sz="2000" b="1" dirty="0">
                <a:latin typeface="Papyrus" panose="03070502060502030205" pitchFamily="66" charset="0"/>
                <a:cs typeface="Times New Roman" panose="02020603050405020304" pitchFamily="18" charset="0"/>
              </a:rPr>
            </a:br>
            <a:br>
              <a:rPr lang="en-US" sz="2000" b="1" dirty="0">
                <a:latin typeface="Papyrus" panose="03070502060502030205" pitchFamily="66" charset="0"/>
                <a:cs typeface="Times New Roman" panose="02020603050405020304" pitchFamily="18" charset="0"/>
              </a:rPr>
            </a:br>
            <a:br>
              <a:rPr lang="en-US" sz="2000" b="1" dirty="0">
                <a:latin typeface="Papyrus" panose="03070502060502030205" pitchFamily="66" charset="0"/>
                <a:cs typeface="Times New Roman" panose="02020603050405020304" pitchFamily="18" charset="0"/>
              </a:rPr>
            </a:br>
            <a:br>
              <a:rPr lang="en-US" sz="2000" b="1" dirty="0">
                <a:latin typeface="Papyrus" panose="03070502060502030205" pitchFamily="66" charset="0"/>
                <a:cs typeface="Times New Roman" panose="02020603050405020304" pitchFamily="18" charset="0"/>
              </a:rPr>
            </a:br>
            <a:br>
              <a:rPr lang="en-US" sz="2000" b="1" dirty="0">
                <a:latin typeface="Papyrus" panose="03070502060502030205" pitchFamily="66" charset="0"/>
                <a:cs typeface="Times New Roman" panose="02020603050405020304" pitchFamily="18" charset="0"/>
              </a:rPr>
            </a:br>
            <a:br>
              <a:rPr lang="en-US" sz="2000" b="1" dirty="0">
                <a:latin typeface="Papyrus" panose="03070502060502030205" pitchFamily="66" charset="0"/>
                <a:cs typeface="Times New Roman" panose="02020603050405020304" pitchFamily="18" charset="0"/>
              </a:rPr>
            </a:br>
            <a:br>
              <a:rPr lang="en-US" sz="2000" b="1" dirty="0">
                <a:latin typeface="Papyrus" panose="03070502060502030205" pitchFamily="66" charset="0"/>
                <a:cs typeface="Times New Roman" panose="02020603050405020304" pitchFamily="18" charset="0"/>
              </a:rPr>
            </a:br>
            <a:br>
              <a:rPr lang="en-US" sz="2000" b="1" dirty="0">
                <a:solidFill>
                  <a:schemeClr val="accent4">
                    <a:lumMod val="20000"/>
                    <a:lumOff val="80000"/>
                  </a:schemeClr>
                </a:solidFill>
                <a:latin typeface="Papyrus" panose="03070502060502030205" pitchFamily="66" charset="0"/>
                <a:cs typeface="Times New Roman" panose="02020603050405020304" pitchFamily="18" charset="0"/>
              </a:rPr>
            </a:br>
            <a:r>
              <a:rPr lang="en-US" sz="2200" b="1" dirty="0">
                <a:solidFill>
                  <a:schemeClr val="accent4">
                    <a:lumMod val="20000"/>
                    <a:lumOff val="80000"/>
                  </a:schemeClr>
                </a:solidFill>
                <a:latin typeface="Papyrus" panose="03070502060502030205" pitchFamily="66" charset="0"/>
                <a:cs typeface="Times New Roman" panose="02020603050405020304" pitchFamily="18" charset="0"/>
              </a:rPr>
              <a:t>The </a:t>
            </a:r>
            <a:r>
              <a:rPr lang="en-US" sz="2200" b="1" dirty="0" err="1">
                <a:solidFill>
                  <a:schemeClr val="accent4">
                    <a:lumMod val="20000"/>
                    <a:lumOff val="80000"/>
                  </a:schemeClr>
                </a:solidFill>
                <a:latin typeface="Papyrus" panose="03070502060502030205" pitchFamily="66" charset="0"/>
                <a:cs typeface="Times New Roman" panose="02020603050405020304" pitchFamily="18" charset="0"/>
              </a:rPr>
              <a:t>Οctagon</a:t>
            </a:r>
            <a:r>
              <a:rPr lang="en-US" sz="2200" b="1" dirty="0">
                <a:solidFill>
                  <a:schemeClr val="accent4">
                    <a:lumMod val="20000"/>
                    <a:lumOff val="80000"/>
                  </a:schemeClr>
                </a:solidFill>
                <a:latin typeface="Papyrus" panose="03070502060502030205" pitchFamily="66" charset="0"/>
                <a:cs typeface="Times New Roman" panose="02020603050405020304" pitchFamily="18" charset="0"/>
              </a:rPr>
              <a:t> walls were covered with </a:t>
            </a:r>
            <a:r>
              <a:rPr lang="en-US" sz="2200" b="1" dirty="0" err="1">
                <a:solidFill>
                  <a:schemeClr val="accent4">
                    <a:lumMod val="20000"/>
                    <a:lumOff val="80000"/>
                  </a:schemeClr>
                </a:solidFill>
                <a:latin typeface="Papyrus" panose="03070502060502030205" pitchFamily="66" charset="0"/>
                <a:cs typeface="Times New Roman" panose="02020603050405020304" pitchFamily="18" charset="0"/>
              </a:rPr>
              <a:t>multicoloured</a:t>
            </a:r>
            <a:r>
              <a:rPr lang="en-US" sz="2200" b="1" dirty="0">
                <a:solidFill>
                  <a:schemeClr val="accent4">
                    <a:lumMod val="20000"/>
                    <a:lumOff val="80000"/>
                  </a:schemeClr>
                </a:solidFill>
                <a:latin typeface="Papyrus" panose="03070502060502030205" pitchFamily="66" charset="0"/>
                <a:cs typeface="Times New Roman" panose="02020603050405020304" pitchFamily="18" charset="0"/>
              </a:rPr>
              <a:t> marble revetments and square panels, intricately worked in the opus sectile technique. The floor, featuring marble geometric motifs, created simple yet elegant chromatic oppositions… and there were four different </a:t>
            </a:r>
            <a:r>
              <a:rPr lang="en-US" sz="2200" b="1" dirty="0" err="1">
                <a:solidFill>
                  <a:schemeClr val="accent4">
                    <a:lumMod val="20000"/>
                    <a:lumOff val="80000"/>
                  </a:schemeClr>
                </a:solidFill>
                <a:latin typeface="Papyrus" panose="03070502060502030205" pitchFamily="66" charset="0"/>
                <a:cs typeface="Times New Roman" panose="02020603050405020304" pitchFamily="18" charset="0"/>
              </a:rPr>
              <a:t>Emblemata</a:t>
            </a:r>
            <a:r>
              <a:rPr lang="en-US" sz="2200" b="1" dirty="0">
                <a:solidFill>
                  <a:schemeClr val="accent4">
                    <a:lumMod val="20000"/>
                    <a:lumOff val="80000"/>
                  </a:schemeClr>
                </a:solidFill>
                <a:latin typeface="Papyrus" panose="03070502060502030205" pitchFamily="66" charset="0"/>
                <a:cs typeface="Times New Roman" panose="02020603050405020304" pitchFamily="18" charset="0"/>
              </a:rPr>
              <a:t> on its southern side.</a:t>
            </a:r>
            <a:endParaRPr lang="en-US" sz="2000" b="1" dirty="0">
              <a:solidFill>
                <a:schemeClr val="accent4">
                  <a:lumMod val="20000"/>
                  <a:lumOff val="80000"/>
                </a:schemeClr>
              </a:solidFill>
              <a:latin typeface="Papyrus" panose="03070502060502030205" pitchFamily="66" charset="0"/>
              <a:cs typeface="Times New Roman" panose="02020603050405020304" pitchFamily="18" charset="0"/>
            </a:endParaRPr>
          </a:p>
        </p:txBody>
      </p:sp>
      <p:pic>
        <p:nvPicPr>
          <p:cNvPr id="15362" name="Picture 2" descr="Octagon, marble floor. Reconstruction.">
            <a:extLst>
              <a:ext uri="{FF2B5EF4-FFF2-40B4-BE49-F238E27FC236}">
                <a16:creationId xmlns:a16="http://schemas.microsoft.com/office/drawing/2014/main" id="{0AC6A2D1-7E20-4B5F-B084-7D7530F72D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45659" y="221673"/>
            <a:ext cx="8055841" cy="6444673"/>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Octagon. Marble floor, emblema.">
            <a:extLst>
              <a:ext uri="{FF2B5EF4-FFF2-40B4-BE49-F238E27FC236}">
                <a16:creationId xmlns:a16="http://schemas.microsoft.com/office/drawing/2014/main" id="{EB812468-CF5D-4FA0-95DF-70658B57CA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4019838"/>
            <a:ext cx="2630890" cy="2473037"/>
          </a:xfrm>
          <a:prstGeom prst="rect">
            <a:avLst/>
          </a:prstGeom>
          <a:noFill/>
          <a:extLst>
            <a:ext uri="{909E8E84-426E-40DD-AFC4-6F175D3DCCD1}">
              <a14:hiddenFill xmlns:a14="http://schemas.microsoft.com/office/drawing/2010/main">
                <a:solidFill>
                  <a:srgbClr val="FFFFFF"/>
                </a:solidFill>
              </a14:hiddenFill>
            </a:ext>
          </a:extLst>
        </p:spPr>
      </p:pic>
      <p:pic>
        <p:nvPicPr>
          <p:cNvPr id="15366" name="Picture 6" descr="Octagon. Marble floor, emblema.">
            <a:extLst>
              <a:ext uri="{FF2B5EF4-FFF2-40B4-BE49-F238E27FC236}">
                <a16:creationId xmlns:a16="http://schemas.microsoft.com/office/drawing/2014/main" id="{A5078C81-4C7F-4B35-A366-6003053B09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05990" y="4006684"/>
            <a:ext cx="2630890" cy="24861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16448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13A59-46B7-4008-BBB1-77055F2A6160}"/>
              </a:ext>
            </a:extLst>
          </p:cNvPr>
          <p:cNvSpPr>
            <a:spLocks noGrp="1"/>
          </p:cNvSpPr>
          <p:nvPr>
            <p:ph type="title"/>
          </p:nvPr>
        </p:nvSpPr>
        <p:spPr>
          <a:xfrm>
            <a:off x="0" y="365125"/>
            <a:ext cx="12192000" cy="1325563"/>
          </a:xfrm>
        </p:spPr>
        <p:txBody>
          <a:bodyPr>
            <a:normAutofit fontScale="90000"/>
          </a:bodyPr>
          <a:lstStyle/>
          <a:p>
            <a:pPr algn="ctr"/>
            <a:br>
              <a:rPr lang="en-US" sz="1800" b="1" dirty="0">
                <a:solidFill>
                  <a:schemeClr val="bg1">
                    <a:lumMod val="95000"/>
                  </a:schemeClr>
                </a:solidFill>
                <a:latin typeface="Papyrus" panose="03070502060502030205" pitchFamily="66" charset="0"/>
              </a:rPr>
            </a:br>
            <a:br>
              <a:rPr lang="en-US" sz="1800" b="1" dirty="0">
                <a:solidFill>
                  <a:schemeClr val="bg1">
                    <a:lumMod val="95000"/>
                  </a:schemeClr>
                </a:solidFill>
                <a:latin typeface="Papyrus" panose="03070502060502030205" pitchFamily="66" charset="0"/>
              </a:rPr>
            </a:br>
            <a:r>
              <a:rPr lang="en-US" sz="1800" b="1" dirty="0">
                <a:solidFill>
                  <a:schemeClr val="bg1">
                    <a:lumMod val="95000"/>
                  </a:schemeClr>
                </a:solidFill>
                <a:latin typeface="Papyrus" panose="03070502060502030205" pitchFamily="66" charset="0"/>
              </a:rPr>
              <a:t> At the north end of the east portico, which led to the marble staircase of the south corridor, there was a horseshoe-shaped niche framed by pilasters supporting a marble arch found during excavation of the site. This arch, known by the conventional name “The Small Arch of Galerius”, is on display in the Archaeological Museum of Thessaloniki.</a:t>
            </a:r>
            <a:br>
              <a:rPr lang="en-US" sz="1800" b="1" dirty="0">
                <a:solidFill>
                  <a:schemeClr val="bg1">
                    <a:lumMod val="95000"/>
                  </a:schemeClr>
                </a:solidFill>
                <a:latin typeface="Papyrus" panose="03070502060502030205" pitchFamily="66" charset="0"/>
              </a:rPr>
            </a:br>
            <a:br>
              <a:rPr lang="en-US" sz="2000" b="1" dirty="0">
                <a:solidFill>
                  <a:schemeClr val="bg1">
                    <a:lumMod val="95000"/>
                  </a:schemeClr>
                </a:solidFill>
                <a:latin typeface="Papyrus" panose="03070502060502030205" pitchFamily="66" charset="0"/>
              </a:rPr>
            </a:br>
            <a:br>
              <a:rPr lang="en-US" sz="2000" b="1" dirty="0">
                <a:solidFill>
                  <a:schemeClr val="bg1">
                    <a:lumMod val="95000"/>
                  </a:schemeClr>
                </a:solidFill>
                <a:latin typeface="Papyrus" panose="03070502060502030205" pitchFamily="66" charset="0"/>
              </a:rPr>
            </a:br>
            <a:br>
              <a:rPr lang="en-US" sz="2000" b="1" dirty="0">
                <a:solidFill>
                  <a:schemeClr val="bg1">
                    <a:lumMod val="95000"/>
                  </a:schemeClr>
                </a:solidFill>
                <a:latin typeface="Papyrus" panose="03070502060502030205" pitchFamily="66" charset="0"/>
              </a:rPr>
            </a:br>
            <a:br>
              <a:rPr lang="en-US" sz="2000" b="1" dirty="0">
                <a:solidFill>
                  <a:schemeClr val="bg1">
                    <a:lumMod val="95000"/>
                  </a:schemeClr>
                </a:solidFill>
                <a:latin typeface="Papyrus" panose="03070502060502030205" pitchFamily="66" charset="0"/>
              </a:rPr>
            </a:br>
            <a:br>
              <a:rPr lang="en-US" sz="2000" b="1" dirty="0">
                <a:solidFill>
                  <a:schemeClr val="bg1">
                    <a:lumMod val="95000"/>
                  </a:schemeClr>
                </a:solidFill>
                <a:latin typeface="Papyrus" panose="03070502060502030205" pitchFamily="66" charset="0"/>
              </a:rPr>
            </a:br>
            <a:endParaRPr lang="en-US" sz="2000" b="1" dirty="0">
              <a:latin typeface="Papyrus" panose="03070502060502030205" pitchFamily="66" charset="0"/>
            </a:endParaRPr>
          </a:p>
        </p:txBody>
      </p:sp>
      <p:pic>
        <p:nvPicPr>
          <p:cNvPr id="4" name="Picture 3" descr="A picture containing indoor, building, metal, old&#10;&#10;Description automatically generated">
            <a:extLst>
              <a:ext uri="{FF2B5EF4-FFF2-40B4-BE49-F238E27FC236}">
                <a16:creationId xmlns:a16="http://schemas.microsoft.com/office/drawing/2014/main" id="{A8857B56-F9ED-4D66-871F-1FF4A15D36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14400"/>
            <a:ext cx="12192000" cy="5943600"/>
          </a:xfrm>
          <a:prstGeom prst="rect">
            <a:avLst/>
          </a:prstGeom>
        </p:spPr>
      </p:pic>
    </p:spTree>
    <p:extLst>
      <p:ext uri="{BB962C8B-B14F-4D97-AF65-F5344CB8AC3E}">
        <p14:creationId xmlns:p14="http://schemas.microsoft.com/office/powerpoint/2010/main" val="8473576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pic>
        <p:nvPicPr>
          <p:cNvPr id="5" name="Picture 4" descr="P1030136">
            <a:extLst>
              <a:ext uri="{FF2B5EF4-FFF2-40B4-BE49-F238E27FC236}">
                <a16:creationId xmlns:a16="http://schemas.microsoft.com/office/drawing/2014/main" id="{F6B8DD3B-9FA6-4C4C-8223-AFBE74E85F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35074" y="2715596"/>
            <a:ext cx="5294603" cy="397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8" name="Picture 4" descr="Î£ÏÎµÏÎ¹ÎºÎ® ÎµÎ¹ÎºÏÎ½Î±">
            <a:extLst>
              <a:ext uri="{FF2B5EF4-FFF2-40B4-BE49-F238E27FC236}">
                <a16:creationId xmlns:a16="http://schemas.microsoft.com/office/drawing/2014/main" id="{0B75E01C-44B1-4494-B074-7871665099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7324" y="202014"/>
            <a:ext cx="3175001" cy="6484536"/>
          </a:xfrm>
          <a:prstGeom prst="rect">
            <a:avLst/>
          </a:prstGeom>
          <a:noFill/>
          <a:extLst>
            <a:ext uri="{909E8E84-426E-40DD-AFC4-6F175D3DCCD1}">
              <a14:hiddenFill xmlns:a14="http://schemas.microsoft.com/office/drawing/2010/main">
                <a:solidFill>
                  <a:srgbClr val="FFFFFF"/>
                </a:solidFill>
              </a14:hiddenFill>
            </a:ext>
          </a:extLst>
        </p:spPr>
      </p:pic>
      <p:pic>
        <p:nvPicPr>
          <p:cNvPr id="21510" name="Picture 6" descr="ÎÏÎ¿ÏÎ­Î»ÎµÏÎ¼Î± ÎµÎ¹ÎºÏÎ½Î±Ï Î³Î¹Î± small arch of Galerius">
            <a:extLst>
              <a:ext uri="{FF2B5EF4-FFF2-40B4-BE49-F238E27FC236}">
                <a16:creationId xmlns:a16="http://schemas.microsoft.com/office/drawing/2014/main" id="{CAB8627F-B26A-40DE-AADA-110C003A1D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50322" y="159982"/>
            <a:ext cx="2954353" cy="3497618"/>
          </a:xfrm>
          <a:prstGeom prst="rect">
            <a:avLst/>
          </a:prstGeom>
          <a:noFill/>
          <a:extLst>
            <a:ext uri="{909E8E84-426E-40DD-AFC4-6F175D3DCCD1}">
              <a14:hiddenFill xmlns:a14="http://schemas.microsoft.com/office/drawing/2010/main">
                <a:solidFill>
                  <a:srgbClr val="FFFFFF"/>
                </a:solidFill>
              </a14:hiddenFill>
            </a:ext>
          </a:extLst>
        </p:spPr>
      </p:pic>
      <p:pic>
        <p:nvPicPr>
          <p:cNvPr id="21512" name="Picture 8" descr="ÎÏÎ¿ÏÎ­Î»ÎµÏÎ¼Î± ÎµÎ¹ÎºÏÎ½Î±Ï Î³Î¹Î± small arch of Galerius">
            <a:extLst>
              <a:ext uri="{FF2B5EF4-FFF2-40B4-BE49-F238E27FC236}">
                <a16:creationId xmlns:a16="http://schemas.microsoft.com/office/drawing/2014/main" id="{0FBBBDE7-426D-4441-AF36-A85D62E99F4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42402" y="3724275"/>
            <a:ext cx="2962273" cy="296227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E5197C25-1113-4ACF-BD53-EE8B76474247}"/>
              </a:ext>
            </a:extLst>
          </p:cNvPr>
          <p:cNvSpPr>
            <a:spLocks noGrp="1"/>
          </p:cNvSpPr>
          <p:nvPr>
            <p:ph type="title"/>
          </p:nvPr>
        </p:nvSpPr>
        <p:spPr>
          <a:xfrm>
            <a:off x="3486148" y="365125"/>
            <a:ext cx="5448299" cy="1325563"/>
          </a:xfrm>
        </p:spPr>
        <p:txBody>
          <a:bodyPr>
            <a:noAutofit/>
          </a:bodyPr>
          <a:lstStyle/>
          <a:p>
            <a:pPr algn="ctr"/>
            <a:br>
              <a:rPr lang="en-US" sz="1800" b="1" dirty="0">
                <a:latin typeface="Papyrus" panose="03070502060502030205" pitchFamily="66" charset="0"/>
              </a:rPr>
            </a:br>
            <a:br>
              <a:rPr lang="en-US" sz="1800" b="1" dirty="0">
                <a:latin typeface="Papyrus" panose="03070502060502030205" pitchFamily="66" charset="0"/>
              </a:rPr>
            </a:br>
            <a:br>
              <a:rPr lang="en-US" sz="1800" b="1" dirty="0">
                <a:latin typeface="Papyrus" panose="03070502060502030205" pitchFamily="66" charset="0"/>
              </a:rPr>
            </a:br>
            <a:br>
              <a:rPr lang="en-US" sz="800" b="1" dirty="0">
                <a:latin typeface="Papyrus" panose="03070502060502030205" pitchFamily="66" charset="0"/>
              </a:rPr>
            </a:br>
            <a:br>
              <a:rPr lang="en-US" sz="800" b="1" dirty="0">
                <a:latin typeface="Papyrus" panose="03070502060502030205" pitchFamily="66" charset="0"/>
              </a:rPr>
            </a:br>
            <a:r>
              <a:rPr lang="en-US" sz="2400" b="1" dirty="0">
                <a:solidFill>
                  <a:schemeClr val="bg1">
                    <a:lumMod val="95000"/>
                  </a:schemeClr>
                </a:solidFill>
                <a:latin typeface="Papyrus" panose="03070502060502030205" pitchFamily="66" charset="0"/>
              </a:rPr>
              <a:t>The small Arch of Galerius,</a:t>
            </a:r>
            <a:br>
              <a:rPr lang="en-US" sz="2400" b="1" dirty="0">
                <a:solidFill>
                  <a:schemeClr val="bg1">
                    <a:lumMod val="95000"/>
                  </a:schemeClr>
                </a:solidFill>
                <a:latin typeface="Papyrus" panose="03070502060502030205" pitchFamily="66" charset="0"/>
              </a:rPr>
            </a:br>
            <a:r>
              <a:rPr lang="en-US" sz="1800" b="1" dirty="0">
                <a:solidFill>
                  <a:schemeClr val="bg1">
                    <a:lumMod val="95000"/>
                  </a:schemeClr>
                </a:solidFill>
                <a:latin typeface="Papyrus" panose="03070502060502030205" pitchFamily="66" charset="0"/>
              </a:rPr>
              <a:t> a work of high artistic quality, is the product of a local workshop in Thessaloniki. “The rich relief decorations occupy three sides of the arch. The main side depicts two men from the East, possibly Persians, raising two circular medallions with their hands. The right medallion depicts Gaius Galerius </a:t>
            </a:r>
            <a:r>
              <a:rPr lang="en-US" sz="1800" b="1" dirty="0" err="1">
                <a:solidFill>
                  <a:schemeClr val="bg1">
                    <a:lumMod val="95000"/>
                  </a:schemeClr>
                </a:solidFill>
                <a:latin typeface="Papyrus" panose="03070502060502030205" pitchFamily="66" charset="0"/>
              </a:rPr>
              <a:t>Valerius</a:t>
            </a:r>
            <a:r>
              <a:rPr lang="en-US" sz="1800" b="1" dirty="0">
                <a:solidFill>
                  <a:schemeClr val="bg1">
                    <a:lumMod val="95000"/>
                  </a:schemeClr>
                </a:solidFill>
                <a:latin typeface="Papyrus" panose="03070502060502030205" pitchFamily="66" charset="0"/>
              </a:rPr>
              <a:t> </a:t>
            </a:r>
            <a:r>
              <a:rPr lang="en-US" sz="1800" b="1" dirty="0" err="1">
                <a:solidFill>
                  <a:schemeClr val="bg1">
                    <a:lumMod val="95000"/>
                  </a:schemeClr>
                </a:solidFill>
                <a:latin typeface="Papyrus" panose="03070502060502030205" pitchFamily="66" charset="0"/>
              </a:rPr>
              <a:t>Maximianus</a:t>
            </a:r>
            <a:r>
              <a:rPr lang="en-US" sz="1800" b="1" dirty="0">
                <a:solidFill>
                  <a:schemeClr val="bg1">
                    <a:lumMod val="95000"/>
                  </a:schemeClr>
                </a:solidFill>
                <a:latin typeface="Papyrus" panose="03070502060502030205" pitchFamily="66" charset="0"/>
              </a:rPr>
              <a:t>, while the left one initially depicted his wife, </a:t>
            </a:r>
            <a:r>
              <a:rPr lang="en-US" sz="1800" b="1" dirty="0" err="1">
                <a:solidFill>
                  <a:schemeClr val="bg1">
                    <a:lumMod val="95000"/>
                  </a:schemeClr>
                </a:solidFill>
                <a:latin typeface="Papyrus" panose="03070502060502030205" pitchFamily="66" charset="0"/>
              </a:rPr>
              <a:t>Galeria</a:t>
            </a:r>
            <a:r>
              <a:rPr lang="en-US" sz="1800" b="1" dirty="0">
                <a:solidFill>
                  <a:schemeClr val="bg1">
                    <a:lumMod val="95000"/>
                  </a:schemeClr>
                </a:solidFill>
                <a:latin typeface="Papyrus" panose="03070502060502030205" pitchFamily="66" charset="0"/>
              </a:rPr>
              <a:t> Valeria.” </a:t>
            </a:r>
            <a:r>
              <a:rPr lang="en-US" sz="1200" b="1" dirty="0">
                <a:solidFill>
                  <a:schemeClr val="bg1">
                    <a:lumMod val="95000"/>
                  </a:schemeClr>
                </a:solidFill>
                <a:latin typeface="Papyrus" panose="03070502060502030205" pitchFamily="66" charset="0"/>
                <a:hlinkClick r:id="rId6"/>
              </a:rPr>
              <a:t>https://www.amth.gr/en/exhibitions/highlights</a:t>
            </a:r>
            <a:br>
              <a:rPr lang="en-US" sz="1200" b="1" dirty="0">
                <a:solidFill>
                  <a:schemeClr val="bg1">
                    <a:lumMod val="95000"/>
                  </a:schemeClr>
                </a:solidFill>
                <a:latin typeface="Papyrus" panose="03070502060502030205" pitchFamily="66" charset="0"/>
              </a:rPr>
            </a:br>
            <a:endParaRPr lang="en-US" sz="1200" b="1" dirty="0">
              <a:solidFill>
                <a:schemeClr val="bg1">
                  <a:lumMod val="95000"/>
                </a:schemeClr>
              </a:solidFill>
              <a:latin typeface="Papyrus" panose="03070502060502030205" pitchFamily="66" charset="0"/>
            </a:endParaRPr>
          </a:p>
        </p:txBody>
      </p:sp>
    </p:spTree>
    <p:extLst>
      <p:ext uri="{BB962C8B-B14F-4D97-AF65-F5344CB8AC3E}">
        <p14:creationId xmlns:p14="http://schemas.microsoft.com/office/powerpoint/2010/main" val="9284833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building, old, sitting, man&#10;&#10;Description automatically generated">
            <a:extLst>
              <a:ext uri="{FF2B5EF4-FFF2-40B4-BE49-F238E27FC236}">
                <a16:creationId xmlns:a16="http://schemas.microsoft.com/office/drawing/2014/main" id="{78BF8065-4D3A-4034-8A54-714FBFC269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5292438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pic>
        <p:nvPicPr>
          <p:cNvPr id="3" name="Picture 2" descr="A stone building&#10;&#10;Description automatically generated">
            <a:extLst>
              <a:ext uri="{FF2B5EF4-FFF2-40B4-BE49-F238E27FC236}">
                <a16:creationId xmlns:a16="http://schemas.microsoft.com/office/drawing/2014/main" id="{BAAD06C2-D592-4C16-A018-B49431348F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11700" y="1124928"/>
            <a:ext cx="7480300" cy="5610225"/>
          </a:xfrm>
          <a:prstGeom prst="rect">
            <a:avLst/>
          </a:prstGeom>
        </p:spPr>
      </p:pic>
      <p:pic>
        <p:nvPicPr>
          <p:cNvPr id="5" name="Picture 4" descr="A close up of feet&#10;&#10;Description automatically generated">
            <a:extLst>
              <a:ext uri="{FF2B5EF4-FFF2-40B4-BE49-F238E27FC236}">
                <a16:creationId xmlns:a16="http://schemas.microsoft.com/office/drawing/2014/main" id="{B28F882C-F1F1-46B4-B37D-68156115F8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635753" cy="6858000"/>
          </a:xfrm>
          <a:prstGeom prst="rect">
            <a:avLst/>
          </a:prstGeom>
        </p:spPr>
      </p:pic>
      <p:sp>
        <p:nvSpPr>
          <p:cNvPr id="6" name="Title 5">
            <a:extLst>
              <a:ext uri="{FF2B5EF4-FFF2-40B4-BE49-F238E27FC236}">
                <a16:creationId xmlns:a16="http://schemas.microsoft.com/office/drawing/2014/main" id="{2271E539-177F-4388-BD2D-C909F3F28282}"/>
              </a:ext>
            </a:extLst>
          </p:cNvPr>
          <p:cNvSpPr>
            <a:spLocks noGrp="1"/>
          </p:cNvSpPr>
          <p:nvPr>
            <p:ph type="title"/>
          </p:nvPr>
        </p:nvSpPr>
        <p:spPr>
          <a:xfrm>
            <a:off x="4635752" y="365125"/>
            <a:ext cx="7556248" cy="1325563"/>
          </a:xfrm>
        </p:spPr>
        <p:txBody>
          <a:bodyPr>
            <a:normAutofit fontScale="90000"/>
          </a:bodyPr>
          <a:lstStyle/>
          <a:p>
            <a:pPr algn="ctr"/>
            <a:br>
              <a:rPr lang="en-US" sz="2000" b="1" dirty="0">
                <a:solidFill>
                  <a:schemeClr val="accent4">
                    <a:lumMod val="20000"/>
                    <a:lumOff val="80000"/>
                  </a:schemeClr>
                </a:solidFill>
                <a:latin typeface="Papyrus" panose="03070502060502030205" pitchFamily="66" charset="0"/>
              </a:rPr>
            </a:br>
            <a:r>
              <a:rPr lang="en-US" sz="2000" b="1" dirty="0">
                <a:solidFill>
                  <a:schemeClr val="accent4">
                    <a:lumMod val="20000"/>
                    <a:lumOff val="80000"/>
                  </a:schemeClr>
                </a:solidFill>
                <a:latin typeface="Papyrus" panose="03070502060502030205" pitchFamily="66" charset="0"/>
              </a:rPr>
              <a:t>“A medallion with a bust of </a:t>
            </a:r>
            <a:r>
              <a:rPr lang="en-US" sz="2000" b="1" dirty="0" err="1">
                <a:solidFill>
                  <a:schemeClr val="accent4">
                    <a:lumMod val="20000"/>
                    <a:lumOff val="80000"/>
                  </a:schemeClr>
                </a:solidFill>
                <a:latin typeface="Papyrus" panose="03070502060502030205" pitchFamily="66" charset="0"/>
              </a:rPr>
              <a:t>Dionysos</a:t>
            </a:r>
            <a:r>
              <a:rPr lang="en-US" sz="2000" b="1" dirty="0">
                <a:solidFill>
                  <a:schemeClr val="accent4">
                    <a:lumMod val="20000"/>
                    <a:lumOff val="80000"/>
                  </a:schemeClr>
                </a:solidFill>
                <a:latin typeface="Papyrus" panose="03070502060502030205" pitchFamily="66" charset="0"/>
              </a:rPr>
              <a:t> is located at the inner part of the arch, surrounded by vine branches. The right side of the arch depicts the hooved god Pan, and the left side depicts a maenad. .” </a:t>
            </a:r>
            <a:r>
              <a:rPr lang="en-US" sz="2000" b="1" dirty="0">
                <a:solidFill>
                  <a:schemeClr val="accent4">
                    <a:lumMod val="20000"/>
                    <a:lumOff val="80000"/>
                  </a:schemeClr>
                </a:solidFill>
                <a:latin typeface="Papyrus" panose="03070502060502030205" pitchFamily="66" charset="0"/>
                <a:hlinkClick r:id="rId4"/>
              </a:rPr>
              <a:t>https://www.amth.gr/en/exhibitions/highlights</a:t>
            </a:r>
            <a:br>
              <a:rPr lang="en-US" sz="2000" b="1" dirty="0">
                <a:solidFill>
                  <a:schemeClr val="accent4">
                    <a:lumMod val="20000"/>
                    <a:lumOff val="80000"/>
                  </a:schemeClr>
                </a:solidFill>
                <a:latin typeface="Papyrus" panose="03070502060502030205" pitchFamily="66" charset="0"/>
              </a:rPr>
            </a:br>
            <a:r>
              <a:rPr lang="en-US" sz="2000" b="1" dirty="0">
                <a:solidFill>
                  <a:schemeClr val="accent4">
                    <a:lumMod val="20000"/>
                    <a:lumOff val="80000"/>
                  </a:schemeClr>
                </a:solidFill>
                <a:latin typeface="Papyrus" panose="03070502060502030205" pitchFamily="66" charset="0"/>
              </a:rPr>
              <a:t>  </a:t>
            </a:r>
            <a:br>
              <a:rPr lang="en-US" sz="2000" b="1" dirty="0">
                <a:solidFill>
                  <a:schemeClr val="accent4">
                    <a:lumMod val="20000"/>
                    <a:lumOff val="80000"/>
                  </a:schemeClr>
                </a:solidFill>
                <a:latin typeface="Papyrus" panose="03070502060502030205" pitchFamily="66" charset="0"/>
              </a:rPr>
            </a:br>
            <a:br>
              <a:rPr lang="en-US" sz="2000" b="1" dirty="0">
                <a:solidFill>
                  <a:schemeClr val="accent4">
                    <a:lumMod val="20000"/>
                    <a:lumOff val="80000"/>
                  </a:schemeClr>
                </a:solidFill>
                <a:latin typeface="Papyrus" panose="03070502060502030205" pitchFamily="66" charset="0"/>
              </a:rPr>
            </a:br>
            <a:br>
              <a:rPr lang="en-US" sz="2000" b="1" dirty="0">
                <a:solidFill>
                  <a:schemeClr val="accent4">
                    <a:lumMod val="20000"/>
                    <a:lumOff val="80000"/>
                  </a:schemeClr>
                </a:solidFill>
                <a:latin typeface="Papyrus" panose="03070502060502030205" pitchFamily="66" charset="0"/>
              </a:rPr>
            </a:br>
            <a:endParaRPr lang="en-US" sz="2000" b="1" dirty="0">
              <a:solidFill>
                <a:schemeClr val="accent4">
                  <a:lumMod val="20000"/>
                  <a:lumOff val="80000"/>
                </a:schemeClr>
              </a:solidFill>
              <a:latin typeface="Papyrus" panose="03070502060502030205" pitchFamily="66" charset="0"/>
            </a:endParaRPr>
          </a:p>
        </p:txBody>
      </p:sp>
    </p:spTree>
    <p:extLst>
      <p:ext uri="{BB962C8B-B14F-4D97-AF65-F5344CB8AC3E}">
        <p14:creationId xmlns:p14="http://schemas.microsoft.com/office/powerpoint/2010/main" val="8054514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31</Words>
  <Application>Microsoft Office PowerPoint</Application>
  <PresentationFormat>Widescreen</PresentationFormat>
  <Paragraphs>10</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Papyrus</vt:lpstr>
      <vt:lpstr>Office Theme</vt:lpstr>
      <vt:lpstr>PowerPoint Presentation</vt:lpstr>
      <vt:lpstr>                     The Tetrarchs, 3rd cent. AD, porphyry, Saint Marc’s Cathedral, Venice Tetrarchy refers to the establishment by the Roman Emperor Diocletian of a 4-part division of the Roman empire. Diocletian and Maximian, his equal and co-emperor, ruled the East and relatively the West. They both held the title of Augustus as they were emperors. In 293, they took two “assistants” dubbed as Caesars: Galerius, in the East, and Constantius in the West.   Galerius’ Portrait in porphyry, from his palace in Romuliana (Gamzigrad), 3rd century AD  </vt:lpstr>
      <vt:lpstr>Thessaloniki the Galerian Complex and the Rotunda</vt:lpstr>
      <vt:lpstr>  “The palace of Galerius is one of Thessaloniki’s most important late antique monuments, and the only one of this period in Europe which is preserved in nearly its original form to such an extent.” http://galeriuspalace.culture.gr/en/ </vt:lpstr>
      <vt:lpstr>PowerPoint Presentation</vt:lpstr>
      <vt:lpstr>PowerPoint Presentation</vt:lpstr>
      <vt:lpstr>  The Octagon  is one of the most important buildings of the Galerian Complex. It was built west of the baths, and its main entrance faced the sea. Consisting of two parts, an impressive  Octagonal Hall and a Vestibule with two semi-circular niches on its narrow ends, the structure had an equally impressive opening, a columned Tribelon, to the South, leading to a large Peristyle Court (width 47m., length 88m.). </vt:lpstr>
      <vt:lpstr>PowerPoint Presentation</vt:lpstr>
      <vt:lpstr>The grand, South Peristyle Court Portico floors were adorned with magnificent Mosaics </vt:lpstr>
      <vt:lpstr>           The Οctagon walls were covered with multicoloured marble revetments and square panels, intricately worked in the opus sectile technique. The floor, featuring marble geometric motifs, created simple yet elegant chromatic oppositions… and there were four different Emblemata on its southern side.</vt:lpstr>
      <vt:lpstr>   At the north end of the east portico, which led to the marble staircase of the south corridor, there was a horseshoe-shaped niche framed by pilasters supporting a marble arch found during excavation of the site. This arch, known by the conventional name “The Small Arch of Galerius”, is on display in the Archaeological Museum of Thessaloniki.      </vt:lpstr>
      <vt:lpstr>     The small Arch of Galerius,  a work of high artistic quality, is the product of a local workshop in Thessaloniki. “The rich relief decorations occupy three sides of the arch. The main side depicts two men from the East, possibly Persians, raising two circular medallions with their hands. The right medallion depicts Gaius Galerius Valerius Maximianus, while the left one initially depicted his wife, Galeria Valeria.” https://www.amth.gr/en/exhibitions/highlights </vt:lpstr>
      <vt:lpstr>PowerPoint Presentation</vt:lpstr>
      <vt:lpstr> “A medallion with a bust of Dionysos is located at the inner part of the arch, surrounded by vine branches. The right side of the arch depicts the hooved god Pan, and the left side depicts a maenad. .” https://www.amth.gr/en/exhibitions/highlights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Amalia Spiliakou</dc:creator>
  <cp:lastModifiedBy>Amalia Spiliakou</cp:lastModifiedBy>
  <cp:revision>1</cp:revision>
  <dcterms:created xsi:type="dcterms:W3CDTF">2020-05-22T06:26:14Z</dcterms:created>
  <dcterms:modified xsi:type="dcterms:W3CDTF">2020-05-22T06:30:42Z</dcterms:modified>
</cp:coreProperties>
</file>