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14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4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9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9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8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29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9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37EF6-8E49-4421-B0DF-17CBC1E7683B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0847-F24B-4A53-A71D-8EB1642FA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4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ACAC0C4-AE58-4C10-A8F9-24B43A6D2A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Holy Week in the Greek Orthodox Church</a:t>
            </a:r>
          </a:p>
          <a:p>
            <a:endParaRPr lang="en-US" sz="4800" dirty="0">
              <a:latin typeface="Lucida Handwriting" panose="03010101010101010101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3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ox&#10;&#10;Description automatically generated">
            <a:extLst>
              <a:ext uri="{FF2B5EF4-FFF2-40B4-BE49-F238E27FC236}">
                <a16:creationId xmlns:a16="http://schemas.microsoft.com/office/drawing/2014/main" id="{6F5EF469-8E64-4359-8153-A312F87FF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5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man&#10;&#10;Description automatically generated">
            <a:extLst>
              <a:ext uri="{FF2B5EF4-FFF2-40B4-BE49-F238E27FC236}">
                <a16:creationId xmlns:a16="http://schemas.microsoft.com/office/drawing/2014/main" id="{09CAD098-2CDD-40FE-828A-0C02E66CA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25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white, black, food&#10;&#10;Description automatically generated">
            <a:extLst>
              <a:ext uri="{FF2B5EF4-FFF2-40B4-BE49-F238E27FC236}">
                <a16:creationId xmlns:a16="http://schemas.microsoft.com/office/drawing/2014/main" id="{2486839D-54D4-4E08-9C93-D064FE93B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wooden, box, old&#10;&#10;Description automatically generated">
            <a:extLst>
              <a:ext uri="{FF2B5EF4-FFF2-40B4-BE49-F238E27FC236}">
                <a16:creationId xmlns:a16="http://schemas.microsoft.com/office/drawing/2014/main" id="{CA3BFC92-8A61-4EFF-9905-A3044388A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11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8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hoto, holding, man&#10;&#10;Description automatically generated">
            <a:extLst>
              <a:ext uri="{FF2B5EF4-FFF2-40B4-BE49-F238E27FC236}">
                <a16:creationId xmlns:a16="http://schemas.microsoft.com/office/drawing/2014/main" id="{D6FCDD30-CB37-4A7C-B81E-0A04FBF18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8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ug, fabric&#10;&#10;Description automatically generated">
            <a:extLst>
              <a:ext uri="{FF2B5EF4-FFF2-40B4-BE49-F238E27FC236}">
                <a16:creationId xmlns:a16="http://schemas.microsoft.com/office/drawing/2014/main" id="{3B4274C4-BE95-4923-A264-7E4FF23D4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79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different, room, white&#10;&#10;Description automatically generated">
            <a:extLst>
              <a:ext uri="{FF2B5EF4-FFF2-40B4-BE49-F238E27FC236}">
                <a16:creationId xmlns:a16="http://schemas.microsoft.com/office/drawing/2014/main" id="{09D9FC34-59D8-47ED-952F-88E3F0044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94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ld, covered, sitting, wooden&#10;&#10;Description automatically generated">
            <a:extLst>
              <a:ext uri="{FF2B5EF4-FFF2-40B4-BE49-F238E27FC236}">
                <a16:creationId xmlns:a16="http://schemas.microsoft.com/office/drawing/2014/main" id="{6975D3A9-4102-4980-91C9-7A6C171B9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ruit and vegetables&#10;&#10;Description automatically generated">
            <a:extLst>
              <a:ext uri="{FF2B5EF4-FFF2-40B4-BE49-F238E27FC236}">
                <a16:creationId xmlns:a16="http://schemas.microsoft.com/office/drawing/2014/main" id="{5DC56E6D-B46F-4D77-B268-F00C334DC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13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7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Lucida Handwriting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2020-04-11T02:41:30Z</dcterms:created>
  <dcterms:modified xsi:type="dcterms:W3CDTF">2020-04-11T02:49:11Z</dcterms:modified>
</cp:coreProperties>
</file>