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7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3989FA-ED62-472B-859C-6AE123EBCB41}" v="17" dt="2019-06-02T06:07:18.5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8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2B3989FA-ED62-472B-859C-6AE123EBCB41}"/>
    <pc:docChg chg="custSel mod addSld delSld modSld">
      <pc:chgData name="Amalia Spiliakou" userId="f4bd6b91a0b5818a" providerId="LiveId" clId="{2B3989FA-ED62-472B-859C-6AE123EBCB41}" dt="2019-06-02T06:07:32.065" v="40" actId="26606"/>
      <pc:docMkLst>
        <pc:docMk/>
      </pc:docMkLst>
      <pc:sldChg chg="setBg">
        <pc:chgData name="Amalia Spiliakou" userId="f4bd6b91a0b5818a" providerId="LiveId" clId="{2B3989FA-ED62-472B-859C-6AE123EBCB41}" dt="2019-06-02T05:33:20.227" v="1"/>
        <pc:sldMkLst>
          <pc:docMk/>
          <pc:sldMk cId="269415961" sldId="262"/>
        </pc:sldMkLst>
      </pc:sldChg>
      <pc:sldChg chg="setBg">
        <pc:chgData name="Amalia Spiliakou" userId="f4bd6b91a0b5818a" providerId="LiveId" clId="{2B3989FA-ED62-472B-859C-6AE123EBCB41}" dt="2019-06-02T05:33:27.468" v="2"/>
        <pc:sldMkLst>
          <pc:docMk/>
          <pc:sldMk cId="1233556215" sldId="263"/>
        </pc:sldMkLst>
      </pc:sldChg>
      <pc:sldChg chg="addSp delSp modSp add mod setBg">
        <pc:chgData name="Amalia Spiliakou" userId="f4bd6b91a0b5818a" providerId="LiveId" clId="{2B3989FA-ED62-472B-859C-6AE123EBCB41}" dt="2019-06-02T05:34:35.433" v="22" actId="26606"/>
        <pc:sldMkLst>
          <pc:docMk/>
          <pc:sldMk cId="672538832" sldId="265"/>
        </pc:sldMkLst>
        <pc:spChg chg="del">
          <ac:chgData name="Amalia Spiliakou" userId="f4bd6b91a0b5818a" providerId="LiveId" clId="{2B3989FA-ED62-472B-859C-6AE123EBCB41}" dt="2019-06-02T05:33:58.542" v="11"/>
          <ac:spMkLst>
            <pc:docMk/>
            <pc:sldMk cId="672538832" sldId="265"/>
            <ac:spMk id="2" creationId="{2826971F-ED60-4378-AFA6-ACCB34BF6D42}"/>
          </ac:spMkLst>
        </pc:spChg>
        <pc:spChg chg="del">
          <ac:chgData name="Amalia Spiliakou" userId="f4bd6b91a0b5818a" providerId="LiveId" clId="{2B3989FA-ED62-472B-859C-6AE123EBCB41}" dt="2019-06-02T05:33:58.542" v="11"/>
          <ac:spMkLst>
            <pc:docMk/>
            <pc:sldMk cId="672538832" sldId="265"/>
            <ac:spMk id="3" creationId="{0ED85834-552D-48FA-90AA-456854607B4D}"/>
          </ac:spMkLst>
        </pc:spChg>
        <pc:picChg chg="add mod">
          <ac:chgData name="Amalia Spiliakou" userId="f4bd6b91a0b5818a" providerId="LiveId" clId="{2B3989FA-ED62-472B-859C-6AE123EBCB41}" dt="2019-06-02T05:34:35.433" v="22" actId="26606"/>
          <ac:picMkLst>
            <pc:docMk/>
            <pc:sldMk cId="672538832" sldId="265"/>
            <ac:picMk id="5" creationId="{FA509B82-DF0F-4601-99F5-5BE89BFC653B}"/>
          </ac:picMkLst>
        </pc:picChg>
      </pc:sldChg>
      <pc:sldChg chg="add del">
        <pc:chgData name="Amalia Spiliakou" userId="f4bd6b91a0b5818a" providerId="LiveId" clId="{2B3989FA-ED62-472B-859C-6AE123EBCB41}" dt="2019-06-02T05:33:41.750" v="6" actId="2696"/>
        <pc:sldMkLst>
          <pc:docMk/>
          <pc:sldMk cId="1186708463" sldId="265"/>
        </pc:sldMkLst>
      </pc:sldChg>
      <pc:sldChg chg="add del">
        <pc:chgData name="Amalia Spiliakou" userId="f4bd6b91a0b5818a" providerId="LiveId" clId="{2B3989FA-ED62-472B-859C-6AE123EBCB41}" dt="2019-06-02T05:33:42.631" v="7" actId="2696"/>
        <pc:sldMkLst>
          <pc:docMk/>
          <pc:sldMk cId="290125700" sldId="266"/>
        </pc:sldMkLst>
      </pc:sldChg>
      <pc:sldChg chg="addSp modSp add">
        <pc:chgData name="Amalia Spiliakou" userId="f4bd6b91a0b5818a" providerId="LiveId" clId="{2B3989FA-ED62-472B-859C-6AE123EBCB41}" dt="2019-06-02T05:40:36.917" v="29" actId="1076"/>
        <pc:sldMkLst>
          <pc:docMk/>
          <pc:sldMk cId="3375858349" sldId="266"/>
        </pc:sldMkLst>
        <pc:picChg chg="add mod">
          <ac:chgData name="Amalia Spiliakou" userId="f4bd6b91a0b5818a" providerId="LiveId" clId="{2B3989FA-ED62-472B-859C-6AE123EBCB41}" dt="2019-06-02T05:40:36.917" v="29" actId="1076"/>
          <ac:picMkLst>
            <pc:docMk/>
            <pc:sldMk cId="3375858349" sldId="266"/>
            <ac:picMk id="3" creationId="{FA9268A4-2401-4A5D-8CD4-8ADC2BBFAFAF}"/>
          </ac:picMkLst>
        </pc:picChg>
      </pc:sldChg>
      <pc:sldChg chg="addSp delSp modSp add mod setBg">
        <pc:chgData name="Amalia Spiliakou" userId="f4bd6b91a0b5818a" providerId="LiveId" clId="{2B3989FA-ED62-472B-859C-6AE123EBCB41}" dt="2019-06-02T06:07:32.065" v="40" actId="26606"/>
        <pc:sldMkLst>
          <pc:docMk/>
          <pc:sldMk cId="1231403434" sldId="267"/>
        </pc:sldMkLst>
        <pc:spChg chg="del">
          <ac:chgData name="Amalia Spiliakou" userId="f4bd6b91a0b5818a" providerId="LiveId" clId="{2B3989FA-ED62-472B-859C-6AE123EBCB41}" dt="2019-06-02T06:07:07.553" v="33"/>
          <ac:spMkLst>
            <pc:docMk/>
            <pc:sldMk cId="1231403434" sldId="267"/>
            <ac:spMk id="2" creationId="{DC6DFAFB-E2EA-4106-BBBC-9E18CBE4391D}"/>
          </ac:spMkLst>
        </pc:spChg>
        <pc:spChg chg="del">
          <ac:chgData name="Amalia Spiliakou" userId="f4bd6b91a0b5818a" providerId="LiveId" clId="{2B3989FA-ED62-472B-859C-6AE123EBCB41}" dt="2019-06-02T06:07:07.553" v="33"/>
          <ac:spMkLst>
            <pc:docMk/>
            <pc:sldMk cId="1231403434" sldId="267"/>
            <ac:spMk id="3" creationId="{B12C1F7B-C28E-4F61-BB0F-C43B6B08C161}"/>
          </ac:spMkLst>
        </pc:spChg>
        <pc:picChg chg="add mod">
          <ac:chgData name="Amalia Spiliakou" userId="f4bd6b91a0b5818a" providerId="LiveId" clId="{2B3989FA-ED62-472B-859C-6AE123EBCB41}" dt="2019-06-02T06:07:32.065" v="40" actId="26606"/>
          <ac:picMkLst>
            <pc:docMk/>
            <pc:sldMk cId="1231403434" sldId="267"/>
            <ac:picMk id="5" creationId="{C9EBEDC9-BE6B-404E-9268-62CEB9B87321}"/>
          </ac:picMkLst>
        </pc:picChg>
      </pc:sldChg>
      <pc:sldChg chg="add del">
        <pc:chgData name="Amalia Spiliakou" userId="f4bd6b91a0b5818a" providerId="LiveId" clId="{2B3989FA-ED62-472B-859C-6AE123EBCB41}" dt="2019-06-02T05:51:14.995" v="30" actId="2696"/>
        <pc:sldMkLst>
          <pc:docMk/>
          <pc:sldMk cId="1793929958" sldId="267"/>
        </pc:sldMkLst>
      </pc:sldChg>
      <pc:sldChg chg="delSp add del">
        <pc:chgData name="Amalia Spiliakou" userId="f4bd6b91a0b5818a" providerId="LiveId" clId="{2B3989FA-ED62-472B-859C-6AE123EBCB41}" dt="2019-06-02T05:33:50.687" v="9" actId="2696"/>
        <pc:sldMkLst>
          <pc:docMk/>
          <pc:sldMk cId="3897368324" sldId="267"/>
        </pc:sldMkLst>
        <pc:spChg chg="del">
          <ac:chgData name="Amalia Spiliakou" userId="f4bd6b91a0b5818a" providerId="LiveId" clId="{2B3989FA-ED62-472B-859C-6AE123EBCB41}" dt="2019-06-02T05:33:46.808" v="8"/>
          <ac:spMkLst>
            <pc:docMk/>
            <pc:sldMk cId="3897368324" sldId="267"/>
            <ac:spMk id="2" creationId="{EBF17601-0042-44E3-9A2E-7668115B7A1E}"/>
          </ac:spMkLst>
        </pc:spChg>
        <pc:spChg chg="del">
          <ac:chgData name="Amalia Spiliakou" userId="f4bd6b91a0b5818a" providerId="LiveId" clId="{2B3989FA-ED62-472B-859C-6AE123EBCB41}" dt="2019-06-02T05:33:46.808" v="8"/>
          <ac:spMkLst>
            <pc:docMk/>
            <pc:sldMk cId="3897368324" sldId="267"/>
            <ac:spMk id="3" creationId="{2DE893B0-90CF-4CF7-BCAA-0D1E04C1A223}"/>
          </ac:spMkLst>
        </pc:spChg>
      </pc:sldChg>
      <pc:sldChg chg="add del">
        <pc:chgData name="Amalia Spiliakou" userId="f4bd6b91a0b5818a" providerId="LiveId" clId="{2B3989FA-ED62-472B-859C-6AE123EBCB41}" dt="2019-06-02T05:51:15.964" v="31" actId="2696"/>
        <pc:sldMkLst>
          <pc:docMk/>
          <pc:sldMk cId="1395169762" sldId="26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14AF-75E6-4C17-96D6-924C8845E7F4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D4767-F031-45C9-9741-201BADC21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726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14AF-75E6-4C17-96D6-924C8845E7F4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D4767-F031-45C9-9741-201BADC21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250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14AF-75E6-4C17-96D6-924C8845E7F4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D4767-F031-45C9-9741-201BADC21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49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14AF-75E6-4C17-96D6-924C8845E7F4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D4767-F031-45C9-9741-201BADC21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154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14AF-75E6-4C17-96D6-924C8845E7F4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D4767-F031-45C9-9741-201BADC21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949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14AF-75E6-4C17-96D6-924C8845E7F4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D4767-F031-45C9-9741-201BADC21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948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14AF-75E6-4C17-96D6-924C8845E7F4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D4767-F031-45C9-9741-201BADC21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850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14AF-75E6-4C17-96D6-924C8845E7F4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D4767-F031-45C9-9741-201BADC21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511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14AF-75E6-4C17-96D6-924C8845E7F4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D4767-F031-45C9-9741-201BADC21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625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14AF-75E6-4C17-96D6-924C8845E7F4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D4767-F031-45C9-9741-201BADC21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829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14AF-75E6-4C17-96D6-924C8845E7F4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D4767-F031-45C9-9741-201BADC21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486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014AF-75E6-4C17-96D6-924C8845E7F4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D4767-F031-45C9-9741-201BADC21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019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09D670B-8827-4A59-A429-FA26C380BF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553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wall, indoor, table&#10;&#10;Description automatically generated">
            <a:extLst>
              <a:ext uri="{FF2B5EF4-FFF2-40B4-BE49-F238E27FC236}">
                <a16:creationId xmlns:a16="http://schemas.microsoft.com/office/drawing/2014/main" id="{CA1AA381-8FC7-4DEC-98A7-E8CB4B221D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102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D325DE7B-5B8E-47F3-ABFF-A19EF36AC1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186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1596CCEE-81C6-46FB-AE35-0F66BC1AAB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796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A3A1982E-5C46-48CE-85E1-510B2C24E5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745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furniture, baby bed&#10;&#10;Description automatically generated">
            <a:extLst>
              <a:ext uri="{FF2B5EF4-FFF2-40B4-BE49-F238E27FC236}">
                <a16:creationId xmlns:a16="http://schemas.microsoft.com/office/drawing/2014/main" id="{2F0DC771-654D-4CB7-B6E6-7DD00F2F94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4325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15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furniture&#10;&#10;Description automatically generated">
            <a:extLst>
              <a:ext uri="{FF2B5EF4-FFF2-40B4-BE49-F238E27FC236}">
                <a16:creationId xmlns:a16="http://schemas.microsoft.com/office/drawing/2014/main" id="{8FE3A4DB-8B1B-4751-9360-37042B4627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5725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556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F3F1BD3B-E768-4577-9E9F-DC4251B3AB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302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C9EBEDC9-BE6B-404E-9268-62CEB9B873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403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FA509B82-DF0F-4601-99F5-5BE89BFC65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5388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FA9268A4-2401-4A5D-8CD4-8ADC2BBFAF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858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2019-06-02T06:07:32Z</dcterms:created>
  <dcterms:modified xsi:type="dcterms:W3CDTF">2019-06-02T06:07:39Z</dcterms:modified>
</cp:coreProperties>
</file>