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66" r:id="rId4"/>
    <p:sldId id="265" r:id="rId5"/>
    <p:sldId id="257" r:id="rId6"/>
    <p:sldId id="262" r:id="rId7"/>
    <p:sldId id="258" r:id="rId8"/>
    <p:sldId id="264" r:id="rId9"/>
    <p:sldId id="260"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1313"/>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29B237-006F-4698-9F5B-BC9BA40EA52F}" v="127" dt="2020-03-20T08:04:49.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72" y="5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8529B237-006F-4698-9F5B-BC9BA40EA52F}"/>
    <pc:docChg chg="undo redo custSel mod addSld delSld modSld sldOrd">
      <pc:chgData name="Amalia Spiliakou" userId="f4bd6b91a0b5818a" providerId="LiveId" clId="{8529B237-006F-4698-9F5B-BC9BA40EA52F}" dt="2020-03-20T08:04:56.553" v="833" actId="26606"/>
      <pc:docMkLst>
        <pc:docMk/>
      </pc:docMkLst>
      <pc:sldChg chg="addSp delSp modSp">
        <pc:chgData name="Amalia Spiliakou" userId="f4bd6b91a0b5818a" providerId="LiveId" clId="{8529B237-006F-4698-9F5B-BC9BA40EA52F}" dt="2020-03-20T07:59:52.808" v="829" actId="207"/>
        <pc:sldMkLst>
          <pc:docMk/>
          <pc:sldMk cId="4083088003" sldId="256"/>
        </pc:sldMkLst>
        <pc:spChg chg="mod">
          <ac:chgData name="Amalia Spiliakou" userId="f4bd6b91a0b5818a" providerId="LiveId" clId="{8529B237-006F-4698-9F5B-BC9BA40EA52F}" dt="2020-03-20T07:59:52.808" v="829" actId="207"/>
          <ac:spMkLst>
            <pc:docMk/>
            <pc:sldMk cId="4083088003" sldId="256"/>
            <ac:spMk id="4" creationId="{75C87304-B863-476E-97A0-6254647D6C57}"/>
          </ac:spMkLst>
        </pc:spChg>
        <pc:picChg chg="del">
          <ac:chgData name="Amalia Spiliakou" userId="f4bd6b91a0b5818a" providerId="LiveId" clId="{8529B237-006F-4698-9F5B-BC9BA40EA52F}" dt="2020-03-18T06:53:44.194" v="101" actId="478"/>
          <ac:picMkLst>
            <pc:docMk/>
            <pc:sldMk cId="4083088003" sldId="256"/>
            <ac:picMk id="5" creationId="{C3619FF2-BD74-43D4-9B7F-1AFC4190EBFC}"/>
          </ac:picMkLst>
        </pc:picChg>
        <pc:picChg chg="add mod">
          <ac:chgData name="Amalia Spiliakou" userId="f4bd6b91a0b5818a" providerId="LiveId" clId="{8529B237-006F-4698-9F5B-BC9BA40EA52F}" dt="2020-03-18T06:53:50.475" v="103" actId="1076"/>
          <ac:picMkLst>
            <pc:docMk/>
            <pc:sldMk cId="4083088003" sldId="256"/>
            <ac:picMk id="1026" creationId="{86DE22D8-DEF3-4145-BC2A-44769BEE0436}"/>
          </ac:picMkLst>
        </pc:picChg>
      </pc:sldChg>
      <pc:sldChg chg="addSp delSp modSp">
        <pc:chgData name="Amalia Spiliakou" userId="f4bd6b91a0b5818a" providerId="LiveId" clId="{8529B237-006F-4698-9F5B-BC9BA40EA52F}" dt="2020-03-18T07:25:52.464" v="399" actId="6549"/>
        <pc:sldMkLst>
          <pc:docMk/>
          <pc:sldMk cId="3718264015" sldId="257"/>
        </pc:sldMkLst>
        <pc:spChg chg="mod">
          <ac:chgData name="Amalia Spiliakou" userId="f4bd6b91a0b5818a" providerId="LiveId" clId="{8529B237-006F-4698-9F5B-BC9BA40EA52F}" dt="2020-03-18T07:25:52.464" v="399" actId="6549"/>
          <ac:spMkLst>
            <pc:docMk/>
            <pc:sldMk cId="3718264015" sldId="257"/>
            <ac:spMk id="2" creationId="{BDC33DA1-AA8C-4CC0-ACA4-9A82790857E8}"/>
          </ac:spMkLst>
        </pc:spChg>
        <pc:picChg chg="del">
          <ac:chgData name="Amalia Spiliakou" userId="f4bd6b91a0b5818a" providerId="LiveId" clId="{8529B237-006F-4698-9F5B-BC9BA40EA52F}" dt="2020-03-18T07:03:16.895" v="183" actId="478"/>
          <ac:picMkLst>
            <pc:docMk/>
            <pc:sldMk cId="3718264015" sldId="257"/>
            <ac:picMk id="3" creationId="{5C55F4C2-F61E-4D44-9B36-A83A8833FF73}"/>
          </ac:picMkLst>
        </pc:picChg>
        <pc:picChg chg="add mod">
          <ac:chgData name="Amalia Spiliakou" userId="f4bd6b91a0b5818a" providerId="LiveId" clId="{8529B237-006F-4698-9F5B-BC9BA40EA52F}" dt="2020-03-18T07:24:48.399" v="370" actId="1076"/>
          <ac:picMkLst>
            <pc:docMk/>
            <pc:sldMk cId="3718264015" sldId="257"/>
            <ac:picMk id="2050" creationId="{3BDC4830-A06C-4A6B-BC00-DB93D531BCBE}"/>
          </ac:picMkLst>
        </pc:picChg>
        <pc:picChg chg="add mod">
          <ac:chgData name="Amalia Spiliakou" userId="f4bd6b91a0b5818a" providerId="LiveId" clId="{8529B237-006F-4698-9F5B-BC9BA40EA52F}" dt="2020-03-18T07:25:43.247" v="395" actId="1076"/>
          <ac:picMkLst>
            <pc:docMk/>
            <pc:sldMk cId="3718264015" sldId="257"/>
            <ac:picMk id="2052" creationId="{55D09136-71C4-4D78-938D-8CB493680915}"/>
          </ac:picMkLst>
        </pc:picChg>
      </pc:sldChg>
      <pc:sldChg chg="addSp delSp modSp">
        <pc:chgData name="Amalia Spiliakou" userId="f4bd6b91a0b5818a" providerId="LiveId" clId="{8529B237-006F-4698-9F5B-BC9BA40EA52F}" dt="2020-03-20T07:06:18.907" v="699" actId="478"/>
        <pc:sldMkLst>
          <pc:docMk/>
          <pc:sldMk cId="1520663363" sldId="258"/>
        </pc:sldMkLst>
        <pc:spChg chg="mod">
          <ac:chgData name="Amalia Spiliakou" userId="f4bd6b91a0b5818a" providerId="LiveId" clId="{8529B237-006F-4698-9F5B-BC9BA40EA52F}" dt="2020-03-19T05:39:34.618" v="486" actId="113"/>
          <ac:spMkLst>
            <pc:docMk/>
            <pc:sldMk cId="1520663363" sldId="258"/>
            <ac:spMk id="2" creationId="{E925ACC6-3631-4906-9FD5-9F59047C4786}"/>
          </ac:spMkLst>
        </pc:spChg>
        <pc:picChg chg="add del mod">
          <ac:chgData name="Amalia Spiliakou" userId="f4bd6b91a0b5818a" providerId="LiveId" clId="{8529B237-006F-4698-9F5B-BC9BA40EA52F}" dt="2020-03-20T07:06:18.907" v="699" actId="478"/>
          <ac:picMkLst>
            <pc:docMk/>
            <pc:sldMk cId="1520663363" sldId="258"/>
            <ac:picMk id="3" creationId="{11161018-0130-45B9-8071-9A600339B558}"/>
          </ac:picMkLst>
        </pc:picChg>
        <pc:picChg chg="del">
          <ac:chgData name="Amalia Spiliakou" userId="f4bd6b91a0b5818a" providerId="LiveId" clId="{8529B237-006F-4698-9F5B-BC9BA40EA52F}" dt="2020-03-19T05:34:46.001" v="400" actId="478"/>
          <ac:picMkLst>
            <pc:docMk/>
            <pc:sldMk cId="1520663363" sldId="258"/>
            <ac:picMk id="3" creationId="{5014C399-0D22-4B33-A049-683480A2AFB7}"/>
          </ac:picMkLst>
        </pc:picChg>
        <pc:picChg chg="add mod">
          <ac:chgData name="Amalia Spiliakou" userId="f4bd6b91a0b5818a" providerId="LiveId" clId="{8529B237-006F-4698-9F5B-BC9BA40EA52F}" dt="2020-03-19T05:34:54.586" v="402" actId="1076"/>
          <ac:picMkLst>
            <pc:docMk/>
            <pc:sldMk cId="1520663363" sldId="258"/>
            <ac:picMk id="1026" creationId="{B930A10F-881C-442A-8AA0-A6CD1A5203C8}"/>
          </ac:picMkLst>
        </pc:picChg>
      </pc:sldChg>
      <pc:sldChg chg="addSp delSp modSp ord">
        <pc:chgData name="Amalia Spiliakou" userId="f4bd6b91a0b5818a" providerId="LiveId" clId="{8529B237-006F-4698-9F5B-BC9BA40EA52F}" dt="2020-03-19T06:06:59.906" v="616" actId="1076"/>
        <pc:sldMkLst>
          <pc:docMk/>
          <pc:sldMk cId="427135046" sldId="259"/>
        </pc:sldMkLst>
        <pc:spChg chg="del mod">
          <ac:chgData name="Amalia Spiliakou" userId="f4bd6b91a0b5818a" providerId="LiveId" clId="{8529B237-006F-4698-9F5B-BC9BA40EA52F}" dt="2020-03-19T06:06:47.227" v="614" actId="478"/>
          <ac:spMkLst>
            <pc:docMk/>
            <pc:sldMk cId="427135046" sldId="259"/>
            <ac:spMk id="2" creationId="{4D6F3EE6-C51F-4ABC-8275-0F781A24792A}"/>
          </ac:spMkLst>
        </pc:spChg>
        <pc:picChg chg="del">
          <ac:chgData name="Amalia Spiliakou" userId="f4bd6b91a0b5818a" providerId="LiveId" clId="{8529B237-006F-4698-9F5B-BC9BA40EA52F}" dt="2020-03-19T05:39:45.381" v="487" actId="478"/>
          <ac:picMkLst>
            <pc:docMk/>
            <pc:sldMk cId="427135046" sldId="259"/>
            <ac:picMk id="3" creationId="{E309B149-27BC-49A4-98B2-FA0B18D09D4B}"/>
          </ac:picMkLst>
        </pc:picChg>
        <pc:picChg chg="add mod">
          <ac:chgData name="Amalia Spiliakou" userId="f4bd6b91a0b5818a" providerId="LiveId" clId="{8529B237-006F-4698-9F5B-BC9BA40EA52F}" dt="2020-03-19T06:06:59.906" v="616" actId="1076"/>
          <ac:picMkLst>
            <pc:docMk/>
            <pc:sldMk cId="427135046" sldId="259"/>
            <ac:picMk id="2050" creationId="{053B2100-542F-49CC-BE98-75C5391548EF}"/>
          </ac:picMkLst>
        </pc:picChg>
      </pc:sldChg>
      <pc:sldChg chg="addSp delSp modSp">
        <pc:chgData name="Amalia Spiliakou" userId="f4bd6b91a0b5818a" providerId="LiveId" clId="{8529B237-006F-4698-9F5B-BC9BA40EA52F}" dt="2020-03-19T05:43:05.841" v="611" actId="6549"/>
        <pc:sldMkLst>
          <pc:docMk/>
          <pc:sldMk cId="1720179920" sldId="260"/>
        </pc:sldMkLst>
        <pc:spChg chg="mod">
          <ac:chgData name="Amalia Spiliakou" userId="f4bd6b91a0b5818a" providerId="LiveId" clId="{8529B237-006F-4698-9F5B-BC9BA40EA52F}" dt="2020-03-19T05:43:05.841" v="611" actId="6549"/>
          <ac:spMkLst>
            <pc:docMk/>
            <pc:sldMk cId="1720179920" sldId="260"/>
            <ac:spMk id="2" creationId="{52A40B90-21BB-41A9-A463-FE6699525782}"/>
          </ac:spMkLst>
        </pc:spChg>
        <pc:picChg chg="del">
          <ac:chgData name="Amalia Spiliakou" userId="f4bd6b91a0b5818a" providerId="LiveId" clId="{8529B237-006F-4698-9F5B-BC9BA40EA52F}" dt="2020-03-19T05:41:35.372" v="491" actId="478"/>
          <ac:picMkLst>
            <pc:docMk/>
            <pc:sldMk cId="1720179920" sldId="260"/>
            <ac:picMk id="3" creationId="{ADF2BD93-EDDC-4FC5-A66F-25B83355C6A3}"/>
          </ac:picMkLst>
        </pc:picChg>
        <pc:picChg chg="add mod">
          <ac:chgData name="Amalia Spiliakou" userId="f4bd6b91a0b5818a" providerId="LiveId" clId="{8529B237-006F-4698-9F5B-BC9BA40EA52F}" dt="2020-03-19T05:41:56.168" v="495" actId="1076"/>
          <ac:picMkLst>
            <pc:docMk/>
            <pc:sldMk cId="1720179920" sldId="260"/>
            <ac:picMk id="3074" creationId="{CC42ADD1-3958-4A29-BE7A-267DD139462C}"/>
          </ac:picMkLst>
        </pc:picChg>
      </pc:sldChg>
      <pc:sldChg chg="addSp delSp modSp">
        <pc:chgData name="Amalia Spiliakou" userId="f4bd6b91a0b5818a" providerId="LiveId" clId="{8529B237-006F-4698-9F5B-BC9BA40EA52F}" dt="2020-03-20T07:47:43.384" v="759" actId="20577"/>
        <pc:sldMkLst>
          <pc:docMk/>
          <pc:sldMk cId="3844398066" sldId="261"/>
        </pc:sldMkLst>
        <pc:spChg chg="mod">
          <ac:chgData name="Amalia Spiliakou" userId="f4bd6b91a0b5818a" providerId="LiveId" clId="{8529B237-006F-4698-9F5B-BC9BA40EA52F}" dt="2020-03-18T06:53:34.166" v="99" actId="14100"/>
          <ac:spMkLst>
            <pc:docMk/>
            <pc:sldMk cId="3844398066" sldId="261"/>
            <ac:spMk id="2" creationId="{A92A6529-8F97-4BD9-8C2A-30459DC67325}"/>
          </ac:spMkLst>
        </pc:spChg>
        <pc:spChg chg="add mod">
          <ac:chgData name="Amalia Spiliakou" userId="f4bd6b91a0b5818a" providerId="LiveId" clId="{8529B237-006F-4698-9F5B-BC9BA40EA52F}" dt="2020-03-20T07:47:43.384" v="759" actId="20577"/>
          <ac:spMkLst>
            <pc:docMk/>
            <pc:sldMk cId="3844398066" sldId="261"/>
            <ac:spMk id="4" creationId="{4CC17363-964C-44B8-A86A-C2544DAC5E0F}"/>
          </ac:spMkLst>
        </pc:spChg>
        <pc:picChg chg="del">
          <ac:chgData name="Amalia Spiliakou" userId="f4bd6b91a0b5818a" providerId="LiveId" clId="{8529B237-006F-4698-9F5B-BC9BA40EA52F}" dt="2020-03-18T06:53:35.667" v="100" actId="478"/>
          <ac:picMkLst>
            <pc:docMk/>
            <pc:sldMk cId="3844398066" sldId="261"/>
            <ac:picMk id="3" creationId="{C5A5B1D5-20B5-4577-A5B8-2BB8BF215338}"/>
          </ac:picMkLst>
        </pc:picChg>
      </pc:sldChg>
      <pc:sldChg chg="addSp delSp modSp add ord setBg">
        <pc:chgData name="Amalia Spiliakou" userId="f4bd6b91a0b5818a" providerId="LiveId" clId="{8529B237-006F-4698-9F5B-BC9BA40EA52F}" dt="2020-03-20T07:03:38.362" v="694" actId="207"/>
        <pc:sldMkLst>
          <pc:docMk/>
          <pc:sldMk cId="621024255" sldId="262"/>
        </pc:sldMkLst>
        <pc:spChg chg="del">
          <ac:chgData name="Amalia Spiliakou" userId="f4bd6b91a0b5818a" providerId="LiveId" clId="{8529B237-006F-4698-9F5B-BC9BA40EA52F}" dt="2020-03-19T06:07:35.259" v="618" actId="478"/>
          <ac:spMkLst>
            <pc:docMk/>
            <pc:sldMk cId="621024255" sldId="262"/>
            <ac:spMk id="2" creationId="{58E12AD6-9039-4DDC-8655-B8BFFDF6BF5E}"/>
          </ac:spMkLst>
        </pc:spChg>
        <pc:spChg chg="add mod">
          <ac:chgData name="Amalia Spiliakou" userId="f4bd6b91a0b5818a" providerId="LiveId" clId="{8529B237-006F-4698-9F5B-BC9BA40EA52F}" dt="2020-03-20T07:03:38.362" v="694" actId="207"/>
          <ac:spMkLst>
            <pc:docMk/>
            <pc:sldMk cId="621024255" sldId="262"/>
            <ac:spMk id="2" creationId="{CDBDA5C2-53B1-46AD-8F8D-B2457BB453E3}"/>
          </ac:spMkLst>
        </pc:spChg>
        <pc:picChg chg="add mod">
          <ac:chgData name="Amalia Spiliakou" userId="f4bd6b91a0b5818a" providerId="LiveId" clId="{8529B237-006F-4698-9F5B-BC9BA40EA52F}" dt="2020-03-20T07:00:47.152" v="634" actId="1076"/>
          <ac:picMkLst>
            <pc:docMk/>
            <pc:sldMk cId="621024255" sldId="262"/>
            <ac:picMk id="3" creationId="{1C88C576-97D4-4114-A912-E65071E94063}"/>
          </ac:picMkLst>
        </pc:picChg>
        <pc:picChg chg="add mod">
          <ac:chgData name="Amalia Spiliakou" userId="f4bd6b91a0b5818a" providerId="LiveId" clId="{8529B237-006F-4698-9F5B-BC9BA40EA52F}" dt="2020-03-20T07:00:43.407" v="633" actId="1076"/>
          <ac:picMkLst>
            <pc:docMk/>
            <pc:sldMk cId="621024255" sldId="262"/>
            <ac:picMk id="4098" creationId="{7FE016AE-5063-478A-84CE-86DD0C6FFC5E}"/>
          </ac:picMkLst>
        </pc:picChg>
      </pc:sldChg>
      <pc:sldChg chg="addSp delSp modSp add del">
        <pc:chgData name="Amalia Spiliakou" userId="f4bd6b91a0b5818a" providerId="LiveId" clId="{8529B237-006F-4698-9F5B-BC9BA40EA52F}" dt="2020-03-20T07:56:39.132" v="828" actId="2696"/>
        <pc:sldMkLst>
          <pc:docMk/>
          <pc:sldMk cId="1603289786" sldId="263"/>
        </pc:sldMkLst>
        <pc:spChg chg="del">
          <ac:chgData name="Amalia Spiliakou" userId="f4bd6b91a0b5818a" providerId="LiveId" clId="{8529B237-006F-4698-9F5B-BC9BA40EA52F}" dt="2020-03-20T06:59:37.695" v="625" actId="478"/>
          <ac:spMkLst>
            <pc:docMk/>
            <pc:sldMk cId="1603289786" sldId="263"/>
            <ac:spMk id="2" creationId="{DCFA0BEF-1586-489B-AD5A-E068680199A5}"/>
          </ac:spMkLst>
        </pc:spChg>
        <pc:picChg chg="add mod">
          <ac:chgData name="Amalia Spiliakou" userId="f4bd6b91a0b5818a" providerId="LiveId" clId="{8529B237-006F-4698-9F5B-BC9BA40EA52F}" dt="2020-03-20T06:59:41.653" v="628" actId="962"/>
          <ac:picMkLst>
            <pc:docMk/>
            <pc:sldMk cId="1603289786" sldId="263"/>
            <ac:picMk id="4" creationId="{3ED22675-DD0C-471A-AA8C-0B55CBB85BC2}"/>
          </ac:picMkLst>
        </pc:picChg>
      </pc:sldChg>
      <pc:sldChg chg="addSp delSp modSp add mod setBg">
        <pc:chgData name="Amalia Spiliakou" userId="f4bd6b91a0b5818a" providerId="LiveId" clId="{8529B237-006F-4698-9F5B-BC9BA40EA52F}" dt="2020-03-20T07:46:08.707" v="706"/>
        <pc:sldMkLst>
          <pc:docMk/>
          <pc:sldMk cId="2819474380" sldId="264"/>
        </pc:sldMkLst>
        <pc:spChg chg="del">
          <ac:chgData name="Amalia Spiliakou" userId="f4bd6b91a0b5818a" providerId="LiveId" clId="{8529B237-006F-4698-9F5B-BC9BA40EA52F}" dt="2020-03-20T07:44:48.253" v="701" actId="478"/>
          <ac:spMkLst>
            <pc:docMk/>
            <pc:sldMk cId="2819474380" sldId="264"/>
            <ac:spMk id="2" creationId="{EB6EE63F-C2FF-47A0-B301-9155C86143FA}"/>
          </ac:spMkLst>
        </pc:spChg>
        <pc:picChg chg="add mod">
          <ac:chgData name="Amalia Spiliakou" userId="f4bd6b91a0b5818a" providerId="LiveId" clId="{8529B237-006F-4698-9F5B-BC9BA40EA52F}" dt="2020-03-20T07:45:57.615" v="705" actId="1076"/>
          <ac:picMkLst>
            <pc:docMk/>
            <pc:sldMk cId="2819474380" sldId="264"/>
            <ac:picMk id="2050" creationId="{D83D92F1-172A-4B55-831B-9F1BE5CE371D}"/>
          </ac:picMkLst>
        </pc:picChg>
      </pc:sldChg>
      <pc:sldChg chg="add del">
        <pc:chgData name="Amalia Spiliakou" userId="f4bd6b91a0b5818a" providerId="LiveId" clId="{8529B237-006F-4698-9F5B-BC9BA40EA52F}" dt="2020-03-20T07:00:13.135" v="630" actId="2696"/>
        <pc:sldMkLst>
          <pc:docMk/>
          <pc:sldMk cId="4070718999" sldId="264"/>
        </pc:sldMkLst>
      </pc:sldChg>
      <pc:sldChg chg="addSp modSp add setBg">
        <pc:chgData name="Amalia Spiliakou" userId="f4bd6b91a0b5818a" providerId="LiveId" clId="{8529B237-006F-4698-9F5B-BC9BA40EA52F}" dt="2020-03-20T07:55:02.497" v="827" actId="207"/>
        <pc:sldMkLst>
          <pc:docMk/>
          <pc:sldMk cId="1209527831" sldId="265"/>
        </pc:sldMkLst>
        <pc:spChg chg="mod">
          <ac:chgData name="Amalia Spiliakou" userId="f4bd6b91a0b5818a" providerId="LiveId" clId="{8529B237-006F-4698-9F5B-BC9BA40EA52F}" dt="2020-03-20T07:55:02.497" v="827" actId="207"/>
          <ac:spMkLst>
            <pc:docMk/>
            <pc:sldMk cId="1209527831" sldId="265"/>
            <ac:spMk id="2" creationId="{C3EE1ECD-3DE7-4E0B-B42A-67DCCBC47AD6}"/>
          </ac:spMkLst>
        </pc:spChg>
        <pc:picChg chg="add mod">
          <ac:chgData name="Amalia Spiliakou" userId="f4bd6b91a0b5818a" providerId="LiveId" clId="{8529B237-006F-4698-9F5B-BC9BA40EA52F}" dt="2020-03-20T07:50:05.539" v="765" actId="1076"/>
          <ac:picMkLst>
            <pc:docMk/>
            <pc:sldMk cId="1209527831" sldId="265"/>
            <ac:picMk id="3" creationId="{FF0C4FF9-B7E9-47BC-ADF0-BFA37D5B1BA7}"/>
          </ac:picMkLst>
        </pc:picChg>
        <pc:picChg chg="add mod">
          <ac:chgData name="Amalia Spiliakou" userId="f4bd6b91a0b5818a" providerId="LiveId" clId="{8529B237-006F-4698-9F5B-BC9BA40EA52F}" dt="2020-03-20T07:51:50.118" v="771" actId="1076"/>
          <ac:picMkLst>
            <pc:docMk/>
            <pc:sldMk cId="1209527831" sldId="265"/>
            <ac:picMk id="3074" creationId="{ADC50C24-9BBF-4B6A-A2B2-6D123EB740C0}"/>
          </ac:picMkLst>
        </pc:picChg>
      </pc:sldChg>
      <pc:sldChg chg="addSp delSp modSp add mod setBg">
        <pc:chgData name="Amalia Spiliakou" userId="f4bd6b91a0b5818a" providerId="LiveId" clId="{8529B237-006F-4698-9F5B-BC9BA40EA52F}" dt="2020-03-20T08:04:56.553" v="833" actId="26606"/>
        <pc:sldMkLst>
          <pc:docMk/>
          <pc:sldMk cId="1050076132" sldId="266"/>
        </pc:sldMkLst>
        <pc:spChg chg="del">
          <ac:chgData name="Amalia Spiliakou" userId="f4bd6b91a0b5818a" providerId="LiveId" clId="{8529B237-006F-4698-9F5B-BC9BA40EA52F}" dt="2020-03-20T08:04:47.270" v="831" actId="478"/>
          <ac:spMkLst>
            <pc:docMk/>
            <pc:sldMk cId="1050076132" sldId="266"/>
            <ac:spMk id="2" creationId="{0AAC9FFA-F340-4073-B02A-D406022A9D7B}"/>
          </ac:spMkLst>
        </pc:spChg>
        <pc:picChg chg="add mod">
          <ac:chgData name="Amalia Spiliakou" userId="f4bd6b91a0b5818a" providerId="LiveId" clId="{8529B237-006F-4698-9F5B-BC9BA40EA52F}" dt="2020-03-20T08:04:56.553" v="833" actId="26606"/>
          <ac:picMkLst>
            <pc:docMk/>
            <pc:sldMk cId="1050076132" sldId="266"/>
            <ac:picMk id="4098" creationId="{1600006D-D76F-4F15-9EEF-8641C5CDABFA}"/>
          </ac:picMkLst>
        </pc:picChg>
      </pc:sldChg>
    </pc:docChg>
  </pc:docChgLst>
  <pc:docChgLst>
    <pc:chgData name="Amalia Spiliakou" userId="f4bd6b91a0b5818a" providerId="LiveId" clId="{57E270F5-97EC-40FA-8179-AB96B41199FD}"/>
    <pc:docChg chg="custSel modSld">
      <pc:chgData name="Amalia Spiliakou" userId="f4bd6b91a0b5818a" providerId="LiveId" clId="{57E270F5-97EC-40FA-8179-AB96B41199FD}" dt="2020-03-15T05:45:31.594" v="54"/>
      <pc:docMkLst>
        <pc:docMk/>
      </pc:docMkLst>
      <pc:sldChg chg="modSp setBg">
        <pc:chgData name="Amalia Spiliakou" userId="f4bd6b91a0b5818a" providerId="LiveId" clId="{57E270F5-97EC-40FA-8179-AB96B41199FD}" dt="2020-03-15T05:37:13.913" v="20" actId="20577"/>
        <pc:sldMkLst>
          <pc:docMk/>
          <pc:sldMk cId="3718264015" sldId="257"/>
        </pc:sldMkLst>
        <pc:spChg chg="mod">
          <ac:chgData name="Amalia Spiliakou" userId="f4bd6b91a0b5818a" providerId="LiveId" clId="{57E270F5-97EC-40FA-8179-AB96B41199FD}" dt="2020-03-15T05:37:13.913" v="20" actId="20577"/>
          <ac:spMkLst>
            <pc:docMk/>
            <pc:sldMk cId="3718264015" sldId="257"/>
            <ac:spMk id="2" creationId="{BDC33DA1-AA8C-4CC0-ACA4-9A82790857E8}"/>
          </ac:spMkLst>
        </pc:spChg>
      </pc:sldChg>
      <pc:sldChg chg="modSp setBg">
        <pc:chgData name="Amalia Spiliakou" userId="f4bd6b91a0b5818a" providerId="LiveId" clId="{57E270F5-97EC-40FA-8179-AB96B41199FD}" dt="2020-03-15T05:37:46.001" v="50" actId="20577"/>
        <pc:sldMkLst>
          <pc:docMk/>
          <pc:sldMk cId="1520663363" sldId="258"/>
        </pc:sldMkLst>
        <pc:spChg chg="mod">
          <ac:chgData name="Amalia Spiliakou" userId="f4bd6b91a0b5818a" providerId="LiveId" clId="{57E270F5-97EC-40FA-8179-AB96B41199FD}" dt="2020-03-15T05:37:46.001" v="50" actId="20577"/>
          <ac:spMkLst>
            <pc:docMk/>
            <pc:sldMk cId="1520663363" sldId="258"/>
            <ac:spMk id="2" creationId="{E925ACC6-3631-4906-9FD5-9F59047C4786}"/>
          </ac:spMkLst>
        </pc:spChg>
      </pc:sldChg>
      <pc:sldChg chg="modSp setBg">
        <pc:chgData name="Amalia Spiliakou" userId="f4bd6b91a0b5818a" providerId="LiveId" clId="{57E270F5-97EC-40FA-8179-AB96B41199FD}" dt="2020-03-15T05:45:17.293" v="52"/>
        <pc:sldMkLst>
          <pc:docMk/>
          <pc:sldMk cId="427135046" sldId="259"/>
        </pc:sldMkLst>
        <pc:spChg chg="mod">
          <ac:chgData name="Amalia Spiliakou" userId="f4bd6b91a0b5818a" providerId="LiveId" clId="{57E270F5-97EC-40FA-8179-AB96B41199FD}" dt="2020-03-15T05:45:13.260" v="51" actId="207"/>
          <ac:spMkLst>
            <pc:docMk/>
            <pc:sldMk cId="427135046" sldId="259"/>
            <ac:spMk id="2" creationId="{4D6F3EE6-C51F-4ABC-8275-0F781A24792A}"/>
          </ac:spMkLst>
        </pc:spChg>
      </pc:sldChg>
      <pc:sldChg chg="modSp setBg">
        <pc:chgData name="Amalia Spiliakou" userId="f4bd6b91a0b5818a" providerId="LiveId" clId="{57E270F5-97EC-40FA-8179-AB96B41199FD}" dt="2020-03-15T05:45:31.594" v="54"/>
        <pc:sldMkLst>
          <pc:docMk/>
          <pc:sldMk cId="1720179920" sldId="260"/>
        </pc:sldMkLst>
        <pc:spChg chg="mod">
          <ac:chgData name="Amalia Spiliakou" userId="f4bd6b91a0b5818a" providerId="LiveId" clId="{57E270F5-97EC-40FA-8179-AB96B41199FD}" dt="2020-03-15T05:45:26.188" v="53" actId="207"/>
          <ac:spMkLst>
            <pc:docMk/>
            <pc:sldMk cId="1720179920" sldId="260"/>
            <ac:spMk id="2" creationId="{52A40B90-21BB-41A9-A463-FE669952578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F48AA-E649-4F8C-8A45-4DF9C1AAAF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1EE979-D769-48BF-A143-E188C93CAC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5E54C5-0AD7-4BB9-9D82-0950974161E7}"/>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5" name="Footer Placeholder 4">
            <a:extLst>
              <a:ext uri="{FF2B5EF4-FFF2-40B4-BE49-F238E27FC236}">
                <a16:creationId xmlns:a16="http://schemas.microsoft.com/office/drawing/2014/main" id="{CCB56680-7A0F-4248-9881-753CDBA6A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2A406-AE27-4718-8773-E4860EFE8F2E}"/>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3932360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072EB-D002-47E1-9AD0-1AD2F7249C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45CC0E-B25C-43EC-9A1E-236EB5637E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B99FD-514E-4C36-B794-D4EE1E7EECA5}"/>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5" name="Footer Placeholder 4">
            <a:extLst>
              <a:ext uri="{FF2B5EF4-FFF2-40B4-BE49-F238E27FC236}">
                <a16:creationId xmlns:a16="http://schemas.microsoft.com/office/drawing/2014/main" id="{948FF671-62F4-49FD-AB7E-12B98B27C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3EE81-ECF2-4299-AAF7-BE57870B5FA9}"/>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3350655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D59F-6717-42D9-A044-2D8CC035B8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C25304-B8A6-45EB-9957-6BCDB33ADA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E09AE6-6D7F-4485-9413-6D92C5BA7257}"/>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5" name="Footer Placeholder 4">
            <a:extLst>
              <a:ext uri="{FF2B5EF4-FFF2-40B4-BE49-F238E27FC236}">
                <a16:creationId xmlns:a16="http://schemas.microsoft.com/office/drawing/2014/main" id="{256BC670-DF70-4878-A42C-D56398BE4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106FB3-99A7-4724-A1F4-9E0E85452FBA}"/>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1550891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1200-6D18-4170-98A7-4888931822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995C9F-712D-4D73-A8EE-D62D189323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8C3531-078A-4D6A-9768-93B6DFD05A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A65176-719F-411E-B189-BC59788BA61F}"/>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6" name="Footer Placeholder 5">
            <a:extLst>
              <a:ext uri="{FF2B5EF4-FFF2-40B4-BE49-F238E27FC236}">
                <a16:creationId xmlns:a16="http://schemas.microsoft.com/office/drawing/2014/main" id="{FAFF4F00-F33B-4CD4-8A6A-3EC6F856BD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B71C9A-BDF3-4D46-9FCD-CE45957953EE}"/>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26814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61FA-4496-460B-947A-9A7734B7AA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1EA6A4-50C7-4CDB-AC2B-37FFCDFAAF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433FB6-E718-46A8-9D55-C1238A5990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A8737B-4813-4874-B4B3-2C67361B2B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4F846C-C483-4DCC-9F0C-DFE7746613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C41A80-5B99-451E-A81A-0F6FF7ED03B8}"/>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8" name="Footer Placeholder 7">
            <a:extLst>
              <a:ext uri="{FF2B5EF4-FFF2-40B4-BE49-F238E27FC236}">
                <a16:creationId xmlns:a16="http://schemas.microsoft.com/office/drawing/2014/main" id="{3730F9C4-65D0-4A40-A625-D6D1CBA490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E68333-E58A-477A-962A-E651352735B9}"/>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3402879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924-E218-4D40-98A4-A02734F01C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0DB972-03A3-4C01-9D51-F446C4942A98}"/>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4" name="Footer Placeholder 3">
            <a:extLst>
              <a:ext uri="{FF2B5EF4-FFF2-40B4-BE49-F238E27FC236}">
                <a16:creationId xmlns:a16="http://schemas.microsoft.com/office/drawing/2014/main" id="{70BFD788-F71B-4E00-B8B2-A0C41737F6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F98DAC-008D-4244-9468-E22A8AE211B7}"/>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267254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37E4C1-F504-480F-B1D2-0F79479C11E6}"/>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3" name="Footer Placeholder 2">
            <a:extLst>
              <a:ext uri="{FF2B5EF4-FFF2-40B4-BE49-F238E27FC236}">
                <a16:creationId xmlns:a16="http://schemas.microsoft.com/office/drawing/2014/main" id="{8C085D0B-FF10-4F17-A3D8-06541FD07B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CC9-FBFA-458F-86FB-7EF83B6348D1}"/>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37663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4445A-B8B0-4440-B2F3-8E5AD9FED0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9A9187-1284-4EBA-B777-FD3CFD2083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BF401-4735-4479-824E-515DDC6A63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43D90A-EF29-4DCB-945C-83FE45D6AFA3}"/>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6" name="Footer Placeholder 5">
            <a:extLst>
              <a:ext uri="{FF2B5EF4-FFF2-40B4-BE49-F238E27FC236}">
                <a16:creationId xmlns:a16="http://schemas.microsoft.com/office/drawing/2014/main" id="{E08506F8-2810-4577-9F9A-01C928D4FA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EB2099-C5EE-458B-A5BF-17A182C31F82}"/>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1303780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EFA10-2589-4663-A41C-7DCABC4703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9B3E2F-4182-4BA4-B1A4-DCCAC36355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A920CC-A806-478A-8F91-EAFF9DC37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69D58-7FC0-49A0-973C-9EC3A6881061}"/>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6" name="Footer Placeholder 5">
            <a:extLst>
              <a:ext uri="{FF2B5EF4-FFF2-40B4-BE49-F238E27FC236}">
                <a16:creationId xmlns:a16="http://schemas.microsoft.com/office/drawing/2014/main" id="{3D5036F2-13B5-4C80-8557-E89CC5E5B5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8A9C52-55BB-4ECD-A326-28B8BAD74B30}"/>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389095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9AA6-D390-47E0-84E8-00BF513A7C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A6321D-C3AB-4090-B012-E477C9F251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5F913-97FF-4393-8944-31DCD1E16A2D}"/>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5" name="Footer Placeholder 4">
            <a:extLst>
              <a:ext uri="{FF2B5EF4-FFF2-40B4-BE49-F238E27FC236}">
                <a16:creationId xmlns:a16="http://schemas.microsoft.com/office/drawing/2014/main" id="{0620DBB5-AED7-431B-BDFC-DDDDEED4F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A8458-A844-4BDC-AEB0-F58D562056E1}"/>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1310302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F450E3-54C5-4DB4-B0CD-F3622F98E6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E3F008-C679-45F0-8CA4-1CDAE0EE78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E6466-CCC4-4C2F-AA60-ED6C350EB809}"/>
              </a:ext>
            </a:extLst>
          </p:cNvPr>
          <p:cNvSpPr>
            <a:spLocks noGrp="1"/>
          </p:cNvSpPr>
          <p:nvPr>
            <p:ph type="dt" sz="half" idx="10"/>
          </p:nvPr>
        </p:nvSpPr>
        <p:spPr/>
        <p:txBody>
          <a:bodyPr/>
          <a:lstStyle/>
          <a:p>
            <a:fld id="{60E44B33-6ED6-47C0-9337-106708AFC23C}" type="datetimeFigureOut">
              <a:rPr lang="en-US" smtClean="0"/>
              <a:t>3/20/2020</a:t>
            </a:fld>
            <a:endParaRPr lang="en-US"/>
          </a:p>
        </p:txBody>
      </p:sp>
      <p:sp>
        <p:nvSpPr>
          <p:cNvPr id="5" name="Footer Placeholder 4">
            <a:extLst>
              <a:ext uri="{FF2B5EF4-FFF2-40B4-BE49-F238E27FC236}">
                <a16:creationId xmlns:a16="http://schemas.microsoft.com/office/drawing/2014/main" id="{CCEDF6CE-5100-4142-B01F-44734DBCD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7F68C3-2BF0-44C3-9268-8123F41D1B2A}"/>
              </a:ext>
            </a:extLst>
          </p:cNvPr>
          <p:cNvSpPr>
            <a:spLocks noGrp="1"/>
          </p:cNvSpPr>
          <p:nvPr>
            <p:ph type="sldNum" sz="quarter" idx="12"/>
          </p:nvPr>
        </p:nvSpPr>
        <p:spPr/>
        <p:txBody>
          <a:bodyPr/>
          <a:lstStyle/>
          <a:p>
            <a:fld id="{0BFD5A7B-2869-4576-85C1-E0C6A9DDCE1A}" type="slidenum">
              <a:rPr lang="en-US" smtClean="0"/>
              <a:t>‹#›</a:t>
            </a:fld>
            <a:endParaRPr lang="en-US"/>
          </a:p>
        </p:txBody>
      </p:sp>
    </p:spTree>
    <p:extLst>
      <p:ext uri="{BB962C8B-B14F-4D97-AF65-F5344CB8AC3E}">
        <p14:creationId xmlns:p14="http://schemas.microsoft.com/office/powerpoint/2010/main" val="166714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DFB4E-C21A-4FBF-B5C4-3B015CA66A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0A6C9F-D56E-4391-A031-1972BDCC74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34210C-023E-47A3-829D-198EAFC9AD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44B33-6ED6-47C0-9337-106708AFC23C}" type="datetimeFigureOut">
              <a:rPr lang="en-US" smtClean="0"/>
              <a:t>3/20/2020</a:t>
            </a:fld>
            <a:endParaRPr lang="en-US"/>
          </a:p>
        </p:txBody>
      </p:sp>
      <p:sp>
        <p:nvSpPr>
          <p:cNvPr id="5" name="Footer Placeholder 4">
            <a:extLst>
              <a:ext uri="{FF2B5EF4-FFF2-40B4-BE49-F238E27FC236}">
                <a16:creationId xmlns:a16="http://schemas.microsoft.com/office/drawing/2014/main" id="{1DD77B97-C6ED-4127-9CEF-521DFA2461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48CD09-E8FB-4FA9-9630-A038CAC1F6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FD5A7B-2869-4576-85C1-E0C6A9DDCE1A}" type="slidenum">
              <a:rPr lang="en-US" smtClean="0"/>
              <a:t>‹#›</a:t>
            </a:fld>
            <a:endParaRPr lang="en-US"/>
          </a:p>
        </p:txBody>
      </p:sp>
    </p:spTree>
    <p:extLst>
      <p:ext uri="{BB962C8B-B14F-4D97-AF65-F5344CB8AC3E}">
        <p14:creationId xmlns:p14="http://schemas.microsoft.com/office/powerpoint/2010/main" val="1777608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A6529-8F97-4BD9-8C2A-30459DC67325}"/>
              </a:ext>
            </a:extLst>
          </p:cNvPr>
          <p:cNvSpPr>
            <a:spLocks noGrp="1"/>
          </p:cNvSpPr>
          <p:nvPr>
            <p:ph type="title"/>
          </p:nvPr>
        </p:nvSpPr>
        <p:spPr>
          <a:xfrm>
            <a:off x="508275" y="365125"/>
            <a:ext cx="11175449" cy="1325563"/>
          </a:xfrm>
        </p:spPr>
        <p:txBody>
          <a:bodyPr>
            <a:normAutofit fontScale="90000"/>
          </a:bodyPr>
          <a:lstStyle/>
          <a:p>
            <a:pPr algn="ct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endParaRPr lang="en-US" sz="27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sp>
        <p:nvSpPr>
          <p:cNvPr id="4" name="Ribbon: Curved and Tilted Up 3">
            <a:extLst>
              <a:ext uri="{FF2B5EF4-FFF2-40B4-BE49-F238E27FC236}">
                <a16:creationId xmlns:a16="http://schemas.microsoft.com/office/drawing/2014/main" id="{4CC17363-964C-44B8-A86A-C2544DAC5E0F}"/>
              </a:ext>
            </a:extLst>
          </p:cNvPr>
          <p:cNvSpPr/>
          <p:nvPr/>
        </p:nvSpPr>
        <p:spPr>
          <a:xfrm>
            <a:off x="614038" y="632533"/>
            <a:ext cx="10963921" cy="5592933"/>
          </a:xfrm>
          <a:prstGeom prst="ellipseRibbon2">
            <a:avLst/>
          </a:prstGeom>
          <a:solidFill>
            <a:schemeClr val="accent4">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soft" dir="t">
                <a:rot lat="0" lon="0" rev="15600000"/>
              </a:lightRig>
            </a:scene3d>
            <a:sp3d extrusionH="57150" prstMaterial="softEdge">
              <a:bevelT w="25400" h="38100"/>
            </a:sp3d>
          </a:bodyPr>
          <a:lstStyle/>
          <a:p>
            <a:pPr algn="ctr"/>
            <a:endParaRPr lang="en-US" sz="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endParaRPr>
          </a:p>
          <a:p>
            <a:pPr algn="ctr"/>
            <a:endParaRPr lang="en-US" sz="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endParaRPr>
          </a:p>
          <a:p>
            <a:pPr algn="ctr"/>
            <a:endParaRPr lang="en-US" sz="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endParaRPr>
          </a:p>
          <a:p>
            <a:pPr algn="ctr"/>
            <a:endParaRPr lang="en-US" sz="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endParaRPr>
          </a:p>
          <a:p>
            <a:pPr algn="ctr"/>
            <a:r>
              <a:rPr lang="en-US" sz="4800" b="1" dirty="0" err="1">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Domenikos</a:t>
            </a:r>
            <a:r>
              <a:rPr lang="en-US" sz="4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 </a:t>
            </a:r>
            <a:r>
              <a:rPr lang="en-US" sz="4800" b="1" dirty="0" err="1">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Theotokopoulos</a:t>
            </a:r>
            <a:r>
              <a:rPr lang="en-US" sz="4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 </a:t>
            </a:r>
          </a:p>
          <a:p>
            <a:pPr algn="ctr"/>
            <a:r>
              <a:rPr lang="en-US" sz="4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The </a:t>
            </a:r>
          </a:p>
          <a:p>
            <a:pPr algn="ctr"/>
            <a:r>
              <a:rPr lang="en-US" sz="4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Formative </a:t>
            </a:r>
          </a:p>
          <a:p>
            <a:pPr algn="ctr"/>
            <a:r>
              <a:rPr lang="en-US" sz="4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rPr>
              <a:t>Years</a:t>
            </a:r>
          </a:p>
          <a:p>
            <a:pPr algn="ctr"/>
            <a:endParaRPr lang="en-US" sz="4800" b="1" dirty="0">
              <a:ln>
                <a:solidFill>
                  <a:schemeClr val="bg2">
                    <a:lumMod val="10000"/>
                  </a:schemeClr>
                </a:solidFill>
              </a:ln>
              <a:solidFill>
                <a:schemeClr val="accent4"/>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4398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C87304-B863-476E-97A0-6254647D6C57}"/>
              </a:ext>
            </a:extLst>
          </p:cNvPr>
          <p:cNvSpPr>
            <a:spLocks noGrp="1"/>
          </p:cNvSpPr>
          <p:nvPr>
            <p:ph type="title"/>
          </p:nvPr>
        </p:nvSpPr>
        <p:spPr>
          <a:xfrm>
            <a:off x="6696075" y="365125"/>
            <a:ext cx="5006975" cy="1325563"/>
          </a:xfrm>
        </p:spPr>
        <p:txBody>
          <a:bodyPr>
            <a:normAutofit fontScale="90000"/>
          </a:bodyPr>
          <a:lstStyle/>
          <a:p>
            <a:pPr algn="ct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3">
                    <a:lumMod val="20000"/>
                    <a:lumOff val="80000"/>
                  </a:schemeClr>
                </a:solidFill>
                <a:latin typeface="Times New Roman" panose="02020603050405020304" pitchFamily="18" charset="0"/>
                <a:cs typeface="Times New Roman" panose="02020603050405020304" pitchFamily="18" charset="0"/>
              </a:rPr>
            </a:br>
            <a:r>
              <a:rPr lang="en-US" sz="2400" b="1" i="1" dirty="0" err="1">
                <a:solidFill>
                  <a:schemeClr val="accent2">
                    <a:lumMod val="20000"/>
                    <a:lumOff val="80000"/>
                  </a:schemeClr>
                </a:solidFill>
                <a:latin typeface="Times New Roman" panose="02020603050405020304" pitchFamily="18" charset="0"/>
                <a:cs typeface="Times New Roman" panose="02020603050405020304" pitchFamily="18" charset="0"/>
              </a:rPr>
              <a:t>Domenikos</a:t>
            </a: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20000"/>
                    <a:lumOff val="80000"/>
                  </a:schemeClr>
                </a:solidFill>
                <a:latin typeface="Times New Roman" panose="02020603050405020304" pitchFamily="18" charset="0"/>
                <a:cs typeface="Times New Roman" panose="02020603050405020304" pitchFamily="18" charset="0"/>
              </a:rPr>
              <a:t>Theotokopoulos</a:t>
            </a: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 or El Greco, </a:t>
            </a:r>
            <a:r>
              <a:rPr lang="en-US" sz="2400" i="1" dirty="0">
                <a:solidFill>
                  <a:schemeClr val="accent2">
                    <a:lumMod val="20000"/>
                    <a:lumOff val="80000"/>
                  </a:schemeClr>
                </a:solidFill>
                <a:latin typeface="Times New Roman" panose="02020603050405020304" pitchFamily="18" charset="0"/>
                <a:cs typeface="Times New Roman" panose="02020603050405020304" pitchFamily="18" charset="0"/>
              </a:rPr>
              <a:t>1541 – 1614</a:t>
            </a:r>
            <a:b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The Dormition of the Virgin, </a:t>
            </a:r>
            <a:b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i="1" dirty="0">
                <a:solidFill>
                  <a:schemeClr val="accent2">
                    <a:lumMod val="20000"/>
                    <a:lumOff val="80000"/>
                  </a:schemeClr>
                </a:solidFill>
                <a:latin typeface="Times New Roman" panose="02020603050405020304" pitchFamily="18" charset="0"/>
                <a:cs typeface="Times New Roman" panose="02020603050405020304" pitchFamily="18" charset="0"/>
              </a:rPr>
              <a:t>pre 1567, egg tempera on wood, Holy Cathedral of the Dormition of the Virgin, Syros island, Greece</a:t>
            </a:r>
            <a:br>
              <a:rPr lang="en-US" sz="2400" i="1" dirty="0">
                <a:solidFill>
                  <a:schemeClr val="accent2">
                    <a:lumMod val="20000"/>
                    <a:lumOff val="80000"/>
                  </a:schemeClr>
                </a:solidFill>
                <a:latin typeface="Times New Roman" panose="02020603050405020304" pitchFamily="18" charset="0"/>
                <a:cs typeface="Times New Roman" panose="02020603050405020304" pitchFamily="18" charset="0"/>
              </a:rPr>
            </a:br>
            <a:endParaRPr lang="en-US" sz="2700" i="1"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1026" name="Picture 2" descr="undefined">
            <a:extLst>
              <a:ext uri="{FF2B5EF4-FFF2-40B4-BE49-F238E27FC236}">
                <a16:creationId xmlns:a16="http://schemas.microsoft.com/office/drawing/2014/main" id="{86DE22D8-DEF3-4145-BC2A-44769BEE0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50" y="0"/>
            <a:ext cx="5708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088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Αποτέλεσμα εικόνας για El Greco dormition of virgin syros">
            <a:extLst>
              <a:ext uri="{FF2B5EF4-FFF2-40B4-BE49-F238E27FC236}">
                <a16:creationId xmlns:a16="http://schemas.microsoft.com/office/drawing/2014/main" id="{1600006D-D76F-4F15-9EEF-8641C5CDAB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29" b="207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076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1ECD-3DE7-4E0B-B42A-67DCCBC47AD6}"/>
              </a:ext>
            </a:extLst>
          </p:cNvPr>
          <p:cNvSpPr>
            <a:spLocks noGrp="1"/>
          </p:cNvSpPr>
          <p:nvPr>
            <p:ph type="title"/>
          </p:nvPr>
        </p:nvSpPr>
        <p:spPr>
          <a:xfrm>
            <a:off x="4982575" y="365125"/>
            <a:ext cx="2694970" cy="1325563"/>
          </a:xfrm>
        </p:spPr>
        <p:txBody>
          <a:bodyPr>
            <a:normAutofit fontScale="90000"/>
          </a:bodyPr>
          <a:lstStyle/>
          <a:p>
            <a:pPr algn="ct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1" i="1" dirty="0" err="1">
                <a:solidFill>
                  <a:schemeClr val="accent2">
                    <a:lumMod val="20000"/>
                    <a:lumOff val="80000"/>
                  </a:schemeClr>
                </a:solidFill>
                <a:latin typeface="Times New Roman" panose="02020603050405020304" pitchFamily="18" charset="0"/>
                <a:cs typeface="Times New Roman" panose="02020603050405020304" pitchFamily="18" charset="0"/>
              </a:rPr>
              <a:t>Domenikos</a:t>
            </a:r>
            <a: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000" b="1" i="1" dirty="0" err="1">
                <a:solidFill>
                  <a:schemeClr val="accent2">
                    <a:lumMod val="20000"/>
                    <a:lumOff val="80000"/>
                  </a:schemeClr>
                </a:solidFill>
                <a:latin typeface="Times New Roman" panose="02020603050405020304" pitchFamily="18" charset="0"/>
                <a:cs typeface="Times New Roman" panose="02020603050405020304" pitchFamily="18" charset="0"/>
              </a:rPr>
              <a:t>Theotokopoulos</a:t>
            </a:r>
            <a: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t> </a:t>
            </a:r>
            <a:b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t>El Greco, </a:t>
            </a:r>
            <a:b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t>1541 – 1614</a:t>
            </a:r>
            <a:b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t>The Dormition of the Virgin, </a:t>
            </a:r>
            <a: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t>before 1567, egg tempera on wood, Holy Cathedral of the Dormition of the Virgin, Syros island, Greece</a:t>
            </a:r>
            <a:b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t>The Burial of the Count of </a:t>
            </a:r>
            <a:r>
              <a:rPr lang="en-US" sz="2000" b="1" i="1" dirty="0" err="1">
                <a:solidFill>
                  <a:schemeClr val="accent2">
                    <a:lumMod val="20000"/>
                    <a:lumOff val="80000"/>
                  </a:schemeClr>
                </a:solidFill>
                <a:latin typeface="Times New Roman" panose="02020603050405020304" pitchFamily="18" charset="0"/>
                <a:cs typeface="Times New Roman" panose="02020603050405020304" pitchFamily="18" charset="0"/>
              </a:rPr>
              <a:t>Orgaz</a:t>
            </a:r>
            <a:r>
              <a:rPr lang="en-US" sz="2000" b="1" i="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t>between 1586 and 1588, oil on canvas, 480 cm × 360 cm, </a:t>
            </a:r>
            <a:r>
              <a:rPr lang="en-US" sz="2000" i="1" dirty="0" err="1">
                <a:solidFill>
                  <a:schemeClr val="accent2">
                    <a:lumMod val="20000"/>
                    <a:lumOff val="80000"/>
                  </a:schemeClr>
                </a:solidFill>
                <a:latin typeface="Times New Roman" panose="02020603050405020304" pitchFamily="18" charset="0"/>
                <a:cs typeface="Times New Roman" panose="02020603050405020304" pitchFamily="18" charset="0"/>
              </a:rPr>
              <a:t>Iglesia</a:t>
            </a:r>
            <a: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t> de Santo Tomé, Toledo</a:t>
            </a:r>
            <a:br>
              <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rPr>
            </a:br>
            <a:endParaRPr lang="en-US" sz="2000" i="1"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3" name="Picture 2" descr="undefined">
            <a:extLst>
              <a:ext uri="{FF2B5EF4-FFF2-40B4-BE49-F238E27FC236}">
                <a16:creationId xmlns:a16="http://schemas.microsoft.com/office/drawing/2014/main" id="{FF0C4FF9-B7E9-47BC-ADF0-BFA37D5B1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41" y="588723"/>
            <a:ext cx="4728534" cy="56805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Αποτέλεσμα εικόνας για The Burial of the Count of Orgaz">
            <a:extLst>
              <a:ext uri="{FF2B5EF4-FFF2-40B4-BE49-F238E27FC236}">
                <a16:creationId xmlns:a16="http://schemas.microsoft.com/office/drawing/2014/main" id="{ADC50C24-9BBF-4B6A-A2B2-6D123EB74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7544" y="588722"/>
            <a:ext cx="4260415" cy="5680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527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3DA1-AA8C-4CC0-ACA4-9A82790857E8}"/>
              </a:ext>
            </a:extLst>
          </p:cNvPr>
          <p:cNvSpPr>
            <a:spLocks noGrp="1"/>
          </p:cNvSpPr>
          <p:nvPr>
            <p:ph type="title"/>
          </p:nvPr>
        </p:nvSpPr>
        <p:spPr>
          <a:xfrm>
            <a:off x="9801227" y="365125"/>
            <a:ext cx="2390772" cy="1325563"/>
          </a:xfrm>
        </p:spPr>
        <p:txBody>
          <a:bodyPr>
            <a:normAutofit fontScale="90000"/>
          </a:bodyPr>
          <a:lstStyle/>
          <a:p>
            <a:pPr algn="ct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i="1" dirty="0" err="1">
                <a:solidFill>
                  <a:schemeClr val="accent2">
                    <a:lumMod val="20000"/>
                    <a:lumOff val="80000"/>
                  </a:schemeClr>
                </a:solidFill>
                <a:latin typeface="Times New Roman" panose="02020603050405020304" pitchFamily="18" charset="0"/>
                <a:cs typeface="Times New Roman" panose="02020603050405020304" pitchFamily="18" charset="0"/>
              </a:rPr>
              <a:t>Doenikos</a:t>
            </a: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400" b="1" i="1" dirty="0" err="1">
                <a:solidFill>
                  <a:schemeClr val="accent2">
                    <a:lumMod val="20000"/>
                    <a:lumOff val="80000"/>
                  </a:schemeClr>
                </a:solidFill>
                <a:latin typeface="Times New Roman" panose="02020603050405020304" pitchFamily="18" charset="0"/>
                <a:cs typeface="Times New Roman" panose="02020603050405020304" pitchFamily="18" charset="0"/>
              </a:rPr>
              <a:t>Theotokopoulos</a:t>
            </a: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 or El Greco, 1541 – 1614</a:t>
            </a:r>
            <a:b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The Passion of Christ - Pieta with Angels,</a:t>
            </a:r>
            <a:br>
              <a:rPr lang="en-US" sz="2400" i="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i="1" dirty="0">
                <a:solidFill>
                  <a:schemeClr val="accent2">
                    <a:lumMod val="20000"/>
                    <a:lumOff val="80000"/>
                  </a:schemeClr>
                </a:solidFill>
                <a:latin typeface="Times New Roman" panose="02020603050405020304" pitchFamily="18" charset="0"/>
                <a:cs typeface="Times New Roman" panose="02020603050405020304" pitchFamily="18" charset="0"/>
              </a:rPr>
              <a:t>1566, egg tempera on wood, </a:t>
            </a:r>
            <a:r>
              <a:rPr lang="en-US" sz="2400" i="1" dirty="0" err="1">
                <a:solidFill>
                  <a:schemeClr val="accent2">
                    <a:lumMod val="20000"/>
                    <a:lumOff val="80000"/>
                  </a:schemeClr>
                </a:solidFill>
                <a:latin typeface="Times New Roman" panose="02020603050405020304" pitchFamily="18" charset="0"/>
                <a:cs typeface="Times New Roman" panose="02020603050405020304" pitchFamily="18" charset="0"/>
              </a:rPr>
              <a:t>Velimezis</a:t>
            </a:r>
            <a:r>
              <a:rPr lang="en-US" sz="2400" i="1" dirty="0">
                <a:solidFill>
                  <a:schemeClr val="accent2">
                    <a:lumMod val="20000"/>
                    <a:lumOff val="80000"/>
                  </a:schemeClr>
                </a:solidFill>
                <a:latin typeface="Times New Roman" panose="02020603050405020304" pitchFamily="18" charset="0"/>
                <a:cs typeface="Times New Roman" panose="02020603050405020304" pitchFamily="18" charset="0"/>
              </a:rPr>
              <a:t> Collection</a:t>
            </a:r>
            <a:endPar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2050" name="Picture 2" descr="Αποτέλεσμα εικόνας για The Passion of Christ (Pietà with Angels), painted in 1566">
            <a:extLst>
              <a:ext uri="{FF2B5EF4-FFF2-40B4-BE49-F238E27FC236}">
                <a16:creationId xmlns:a16="http://schemas.microsoft.com/office/drawing/2014/main" id="{3BDC4830-A06C-4A6B-BC00-DB93D531BC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29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Αποτέλεσμα εικόνας για The Passion of Christ (Pietà with Angels), painted in 1566">
            <a:extLst>
              <a:ext uri="{FF2B5EF4-FFF2-40B4-BE49-F238E27FC236}">
                <a16:creationId xmlns:a16="http://schemas.microsoft.com/office/drawing/2014/main" id="{55D09136-71C4-4D78-938D-8CB4936809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4427" y="1052512"/>
            <a:ext cx="4876800"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264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Picture 2" descr="Αποτέλεσμα εικόνας για The Passion of Christ (Pietà with Angels), painted in 1566">
            <a:extLst>
              <a:ext uri="{FF2B5EF4-FFF2-40B4-BE49-F238E27FC236}">
                <a16:creationId xmlns:a16="http://schemas.microsoft.com/office/drawing/2014/main" id="{1C88C576-97D4-4114-A912-E65071E940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625" y="0"/>
            <a:ext cx="4829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7FE016AE-5063-478A-84CE-86DD0C6FF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7862" y="0"/>
            <a:ext cx="397351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DBDA5C2-53B1-46AD-8F8D-B2457BB453E3}"/>
              </a:ext>
            </a:extLst>
          </p:cNvPr>
          <p:cNvSpPr>
            <a:spLocks noGrp="1"/>
          </p:cNvSpPr>
          <p:nvPr>
            <p:ph type="title"/>
          </p:nvPr>
        </p:nvSpPr>
        <p:spPr>
          <a:xfrm>
            <a:off x="5029800" y="365125"/>
            <a:ext cx="2988062" cy="1325563"/>
          </a:xfrm>
        </p:spPr>
        <p:txBody>
          <a:bodyPr>
            <a:normAutofit fontScale="90000"/>
          </a:bodyPr>
          <a:lstStyle/>
          <a:p>
            <a:pPr algn="ct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b="1" i="1" dirty="0" err="1">
                <a:solidFill>
                  <a:schemeClr val="accent4">
                    <a:lumMod val="20000"/>
                    <a:lumOff val="80000"/>
                  </a:schemeClr>
                </a:solidFill>
                <a:latin typeface="Times New Roman" panose="02020603050405020304" pitchFamily="18" charset="0"/>
                <a:cs typeface="Times New Roman" panose="02020603050405020304" pitchFamily="18" charset="0"/>
              </a:rPr>
              <a:t>Domenikos</a:t>
            </a:r>
            <a:r>
              <a:rPr lang="en-US" sz="2000" b="1" i="1"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2000" b="1" i="1" dirty="0" err="1">
                <a:solidFill>
                  <a:schemeClr val="accent4">
                    <a:lumMod val="20000"/>
                    <a:lumOff val="80000"/>
                  </a:schemeClr>
                </a:solidFill>
                <a:latin typeface="Times New Roman" panose="02020603050405020304" pitchFamily="18" charset="0"/>
                <a:cs typeface="Times New Roman" panose="02020603050405020304" pitchFamily="18" charset="0"/>
              </a:rPr>
              <a:t>Theotokopoulos</a:t>
            </a:r>
            <a:r>
              <a:rPr lang="en-US" sz="2000" b="1" i="1" dirty="0">
                <a:solidFill>
                  <a:schemeClr val="accent4">
                    <a:lumMod val="20000"/>
                    <a:lumOff val="80000"/>
                  </a:schemeClr>
                </a:solidFill>
                <a:latin typeface="Times New Roman" panose="02020603050405020304" pitchFamily="18" charset="0"/>
                <a:cs typeface="Times New Roman" panose="02020603050405020304" pitchFamily="18" charset="0"/>
              </a:rPr>
              <a:t> or El Greco, </a:t>
            </a:r>
            <a:r>
              <a:rPr lang="en-US" sz="2000" i="1" dirty="0">
                <a:solidFill>
                  <a:schemeClr val="accent4">
                    <a:lumMod val="20000"/>
                    <a:lumOff val="80000"/>
                  </a:schemeClr>
                </a:solidFill>
                <a:latin typeface="Times New Roman" panose="02020603050405020304" pitchFamily="18" charset="0"/>
                <a:cs typeface="Times New Roman" panose="02020603050405020304" pitchFamily="18" charset="0"/>
              </a:rPr>
              <a:t>1541 – 1614</a:t>
            </a:r>
            <a:br>
              <a:rPr lang="en-US" sz="2000" b="1" i="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b="1" i="1" dirty="0">
                <a:solidFill>
                  <a:schemeClr val="accent4">
                    <a:lumMod val="20000"/>
                    <a:lumOff val="80000"/>
                  </a:schemeClr>
                </a:solidFill>
                <a:latin typeface="Times New Roman" panose="02020603050405020304" pitchFamily="18" charset="0"/>
                <a:cs typeface="Times New Roman" panose="02020603050405020304" pitchFamily="18" charset="0"/>
              </a:rPr>
              <a:t>The Passion of Christ - Pieta with Angels,</a:t>
            </a:r>
            <a:br>
              <a:rPr lang="en-US" sz="2000" i="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i="1" dirty="0">
                <a:solidFill>
                  <a:schemeClr val="accent4">
                    <a:lumMod val="20000"/>
                    <a:lumOff val="80000"/>
                  </a:schemeClr>
                </a:solidFill>
                <a:latin typeface="Times New Roman" panose="02020603050405020304" pitchFamily="18" charset="0"/>
                <a:cs typeface="Times New Roman" panose="02020603050405020304" pitchFamily="18" charset="0"/>
              </a:rPr>
              <a:t>1566, egg tempera on wood, </a:t>
            </a:r>
            <a:r>
              <a:rPr lang="en-US" sz="2000" i="1" dirty="0" err="1">
                <a:solidFill>
                  <a:schemeClr val="accent4">
                    <a:lumMod val="20000"/>
                    <a:lumOff val="80000"/>
                  </a:schemeClr>
                </a:solidFill>
                <a:latin typeface="Times New Roman" panose="02020603050405020304" pitchFamily="18" charset="0"/>
                <a:cs typeface="Times New Roman" panose="02020603050405020304" pitchFamily="18" charset="0"/>
              </a:rPr>
              <a:t>Velimezis</a:t>
            </a:r>
            <a:r>
              <a:rPr lang="en-US" sz="2000" i="1" dirty="0">
                <a:solidFill>
                  <a:schemeClr val="accent4">
                    <a:lumMod val="20000"/>
                    <a:lumOff val="80000"/>
                  </a:schemeClr>
                </a:solidFill>
                <a:latin typeface="Times New Roman" panose="02020603050405020304" pitchFamily="18" charset="0"/>
                <a:cs typeface="Times New Roman" panose="02020603050405020304" pitchFamily="18" charset="0"/>
              </a:rPr>
              <a:t> Collection</a:t>
            </a: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b="1" i="1" dirty="0">
                <a:solidFill>
                  <a:schemeClr val="accent4">
                    <a:lumMod val="20000"/>
                    <a:lumOff val="80000"/>
                  </a:schemeClr>
                </a:solidFill>
                <a:latin typeface="Times New Roman" panose="02020603050405020304" pitchFamily="18" charset="0"/>
                <a:cs typeface="Times New Roman" panose="02020603050405020304" pitchFamily="18" charset="0"/>
              </a:rPr>
              <a:t>The Holy Trinity, </a:t>
            </a:r>
            <a:br>
              <a:rPr lang="en-US" sz="2000" b="1" i="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i="1" dirty="0">
                <a:solidFill>
                  <a:schemeClr val="accent4">
                    <a:lumMod val="20000"/>
                    <a:lumOff val="80000"/>
                  </a:schemeClr>
                </a:solidFill>
                <a:latin typeface="Times New Roman" panose="02020603050405020304" pitchFamily="18" charset="0"/>
                <a:cs typeface="Times New Roman" panose="02020603050405020304" pitchFamily="18" charset="0"/>
              </a:rPr>
              <a:t>1577–1579, oil on canvas, 300 × 178 cm, Museo del Prado, Madrid </a:t>
            </a:r>
          </a:p>
        </p:txBody>
      </p:sp>
    </p:spTree>
    <p:extLst>
      <p:ext uri="{BB962C8B-B14F-4D97-AF65-F5344CB8AC3E}">
        <p14:creationId xmlns:p14="http://schemas.microsoft.com/office/powerpoint/2010/main" val="621024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ACC6-3631-4906-9FD5-9F59047C4786}"/>
              </a:ext>
            </a:extLst>
          </p:cNvPr>
          <p:cNvSpPr>
            <a:spLocks noGrp="1"/>
          </p:cNvSpPr>
          <p:nvPr>
            <p:ph type="title"/>
          </p:nvPr>
        </p:nvSpPr>
        <p:spPr>
          <a:xfrm>
            <a:off x="6729274" y="365125"/>
            <a:ext cx="4832489" cy="1325563"/>
          </a:xfrm>
        </p:spPr>
        <p:txBody>
          <a:bodyPr>
            <a:normAutofit fontScale="90000"/>
          </a:bodyPr>
          <a:lstStyle/>
          <a:p>
            <a:pPr algn="ct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s-ES" sz="2400" b="1" dirty="0" err="1">
                <a:solidFill>
                  <a:schemeClr val="accent4">
                    <a:lumMod val="20000"/>
                    <a:lumOff val="80000"/>
                  </a:schemeClr>
                </a:solidFill>
                <a:latin typeface="Times New Roman" panose="02020603050405020304" pitchFamily="18" charset="0"/>
                <a:cs typeface="Times New Roman" panose="02020603050405020304" pitchFamily="18" charset="0"/>
              </a:rPr>
              <a:t>Domenikos</a:t>
            </a:r>
            <a:r>
              <a:rPr lang="es-ES" sz="2400" b="1"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s-ES" sz="2400" b="1" dirty="0" err="1">
                <a:solidFill>
                  <a:schemeClr val="accent4">
                    <a:lumMod val="20000"/>
                    <a:lumOff val="80000"/>
                  </a:schemeClr>
                </a:solidFill>
                <a:latin typeface="Times New Roman" panose="02020603050405020304" pitchFamily="18" charset="0"/>
                <a:cs typeface="Times New Roman" panose="02020603050405020304" pitchFamily="18" charset="0"/>
              </a:rPr>
              <a:t>Theotokopoulos</a:t>
            </a:r>
            <a:r>
              <a:rPr lang="es-ES" sz="2400" b="1"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s-ES" sz="2400" b="1" dirty="0" err="1">
                <a:solidFill>
                  <a:schemeClr val="accent4">
                    <a:lumMod val="20000"/>
                    <a:lumOff val="80000"/>
                  </a:schemeClr>
                </a:solidFill>
                <a:latin typeface="Times New Roman" panose="02020603050405020304" pitchFamily="18" charset="0"/>
                <a:cs typeface="Times New Roman" panose="02020603050405020304" pitchFamily="18" charset="0"/>
              </a:rPr>
              <a:t>or</a:t>
            </a:r>
            <a:r>
              <a:rPr lang="es-ES" sz="2400" b="1" dirty="0">
                <a:solidFill>
                  <a:schemeClr val="accent4">
                    <a:lumMod val="20000"/>
                    <a:lumOff val="80000"/>
                  </a:schemeClr>
                </a:solidFill>
                <a:latin typeface="Times New Roman" panose="02020603050405020304" pitchFamily="18" charset="0"/>
                <a:cs typeface="Times New Roman" panose="02020603050405020304" pitchFamily="18" charset="0"/>
              </a:rPr>
              <a:t> El Greco, </a:t>
            </a:r>
            <a:br>
              <a:rPr lang="es-ES" sz="24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s-ES" sz="2400" b="1" dirty="0">
                <a:solidFill>
                  <a:schemeClr val="accent4">
                    <a:lumMod val="20000"/>
                    <a:lumOff val="80000"/>
                  </a:schemeClr>
                </a:solidFill>
                <a:latin typeface="Times New Roman" panose="02020603050405020304" pitchFamily="18" charset="0"/>
                <a:cs typeface="Times New Roman" panose="02020603050405020304" pitchFamily="18" charset="0"/>
              </a:rPr>
              <a:t>1541 – 1614</a:t>
            </a:r>
            <a:br>
              <a:rPr lang="es-ES" sz="24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t>The Apostle Luke painting an image of the Virgin </a:t>
            </a:r>
            <a:r>
              <a:rPr lang="en-US" sz="2400" b="1" dirty="0" err="1">
                <a:solidFill>
                  <a:schemeClr val="accent4">
                    <a:lumMod val="20000"/>
                    <a:lumOff val="80000"/>
                  </a:schemeClr>
                </a:solidFill>
                <a:latin typeface="Times New Roman" panose="02020603050405020304" pitchFamily="18" charset="0"/>
                <a:cs typeface="Times New Roman" panose="02020603050405020304" pitchFamily="18" charset="0"/>
              </a:rPr>
              <a:t>Hodegetria</a:t>
            </a:r>
            <a:r>
              <a:rPr lang="en-US" sz="2400" b="1"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2400" dirty="0">
                <a:solidFill>
                  <a:schemeClr val="accent4">
                    <a:lumMod val="20000"/>
                    <a:lumOff val="80000"/>
                  </a:schemeClr>
                </a:solidFill>
                <a:latin typeface="Times New Roman" panose="02020603050405020304" pitchFamily="18" charset="0"/>
                <a:cs typeface="Times New Roman" panose="02020603050405020304" pitchFamily="18" charset="0"/>
              </a:rPr>
              <a:t>before 1567, egg tempera on wood, 0.41x0.33 m, </a:t>
            </a:r>
            <a:r>
              <a:rPr lang="en-US" sz="2400" dirty="0" err="1">
                <a:solidFill>
                  <a:schemeClr val="accent4">
                    <a:lumMod val="20000"/>
                    <a:lumOff val="80000"/>
                  </a:schemeClr>
                </a:solidFill>
                <a:latin typeface="Times New Roman" panose="02020603050405020304" pitchFamily="18" charset="0"/>
                <a:cs typeface="Times New Roman" panose="02020603050405020304" pitchFamily="18" charset="0"/>
              </a:rPr>
              <a:t>Benaki</a:t>
            </a:r>
            <a:r>
              <a:rPr lang="en-US" sz="2400" dirty="0">
                <a:solidFill>
                  <a:schemeClr val="accent4">
                    <a:lumMod val="20000"/>
                    <a:lumOff val="80000"/>
                  </a:schemeClr>
                </a:solidFill>
                <a:latin typeface="Times New Roman" panose="02020603050405020304" pitchFamily="18" charset="0"/>
                <a:cs typeface="Times New Roman" panose="02020603050405020304" pitchFamily="18" charset="0"/>
              </a:rPr>
              <a:t> Museum, Athens</a:t>
            </a:r>
          </a:p>
        </p:txBody>
      </p:sp>
      <p:pic>
        <p:nvPicPr>
          <p:cNvPr id="1026" name="Picture 2" descr="Αποτέλεσμα εικόνας για Benaki Museum Theotokopoulos">
            <a:extLst>
              <a:ext uri="{FF2B5EF4-FFF2-40B4-BE49-F238E27FC236}">
                <a16:creationId xmlns:a16="http://schemas.microsoft.com/office/drawing/2014/main" id="{B930A10F-881C-442A-8AA0-A6CD1A520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237" y="11097"/>
            <a:ext cx="54657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663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050" name="Picture 2" descr="Αποτέλεσμα εικόνας για El Greco The Apostle Luke painting an image of the Virgin Hodegetria">
            <a:extLst>
              <a:ext uri="{FF2B5EF4-FFF2-40B4-BE49-F238E27FC236}">
                <a16:creationId xmlns:a16="http://schemas.microsoft.com/office/drawing/2014/main" id="{D83D92F1-172A-4B55-831B-9F1BE5CE37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11"/>
          <a:stretch/>
        </p:blipFill>
        <p:spPr bwMode="auto">
          <a:xfrm>
            <a:off x="638175" y="358973"/>
            <a:ext cx="10915650" cy="6140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47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0B90-21BB-41A9-A463-FE6699525782}"/>
              </a:ext>
            </a:extLst>
          </p:cNvPr>
          <p:cNvSpPr>
            <a:spLocks noGrp="1"/>
          </p:cNvSpPr>
          <p:nvPr>
            <p:ph type="title"/>
          </p:nvPr>
        </p:nvSpPr>
        <p:spPr>
          <a:xfrm>
            <a:off x="7353300" y="365125"/>
            <a:ext cx="4610100" cy="1325563"/>
          </a:xfrm>
        </p:spPr>
        <p:txBody>
          <a:bodyPr>
            <a:normAutofit fontScale="90000"/>
          </a:bodyPr>
          <a:lstStyle/>
          <a:p>
            <a:pPr algn="ct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r>
              <a:rPr lang="es-ES" sz="2400" b="1" dirty="0" err="1">
                <a:solidFill>
                  <a:schemeClr val="tx2">
                    <a:lumMod val="20000"/>
                    <a:lumOff val="80000"/>
                  </a:schemeClr>
                </a:solidFill>
                <a:latin typeface="Times New Roman" panose="02020603050405020304" pitchFamily="18" charset="0"/>
                <a:cs typeface="Times New Roman" panose="02020603050405020304" pitchFamily="18" charset="0"/>
              </a:rPr>
              <a:t>Domenikos</a:t>
            </a:r>
            <a:r>
              <a:rPr lang="es-ES" sz="2400" b="1" dirty="0">
                <a:solidFill>
                  <a:schemeClr val="tx2">
                    <a:lumMod val="20000"/>
                    <a:lumOff val="80000"/>
                  </a:schemeClr>
                </a:solidFill>
                <a:latin typeface="Times New Roman" panose="02020603050405020304" pitchFamily="18" charset="0"/>
                <a:cs typeface="Times New Roman" panose="02020603050405020304" pitchFamily="18" charset="0"/>
              </a:rPr>
              <a:t> </a:t>
            </a:r>
            <a:r>
              <a:rPr lang="es-ES" sz="2400" b="1" dirty="0" err="1">
                <a:solidFill>
                  <a:schemeClr val="tx2">
                    <a:lumMod val="20000"/>
                    <a:lumOff val="80000"/>
                  </a:schemeClr>
                </a:solidFill>
                <a:latin typeface="Times New Roman" panose="02020603050405020304" pitchFamily="18" charset="0"/>
                <a:cs typeface="Times New Roman" panose="02020603050405020304" pitchFamily="18" charset="0"/>
              </a:rPr>
              <a:t>Theotokopoulos</a:t>
            </a:r>
            <a:r>
              <a:rPr lang="es-ES" sz="2400" b="1" dirty="0">
                <a:solidFill>
                  <a:schemeClr val="tx2">
                    <a:lumMod val="20000"/>
                    <a:lumOff val="80000"/>
                  </a:schemeClr>
                </a:solidFill>
                <a:latin typeface="Times New Roman" panose="02020603050405020304" pitchFamily="18" charset="0"/>
                <a:cs typeface="Times New Roman" panose="02020603050405020304" pitchFamily="18" charset="0"/>
              </a:rPr>
              <a:t> </a:t>
            </a:r>
            <a:r>
              <a:rPr lang="es-ES" sz="2400" b="1" dirty="0" err="1">
                <a:solidFill>
                  <a:schemeClr val="tx2">
                    <a:lumMod val="20000"/>
                    <a:lumOff val="80000"/>
                  </a:schemeClr>
                </a:solidFill>
                <a:latin typeface="Times New Roman" panose="02020603050405020304" pitchFamily="18" charset="0"/>
                <a:cs typeface="Times New Roman" panose="02020603050405020304" pitchFamily="18" charset="0"/>
              </a:rPr>
              <a:t>or</a:t>
            </a:r>
            <a:r>
              <a:rPr lang="es-ES" sz="2400" b="1" dirty="0">
                <a:solidFill>
                  <a:schemeClr val="tx2">
                    <a:lumMod val="20000"/>
                    <a:lumOff val="80000"/>
                  </a:schemeClr>
                </a:solidFill>
                <a:latin typeface="Times New Roman" panose="02020603050405020304" pitchFamily="18" charset="0"/>
                <a:cs typeface="Times New Roman" panose="02020603050405020304" pitchFamily="18" charset="0"/>
              </a:rPr>
              <a:t> El Greco, </a:t>
            </a:r>
            <a:br>
              <a:rPr lang="es-ES" sz="2400" b="1" dirty="0">
                <a:solidFill>
                  <a:schemeClr val="tx2">
                    <a:lumMod val="20000"/>
                    <a:lumOff val="80000"/>
                  </a:schemeClr>
                </a:solidFill>
                <a:latin typeface="Times New Roman" panose="02020603050405020304" pitchFamily="18" charset="0"/>
                <a:cs typeface="Times New Roman" panose="02020603050405020304" pitchFamily="18" charset="0"/>
              </a:rPr>
            </a:br>
            <a:r>
              <a:rPr lang="es-ES" sz="2400" b="1" dirty="0">
                <a:solidFill>
                  <a:schemeClr val="tx2">
                    <a:lumMod val="20000"/>
                    <a:lumOff val="80000"/>
                  </a:schemeClr>
                </a:solidFill>
                <a:latin typeface="Times New Roman" panose="02020603050405020304" pitchFamily="18" charset="0"/>
                <a:cs typeface="Times New Roman" panose="02020603050405020304" pitchFamily="18" charset="0"/>
              </a:rPr>
              <a:t>1541 – 1614</a:t>
            </a: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b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br>
            <a:r>
              <a:rPr lang="en-US" sz="2400" b="1" dirty="0">
                <a:solidFill>
                  <a:schemeClr val="tx2">
                    <a:lumMod val="20000"/>
                    <a:lumOff val="80000"/>
                  </a:schemeClr>
                </a:solidFill>
                <a:latin typeface="Times New Roman" panose="02020603050405020304" pitchFamily="18" charset="0"/>
                <a:cs typeface="Times New Roman" panose="02020603050405020304" pitchFamily="18" charset="0"/>
              </a:rPr>
              <a:t>The Adoration of the Magi, </a:t>
            </a:r>
            <a:endParaRPr lang="en-US" sz="2400" dirty="0">
              <a:solidFill>
                <a:schemeClr val="tx2">
                  <a:lumMod val="20000"/>
                  <a:lumOff val="80000"/>
                </a:schemeClr>
              </a:solidFill>
              <a:latin typeface="Times New Roman" panose="02020603050405020304" pitchFamily="18" charset="0"/>
              <a:cs typeface="Times New Roman" panose="02020603050405020304" pitchFamily="18" charset="0"/>
            </a:endParaRPr>
          </a:p>
        </p:txBody>
      </p:sp>
      <p:pic>
        <p:nvPicPr>
          <p:cNvPr id="3074" name="Picture 2" descr="Αποτέλεσμα εικόνας για Benaki Museum Theotokopoulos">
            <a:extLst>
              <a:ext uri="{FF2B5EF4-FFF2-40B4-BE49-F238E27FC236}">
                <a16:creationId xmlns:a16="http://schemas.microsoft.com/office/drawing/2014/main" id="{CC42ADD1-3958-4A29-BE7A-267DD1394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353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179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050" name="Picture 2" descr="Αποτέλεσμα εικόνας για Benaki Museum Theotokopoulos">
            <a:extLst>
              <a:ext uri="{FF2B5EF4-FFF2-40B4-BE49-F238E27FC236}">
                <a16:creationId xmlns:a16="http://schemas.microsoft.com/office/drawing/2014/main" id="{053B2100-542F-49CC-BE98-75C5391548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04" y="696573"/>
            <a:ext cx="11754592" cy="5464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35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Words>
  <Application>Microsoft Office PowerPoint</Application>
  <PresentationFormat>Widescreen</PresentationFormat>
  <Paragraphs>15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                        </vt:lpstr>
      <vt:lpstr>                      Domenikos Theotokopoulos or El Greco, 1541 – 1614 The Dormition of the Virgin,  pre 1567, egg tempera on wood, Holy Cathedral of the Dormition of the Virgin, Syros island, Greece </vt:lpstr>
      <vt:lpstr>PowerPoint Presentation</vt:lpstr>
      <vt:lpstr>                         Domenikos Theotokopoulos  El Greco,  1541 – 1614  The Dormition of the Virgin, before 1567, egg tempera on wood, Holy Cathedral of the Dormition of the Virgin, Syros island, Greece  The Burial of the Count of Orgaz, between 1586 and 1588, oil on canvas, 480 cm × 360 cm, Iglesia de Santo Tomé, Toledo </vt:lpstr>
      <vt:lpstr>                 Doenikos Theotokopoulos or El Greco, 1541 – 1614 The Passion of Christ - Pieta with Angels, 1566, egg tempera on wood, Velimezis Collection</vt:lpstr>
      <vt:lpstr>                              Domenikos Theotokopoulos or El Greco, 1541 – 1614  The Passion of Christ - Pieta with Angels, 1566, egg tempera on wood, Velimezis Collection  The Holy Trinity,  1577–1579, oil on canvas, 300 × 178 cm, Museo del Prado, Madrid </vt:lpstr>
      <vt:lpstr>                         Domenikos Theotokopoulos or El Greco,  1541 – 1614 The Apostle Luke painting an image of the Virgin Hodegetria, before 1567, egg tempera on wood, 0.41x0.33 m, Benaki Museum, Athens</vt:lpstr>
      <vt:lpstr>PowerPoint Presentation</vt:lpstr>
      <vt:lpstr>                        Domenikos Theotokopoulos or El Greco,  1541 – 1614    The Adoration of the Magi,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Amalia Spiliakou</dc:creator>
  <cp:lastModifiedBy>Amalia Spiliakou</cp:lastModifiedBy>
  <cp:revision>1</cp:revision>
  <dcterms:created xsi:type="dcterms:W3CDTF">2020-03-20T08:04:56Z</dcterms:created>
  <dcterms:modified xsi:type="dcterms:W3CDTF">2020-03-20T08:05:05Z</dcterms:modified>
</cp:coreProperties>
</file>