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1" r:id="rId3"/>
    <p:sldId id="263" r:id="rId4"/>
    <p:sldId id="258" r:id="rId5"/>
    <p:sldId id="262" r:id="rId6"/>
    <p:sldId id="266" r:id="rId7"/>
    <p:sldId id="267" r:id="rId8"/>
    <p:sldId id="26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2600"/>
    <a:srgbClr val="705500"/>
    <a:srgbClr val="261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F4FFE9-784E-4757-B465-38D31390720B}" v="89" dt="2020-01-18T08:40:07.8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7" d="100"/>
          <a:sy n="67" d="100"/>
        </p:scale>
        <p:origin x="6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7DF4FFE9-784E-4757-B465-38D31390720B}"/>
    <pc:docChg chg="undo redo custSel mod addSld delSld modSld sldOrd">
      <pc:chgData name="Amalia Spiliakou" userId="f4bd6b91a0b5818a" providerId="LiveId" clId="{7DF4FFE9-784E-4757-B465-38D31390720B}" dt="2020-01-18T08:46:15.382" v="511" actId="20577"/>
      <pc:docMkLst>
        <pc:docMk/>
      </pc:docMkLst>
      <pc:sldChg chg="del">
        <pc:chgData name="Amalia Spiliakou" userId="f4bd6b91a0b5818a" providerId="LiveId" clId="{7DF4FFE9-784E-4757-B465-38D31390720B}" dt="2020-01-18T08:11:15.694" v="10" actId="2696"/>
        <pc:sldMkLst>
          <pc:docMk/>
          <pc:sldMk cId="3653133728" sldId="256"/>
        </pc:sldMkLst>
      </pc:sldChg>
      <pc:sldChg chg="del">
        <pc:chgData name="Amalia Spiliakou" userId="f4bd6b91a0b5818a" providerId="LiveId" clId="{7DF4FFE9-784E-4757-B465-38D31390720B}" dt="2020-01-18T08:11:18.855" v="11" actId="2696"/>
        <pc:sldMkLst>
          <pc:docMk/>
          <pc:sldMk cId="4227097114" sldId="257"/>
        </pc:sldMkLst>
      </pc:sldChg>
      <pc:sldChg chg="addSp delSp modSp del setBg">
        <pc:chgData name="Amalia Spiliakou" userId="f4bd6b91a0b5818a" providerId="LiveId" clId="{7DF4FFE9-784E-4757-B465-38D31390720B}" dt="2020-01-18T08:20:10.380" v="143" actId="2696"/>
        <pc:sldMkLst>
          <pc:docMk/>
          <pc:sldMk cId="1990867988" sldId="259"/>
        </pc:sldMkLst>
        <pc:spChg chg="mod">
          <ac:chgData name="Amalia Spiliakou" userId="f4bd6b91a0b5818a" providerId="LiveId" clId="{7DF4FFE9-784E-4757-B465-38D31390720B}" dt="2020-01-18T08:17:09.235" v="84" actId="6549"/>
          <ac:spMkLst>
            <pc:docMk/>
            <pc:sldMk cId="1990867988" sldId="259"/>
            <ac:spMk id="2" creationId="{959C33A7-3BBE-4984-871C-DE572F0BEAD4}"/>
          </ac:spMkLst>
        </pc:spChg>
        <pc:graphicFrameChg chg="add del modGraphic">
          <ac:chgData name="Amalia Spiliakou" userId="f4bd6b91a0b5818a" providerId="LiveId" clId="{7DF4FFE9-784E-4757-B465-38D31390720B}" dt="2020-01-18T08:17:37.123" v="91" actId="478"/>
          <ac:graphicFrameMkLst>
            <pc:docMk/>
            <pc:sldMk cId="1990867988" sldId="259"/>
            <ac:graphicFrameMk id="4" creationId="{21AE0DDC-A97E-463D-8B05-05FA0C19BCC1}"/>
          </ac:graphicFrameMkLst>
        </pc:graphicFrameChg>
      </pc:sldChg>
      <pc:sldChg chg="delSp add del">
        <pc:chgData name="Amalia Spiliakou" userId="f4bd6b91a0b5818a" providerId="LiveId" clId="{7DF4FFE9-784E-4757-B465-38D31390720B}" dt="2020-01-18T06:50:28.699" v="4" actId="2696"/>
        <pc:sldMkLst>
          <pc:docMk/>
          <pc:sldMk cId="3214452602" sldId="260"/>
        </pc:sldMkLst>
        <pc:spChg chg="del">
          <ac:chgData name="Amalia Spiliakou" userId="f4bd6b91a0b5818a" providerId="LiveId" clId="{7DF4FFE9-784E-4757-B465-38D31390720B}" dt="2020-01-18T06:50:22.691" v="1" actId="478"/>
          <ac:spMkLst>
            <pc:docMk/>
            <pc:sldMk cId="3214452602" sldId="260"/>
            <ac:spMk id="2" creationId="{205F2281-530F-48F6-895D-A72426423334}"/>
          </ac:spMkLst>
        </pc:spChg>
        <pc:spChg chg="del">
          <ac:chgData name="Amalia Spiliakou" userId="f4bd6b91a0b5818a" providerId="LiveId" clId="{7DF4FFE9-784E-4757-B465-38D31390720B}" dt="2020-01-18T06:50:24.360" v="2" actId="478"/>
          <ac:spMkLst>
            <pc:docMk/>
            <pc:sldMk cId="3214452602" sldId="260"/>
            <ac:spMk id="3" creationId="{9EB76072-6FCA-4032-9C9C-11E6918EB07A}"/>
          </ac:spMkLst>
        </pc:spChg>
      </pc:sldChg>
      <pc:sldChg chg="modSp add ord setBg">
        <pc:chgData name="Amalia Spiliakou" userId="f4bd6b91a0b5818a" providerId="LiveId" clId="{7DF4FFE9-784E-4757-B465-38D31390720B}" dt="2020-01-18T08:11:10.151" v="9"/>
        <pc:sldMkLst>
          <pc:docMk/>
          <pc:sldMk cId="2133174226" sldId="261"/>
        </pc:sldMkLst>
        <pc:picChg chg="mod">
          <ac:chgData name="Amalia Spiliakou" userId="f4bd6b91a0b5818a" providerId="LiveId" clId="{7DF4FFE9-784E-4757-B465-38D31390720B}" dt="2020-01-18T06:52:23.068" v="7" actId="1076"/>
          <ac:picMkLst>
            <pc:docMk/>
            <pc:sldMk cId="2133174226" sldId="261"/>
            <ac:picMk id="5" creationId="{B3A9512C-DC9B-41CC-8B88-053169A53FAD}"/>
          </ac:picMkLst>
        </pc:picChg>
        <pc:picChg chg="mod">
          <ac:chgData name="Amalia Spiliakou" userId="f4bd6b91a0b5818a" providerId="LiveId" clId="{7DF4FFE9-784E-4757-B465-38D31390720B}" dt="2020-01-18T06:52:25.690" v="8" actId="1076"/>
          <ac:picMkLst>
            <pc:docMk/>
            <pc:sldMk cId="2133174226" sldId="261"/>
            <ac:picMk id="1026" creationId="{A281D64E-B275-4B56-A7DE-B8EB4FFEC6B5}"/>
          </ac:picMkLst>
        </pc:picChg>
      </pc:sldChg>
      <pc:sldChg chg="addSp delSp modSp add setBg">
        <pc:chgData name="Amalia Spiliakou" userId="f4bd6b91a0b5818a" providerId="LiveId" clId="{7DF4FFE9-784E-4757-B465-38D31390720B}" dt="2020-01-18T08:44:12.099" v="389" actId="6549"/>
        <pc:sldMkLst>
          <pc:docMk/>
          <pc:sldMk cId="3684492573" sldId="262"/>
        </pc:sldMkLst>
        <pc:spChg chg="add mod">
          <ac:chgData name="Amalia Spiliakou" userId="f4bd6b91a0b5818a" providerId="LiveId" clId="{7DF4FFE9-784E-4757-B465-38D31390720B}" dt="2020-01-18T08:44:12.099" v="389" actId="6549"/>
          <ac:spMkLst>
            <pc:docMk/>
            <pc:sldMk cId="3684492573" sldId="262"/>
            <ac:spMk id="2" creationId="{C799EF4D-86C2-4B52-86CB-3BDFB9C8EA59}"/>
          </ac:spMkLst>
        </pc:spChg>
        <pc:spChg chg="add del">
          <ac:chgData name="Amalia Spiliakou" userId="f4bd6b91a0b5818a" providerId="LiveId" clId="{7DF4FFE9-784E-4757-B465-38D31390720B}" dt="2020-01-18T08:25:23.171" v="171" actId="478"/>
          <ac:spMkLst>
            <pc:docMk/>
            <pc:sldMk cId="3684492573" sldId="262"/>
            <ac:spMk id="3" creationId="{7625EB34-70F7-4812-82A0-9C4940490AE1}"/>
          </ac:spMkLst>
        </pc:spChg>
        <pc:picChg chg="add mod">
          <ac:chgData name="Amalia Spiliakou" userId="f4bd6b91a0b5818a" providerId="LiveId" clId="{7DF4FFE9-784E-4757-B465-38D31390720B}" dt="2020-01-18T08:12:13.314" v="16" actId="1076"/>
          <ac:picMkLst>
            <pc:docMk/>
            <pc:sldMk cId="3684492573" sldId="262"/>
            <ac:picMk id="1026" creationId="{38787374-EF2F-48BA-87A8-2B5914302D05}"/>
          </ac:picMkLst>
        </pc:picChg>
      </pc:sldChg>
      <pc:sldChg chg="addSp delSp modSp add setBg">
        <pc:chgData name="Amalia Spiliakou" userId="f4bd6b91a0b5818a" providerId="LiveId" clId="{7DF4FFE9-784E-4757-B465-38D31390720B}" dt="2020-01-18T08:44:31.689" v="411" actId="6549"/>
        <pc:sldMkLst>
          <pc:docMk/>
          <pc:sldMk cId="71459417" sldId="263"/>
        </pc:sldMkLst>
        <pc:spChg chg="mod">
          <ac:chgData name="Amalia Spiliakou" userId="f4bd6b91a0b5818a" providerId="LiveId" clId="{7DF4FFE9-784E-4757-B465-38D31390720B}" dt="2020-01-18T08:44:31.689" v="411" actId="6549"/>
          <ac:spMkLst>
            <pc:docMk/>
            <pc:sldMk cId="71459417" sldId="263"/>
            <ac:spMk id="2" creationId="{23CDC9DB-6FDA-4F63-9C96-A2015BC20C15}"/>
          </ac:spMkLst>
        </pc:spChg>
        <pc:graphicFrameChg chg="add del modGraphic">
          <ac:chgData name="Amalia Spiliakou" userId="f4bd6b91a0b5818a" providerId="LiveId" clId="{7DF4FFE9-784E-4757-B465-38D31390720B}" dt="2020-01-18T08:17:28.548" v="88" actId="478"/>
          <ac:graphicFrameMkLst>
            <pc:docMk/>
            <pc:sldMk cId="71459417" sldId="263"/>
            <ac:graphicFrameMk id="4" creationId="{F25E7E8C-F386-46D6-A70A-45E0CC3DB08E}"/>
          </ac:graphicFrameMkLst>
        </pc:graphicFrameChg>
        <pc:picChg chg="add mod">
          <ac:chgData name="Amalia Spiliakou" userId="f4bd6b91a0b5818a" providerId="LiveId" clId="{7DF4FFE9-784E-4757-B465-38D31390720B}" dt="2020-01-18T08:17:57.057" v="94" actId="1076"/>
          <ac:picMkLst>
            <pc:docMk/>
            <pc:sldMk cId="71459417" sldId="263"/>
            <ac:picMk id="5" creationId="{2C72BBB0-2AB0-438C-85C2-86FD1A8A93C6}"/>
          </ac:picMkLst>
        </pc:picChg>
      </pc:sldChg>
      <pc:sldChg chg="addSp delSp modSp add ord setBg">
        <pc:chgData name="Amalia Spiliakou" userId="f4bd6b91a0b5818a" providerId="LiveId" clId="{7DF4FFE9-784E-4757-B465-38D31390720B}" dt="2020-01-18T08:24:33.488" v="167" actId="207"/>
        <pc:sldMkLst>
          <pc:docMk/>
          <pc:sldMk cId="1532038838" sldId="264"/>
        </pc:sldMkLst>
        <pc:spChg chg="del">
          <ac:chgData name="Amalia Spiliakou" userId="f4bd6b91a0b5818a" providerId="LiveId" clId="{7DF4FFE9-784E-4757-B465-38D31390720B}" dt="2020-01-18T08:22:08.518" v="153" actId="478"/>
          <ac:spMkLst>
            <pc:docMk/>
            <pc:sldMk cId="1532038838" sldId="264"/>
            <ac:spMk id="2" creationId="{61AB9FB2-5146-4A05-BAA7-8214EF47F8C4}"/>
          </ac:spMkLst>
        </pc:spChg>
        <pc:spChg chg="del">
          <ac:chgData name="Amalia Spiliakou" userId="f4bd6b91a0b5818a" providerId="LiveId" clId="{7DF4FFE9-784E-4757-B465-38D31390720B}" dt="2020-01-18T08:22:10.298" v="154" actId="478"/>
          <ac:spMkLst>
            <pc:docMk/>
            <pc:sldMk cId="1532038838" sldId="264"/>
            <ac:spMk id="3" creationId="{3A4AFFC5-98D0-4021-9B6B-8ACC8348841C}"/>
          </ac:spMkLst>
        </pc:spChg>
        <pc:spChg chg="add mod">
          <ac:chgData name="Amalia Spiliakou" userId="f4bd6b91a0b5818a" providerId="LiveId" clId="{7DF4FFE9-784E-4757-B465-38D31390720B}" dt="2020-01-18T08:24:33.488" v="167" actId="207"/>
          <ac:spMkLst>
            <pc:docMk/>
            <pc:sldMk cId="1532038838" sldId="264"/>
            <ac:spMk id="4" creationId="{E3C3895D-30D7-4C91-9018-288EE1ED371B}"/>
          </ac:spMkLst>
        </pc:spChg>
      </pc:sldChg>
      <pc:sldChg chg="add del">
        <pc:chgData name="Amalia Spiliakou" userId="f4bd6b91a0b5818a" providerId="LiveId" clId="{7DF4FFE9-784E-4757-B465-38D31390720B}" dt="2020-01-18T08:25:36.656" v="174" actId="2696"/>
        <pc:sldMkLst>
          <pc:docMk/>
          <pc:sldMk cId="2566561281" sldId="265"/>
        </pc:sldMkLst>
      </pc:sldChg>
      <pc:sldChg chg="add del">
        <pc:chgData name="Amalia Spiliakou" userId="f4bd6b91a0b5818a" providerId="LiveId" clId="{7DF4FFE9-784E-4757-B465-38D31390720B}" dt="2020-01-18T08:25:09.485" v="169" actId="2696"/>
        <pc:sldMkLst>
          <pc:docMk/>
          <pc:sldMk cId="3358156797" sldId="265"/>
        </pc:sldMkLst>
      </pc:sldChg>
      <pc:sldChg chg="modSp add setBg">
        <pc:chgData name="Amalia Spiliakou" userId="f4bd6b91a0b5818a" providerId="LiveId" clId="{7DF4FFE9-784E-4757-B465-38D31390720B}" dt="2020-01-18T08:46:15.382" v="511" actId="20577"/>
        <pc:sldMkLst>
          <pc:docMk/>
          <pc:sldMk cId="1177921473" sldId="266"/>
        </pc:sldMkLst>
        <pc:spChg chg="mod">
          <ac:chgData name="Amalia Spiliakou" userId="f4bd6b91a0b5818a" providerId="LiveId" clId="{7DF4FFE9-784E-4757-B465-38D31390720B}" dt="2020-01-18T08:46:15.382" v="511" actId="20577"/>
          <ac:spMkLst>
            <pc:docMk/>
            <pc:sldMk cId="1177921473" sldId="266"/>
            <ac:spMk id="4" creationId="{E3C3895D-30D7-4C91-9018-288EE1ED371B}"/>
          </ac:spMkLst>
        </pc:spChg>
      </pc:sldChg>
      <pc:sldChg chg="addSp delSp modSp add setBg">
        <pc:chgData name="Amalia Spiliakou" userId="f4bd6b91a0b5818a" providerId="LiveId" clId="{7DF4FFE9-784E-4757-B465-38D31390720B}" dt="2020-01-18T08:43:43.089" v="367" actId="20577"/>
        <pc:sldMkLst>
          <pc:docMk/>
          <pc:sldMk cId="336159191" sldId="267"/>
        </pc:sldMkLst>
        <pc:spChg chg="del">
          <ac:chgData name="Amalia Spiliakou" userId="f4bd6b91a0b5818a" providerId="LiveId" clId="{7DF4FFE9-784E-4757-B465-38D31390720B}" dt="2020-01-18T08:26:08.322" v="186" actId="478"/>
          <ac:spMkLst>
            <pc:docMk/>
            <pc:sldMk cId="336159191" sldId="267"/>
            <ac:spMk id="2" creationId="{0F6BC25E-B6C9-47D1-95A8-A328E48888AB}"/>
          </ac:spMkLst>
        </pc:spChg>
        <pc:spChg chg="del">
          <ac:chgData name="Amalia Spiliakou" userId="f4bd6b91a0b5818a" providerId="LiveId" clId="{7DF4FFE9-784E-4757-B465-38D31390720B}" dt="2020-01-18T08:26:10.139" v="187" actId="478"/>
          <ac:spMkLst>
            <pc:docMk/>
            <pc:sldMk cId="336159191" sldId="267"/>
            <ac:spMk id="3" creationId="{2A36FB4C-64B9-4DD1-96E4-26FD9E7F51B3}"/>
          </ac:spMkLst>
        </pc:spChg>
        <pc:spChg chg="add mod">
          <ac:chgData name="Amalia Spiliakou" userId="f4bd6b91a0b5818a" providerId="LiveId" clId="{7DF4FFE9-784E-4757-B465-38D31390720B}" dt="2020-01-18T08:43:43.089" v="367" actId="20577"/>
          <ac:spMkLst>
            <pc:docMk/>
            <pc:sldMk cId="336159191" sldId="267"/>
            <ac:spMk id="4" creationId="{D9B931F3-F672-4630-B609-E475A6F9C0F1}"/>
          </ac:spMkLst>
        </pc:spChg>
        <pc:picChg chg="add mod">
          <ac:chgData name="Amalia Spiliakou" userId="f4bd6b91a0b5818a" providerId="LiveId" clId="{7DF4FFE9-784E-4757-B465-38D31390720B}" dt="2020-01-18T08:34:47.988" v="277" actId="1076"/>
          <ac:picMkLst>
            <pc:docMk/>
            <pc:sldMk cId="336159191" sldId="267"/>
            <ac:picMk id="3074" creationId="{72867EB6-992D-4636-953C-C6022F583C39}"/>
          </ac:picMkLst>
        </pc:picChg>
        <pc:picChg chg="add del">
          <ac:chgData name="Amalia Spiliakou" userId="f4bd6b91a0b5818a" providerId="LiveId" clId="{7DF4FFE9-784E-4757-B465-38D31390720B}" dt="2020-01-18T08:38:22.550" v="315" actId="478"/>
          <ac:picMkLst>
            <pc:docMk/>
            <pc:sldMk cId="336159191" sldId="267"/>
            <ac:picMk id="3076" creationId="{5B0B4B82-E4DC-4420-A039-3E61F8521598}"/>
          </ac:picMkLst>
        </pc:picChg>
      </pc:sldChg>
      <pc:sldChg chg="addSp modSp add mod setBg">
        <pc:chgData name="Amalia Spiliakou" userId="f4bd6b91a0b5818a" providerId="LiveId" clId="{7DF4FFE9-784E-4757-B465-38D31390720B}" dt="2020-01-18T08:40:32.379" v="341" actId="115"/>
        <pc:sldMkLst>
          <pc:docMk/>
          <pc:sldMk cId="3986165344" sldId="268"/>
        </pc:sldMkLst>
        <pc:spChg chg="add mod">
          <ac:chgData name="Amalia Spiliakou" userId="f4bd6b91a0b5818a" providerId="LiveId" clId="{7DF4FFE9-784E-4757-B465-38D31390720B}" dt="2020-01-18T08:40:32.379" v="341" actId="115"/>
          <ac:spMkLst>
            <pc:docMk/>
            <pc:sldMk cId="3986165344" sldId="268"/>
            <ac:spMk id="3" creationId="{53BA344A-402D-49DF-8D82-CB7E50666B93}"/>
          </ac:spMkLst>
        </pc:spChg>
        <pc:picChg chg="add mod">
          <ac:chgData name="Amalia Spiliakou" userId="f4bd6b91a0b5818a" providerId="LiveId" clId="{7DF4FFE9-784E-4757-B465-38D31390720B}" dt="2020-01-18T08:38:34.537" v="318" actId="26606"/>
          <ac:picMkLst>
            <pc:docMk/>
            <pc:sldMk cId="3986165344" sldId="268"/>
            <ac:picMk id="2" creationId="{5E3FF1C4-6A6E-427A-9AF7-EBC4C6E974F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F4FA3-29B2-43D4-8B6C-974FCD264B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082CA9-35B0-4CC5-9A43-E86759762C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D17E89-42AF-4FD7-86A9-AB199C39B936}"/>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5" name="Footer Placeholder 4">
            <a:extLst>
              <a:ext uri="{FF2B5EF4-FFF2-40B4-BE49-F238E27FC236}">
                <a16:creationId xmlns:a16="http://schemas.microsoft.com/office/drawing/2014/main" id="{66306344-8FC4-4A59-BA45-ECBDE1745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C1CA1F-CB45-4221-9323-87589E520BD7}"/>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1255379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C36FB-9E11-4F0C-9719-0DFA58CB71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B452AA-FD26-4CE9-ACD7-B431FB9AC6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53E45E-6078-4E2E-8587-86339D416943}"/>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5" name="Footer Placeholder 4">
            <a:extLst>
              <a:ext uri="{FF2B5EF4-FFF2-40B4-BE49-F238E27FC236}">
                <a16:creationId xmlns:a16="http://schemas.microsoft.com/office/drawing/2014/main" id="{E40CE23F-608D-41D1-A58C-097DB88425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38825-4665-4CDD-94B3-99B558E4CEA1}"/>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4265176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92F18-0652-4ACA-8D9B-D9AFDF3CF0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5310A1-4649-45BA-8739-2F99A4CBD7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AE24DF-D8F1-4D21-8EEB-8593A7F889B8}"/>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5" name="Footer Placeholder 4">
            <a:extLst>
              <a:ext uri="{FF2B5EF4-FFF2-40B4-BE49-F238E27FC236}">
                <a16:creationId xmlns:a16="http://schemas.microsoft.com/office/drawing/2014/main" id="{039DF745-F6A1-4B26-BB09-49093371DD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E1FCE3-05A4-45E1-9CE6-264EE2EA19AE}"/>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1374552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3E4D3-0FAB-43C3-AF7D-9AE9745F9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074C6D-564A-4BBA-B9D6-7D84FB0E4E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E13980-3FB6-4F85-A566-543FC657B6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824CD8-08DD-4BB7-9672-1D9C97628EF2}"/>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6" name="Footer Placeholder 5">
            <a:extLst>
              <a:ext uri="{FF2B5EF4-FFF2-40B4-BE49-F238E27FC236}">
                <a16:creationId xmlns:a16="http://schemas.microsoft.com/office/drawing/2014/main" id="{28E6FAC5-4FE6-415D-A699-EAE99FE383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2B066D-88BD-4CF8-B3BE-C8F027A7E95F}"/>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80936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3B4BB-2493-4DA5-A231-D308FC53D0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1A0FEA-E1F5-4F4E-AA9A-932D832D47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DEC361-4CC3-4262-B645-3C740CB23E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8F2796-8177-4503-857C-47B417C7C4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DA654F-7610-430E-BB15-08D9AD1347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7E0E0F-DB92-4118-92A7-BB214496364C}"/>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8" name="Footer Placeholder 7">
            <a:extLst>
              <a:ext uri="{FF2B5EF4-FFF2-40B4-BE49-F238E27FC236}">
                <a16:creationId xmlns:a16="http://schemas.microsoft.com/office/drawing/2014/main" id="{6B89A434-14EB-4506-8BF6-6F4F6C8887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50EB03-4953-4885-BE0A-8634103EB76C}"/>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3041696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10CFE-A95E-4C3D-BA92-BCC0FC1EB7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18A8AF-D566-4060-B32E-D01DB5C35B98}"/>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4" name="Footer Placeholder 3">
            <a:extLst>
              <a:ext uri="{FF2B5EF4-FFF2-40B4-BE49-F238E27FC236}">
                <a16:creationId xmlns:a16="http://schemas.microsoft.com/office/drawing/2014/main" id="{703BB9F4-31AD-419C-B376-BB9ABB3AB5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A41897-5A02-4B27-B4BB-2D09253572EB}"/>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1702139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439E68-E868-4AE4-B860-E710F20EB323}"/>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3" name="Footer Placeholder 2">
            <a:extLst>
              <a:ext uri="{FF2B5EF4-FFF2-40B4-BE49-F238E27FC236}">
                <a16:creationId xmlns:a16="http://schemas.microsoft.com/office/drawing/2014/main" id="{E5B92CDA-0197-4DD1-BA87-3CD3AC868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E5255D-0F3A-4429-A8D3-8F2BC85687D8}"/>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3578315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F5018-DC4D-4F52-9D7D-EFA09AD9FB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584176-E936-44BC-BD48-12C73240CE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AA53C4-F428-495B-A5D8-2D26CB5D1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AF9381-0A40-4889-B109-6919FCA76905}"/>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6" name="Footer Placeholder 5">
            <a:extLst>
              <a:ext uri="{FF2B5EF4-FFF2-40B4-BE49-F238E27FC236}">
                <a16:creationId xmlns:a16="http://schemas.microsoft.com/office/drawing/2014/main" id="{8CA1BDAF-3582-41C3-99EB-C2275E72C9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ACA4E6-1CFE-4EFD-B41F-4E4D0080538A}"/>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1231303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9B7AC-7D0E-4253-BD2C-7015C5CBF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A09F5C-23BA-4C23-9CB3-1B5C79BDEC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5BE89D-DBCB-495A-832E-2DCA976EE4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8CD501-7E69-4315-8EB5-BB696A82CC7D}"/>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6" name="Footer Placeholder 5">
            <a:extLst>
              <a:ext uri="{FF2B5EF4-FFF2-40B4-BE49-F238E27FC236}">
                <a16:creationId xmlns:a16="http://schemas.microsoft.com/office/drawing/2014/main" id="{A4739441-A1CB-4FF7-A3A1-94CF358F6A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8D9896-4CAE-4A96-AE9A-857EB21F0D1E}"/>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4273205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84235-F313-49A6-A26E-BD348B10A6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AA2876-6FF3-4065-9532-81860F43FB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0A3488-EB51-45DE-AF5B-E49C6A86711C}"/>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5" name="Footer Placeholder 4">
            <a:extLst>
              <a:ext uri="{FF2B5EF4-FFF2-40B4-BE49-F238E27FC236}">
                <a16:creationId xmlns:a16="http://schemas.microsoft.com/office/drawing/2014/main" id="{37CA1017-2CA6-4DBB-9A51-B642BEB1F2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13FCFA-EF68-40E5-8272-E474FC167949}"/>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1550298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CA4C67-7EE6-47AE-BB51-4E9E4F2052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1B09EF-A6DE-4242-ABD4-E2FAB25238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5A68E2-611A-4E9A-97FD-932CF58FCC82}"/>
              </a:ext>
            </a:extLst>
          </p:cNvPr>
          <p:cNvSpPr>
            <a:spLocks noGrp="1"/>
          </p:cNvSpPr>
          <p:nvPr>
            <p:ph type="dt" sz="half" idx="10"/>
          </p:nvPr>
        </p:nvSpPr>
        <p:spPr/>
        <p:txBody>
          <a:bodyPr/>
          <a:lstStyle/>
          <a:p>
            <a:fld id="{71F06115-6FDA-4682-B21D-88B58A36D68A}" type="datetimeFigureOut">
              <a:rPr lang="en-US" smtClean="0"/>
              <a:t>1/18/2020</a:t>
            </a:fld>
            <a:endParaRPr lang="en-US"/>
          </a:p>
        </p:txBody>
      </p:sp>
      <p:sp>
        <p:nvSpPr>
          <p:cNvPr id="5" name="Footer Placeholder 4">
            <a:extLst>
              <a:ext uri="{FF2B5EF4-FFF2-40B4-BE49-F238E27FC236}">
                <a16:creationId xmlns:a16="http://schemas.microsoft.com/office/drawing/2014/main" id="{82306660-B8D1-4DD0-8F1F-A9A7131234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2BA7C-B2E7-41C5-B5DE-1A97F9C9E19E}"/>
              </a:ext>
            </a:extLst>
          </p:cNvPr>
          <p:cNvSpPr>
            <a:spLocks noGrp="1"/>
          </p:cNvSpPr>
          <p:nvPr>
            <p:ph type="sldNum" sz="quarter" idx="12"/>
          </p:nvPr>
        </p:nvSpPr>
        <p:spPr/>
        <p:txBody>
          <a:bodyPr/>
          <a:lstStyle/>
          <a:p>
            <a:fld id="{D3BA808D-4CAB-4F69-8DB4-8ED5A11DE170}" type="slidenum">
              <a:rPr lang="en-US" smtClean="0"/>
              <a:t>‹#›</a:t>
            </a:fld>
            <a:endParaRPr lang="en-US"/>
          </a:p>
        </p:txBody>
      </p:sp>
    </p:spTree>
    <p:extLst>
      <p:ext uri="{BB962C8B-B14F-4D97-AF65-F5344CB8AC3E}">
        <p14:creationId xmlns:p14="http://schemas.microsoft.com/office/powerpoint/2010/main" val="736356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429CCF-EACD-4137-AF46-6F52B3AB47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0BB118-6CB4-4D5F-88F7-AC9037FB25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ACCF1B-764E-403C-8755-D074D35294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F06115-6FDA-4682-B21D-88B58A36D68A}" type="datetimeFigureOut">
              <a:rPr lang="en-US" smtClean="0"/>
              <a:t>1/18/2020</a:t>
            </a:fld>
            <a:endParaRPr lang="en-US"/>
          </a:p>
        </p:txBody>
      </p:sp>
      <p:sp>
        <p:nvSpPr>
          <p:cNvPr id="5" name="Footer Placeholder 4">
            <a:extLst>
              <a:ext uri="{FF2B5EF4-FFF2-40B4-BE49-F238E27FC236}">
                <a16:creationId xmlns:a16="http://schemas.microsoft.com/office/drawing/2014/main" id="{F4ED62BC-08E3-4400-8D86-B070BA0C90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807C54-D78E-4B13-A730-8F2E84178E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A808D-4CAB-4F69-8DB4-8ED5A11DE170}" type="slidenum">
              <a:rPr lang="en-US" smtClean="0"/>
              <a:t>‹#›</a:t>
            </a:fld>
            <a:endParaRPr lang="en-US"/>
          </a:p>
        </p:txBody>
      </p:sp>
    </p:spTree>
    <p:extLst>
      <p:ext uri="{BB962C8B-B14F-4D97-AF65-F5344CB8AC3E}">
        <p14:creationId xmlns:p14="http://schemas.microsoft.com/office/powerpoint/2010/main" val="2668781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museoarcheologiconapoli.it/en/room-and-sections-of-the-exhibition/frescoes/"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commons.wikimedia.org/wiki/File:A_fresco_portrait_of_a_man_holding_a_papyrus_roll,_Pompeii,_Italy,_1st_century_AD.jpg"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world-archaeology.com/museum/life-and-death-in-pompeii-and-herculaneum-ordinary-people-in-extraordinary-times/#jp-carousel-6781"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ft.com/content/da9c0dea-8b1c-11e2-b1a4-00144feabdc0"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1D00"/>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E3C3895D-30D7-4C91-9018-288EE1ED371B}"/>
              </a:ext>
            </a:extLst>
          </p:cNvPr>
          <p:cNvSpPr/>
          <p:nvPr/>
        </p:nvSpPr>
        <p:spPr>
          <a:xfrm>
            <a:off x="934720" y="863600"/>
            <a:ext cx="10322560" cy="5130800"/>
          </a:xfrm>
          <a:prstGeom prst="horizontalScroll">
            <a:avLst/>
          </a:prstGeom>
          <a:solidFill>
            <a:schemeClr val="accent4">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705500"/>
                </a:solidFill>
                <a:latin typeface="Papyrus" panose="03070502060502030205" pitchFamily="66" charset="0"/>
              </a:rPr>
              <a:t>Pompeiian Portraits of Distinction</a:t>
            </a:r>
            <a:endParaRPr lang="en-US" sz="4800" dirty="0">
              <a:solidFill>
                <a:srgbClr val="705500"/>
              </a:solidFill>
              <a:latin typeface="Papyrus" panose="03070502060502030205" pitchFamily="66" charset="0"/>
            </a:endParaRPr>
          </a:p>
        </p:txBody>
      </p:sp>
    </p:spTree>
    <p:extLst>
      <p:ext uri="{BB962C8B-B14F-4D97-AF65-F5344CB8AC3E}">
        <p14:creationId xmlns:p14="http://schemas.microsoft.com/office/powerpoint/2010/main" val="1532038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61D00"/>
        </a:solidFill>
        <a:effectLst/>
      </p:bgPr>
    </p:bg>
    <p:spTree>
      <p:nvGrpSpPr>
        <p:cNvPr id="1" name=""/>
        <p:cNvGrpSpPr/>
        <p:nvPr/>
      </p:nvGrpSpPr>
      <p:grpSpPr>
        <a:xfrm>
          <a:off x="0" y="0"/>
          <a:ext cx="0" cy="0"/>
          <a:chOff x="0" y="0"/>
          <a:chExt cx="0" cy="0"/>
        </a:xfrm>
      </p:grpSpPr>
      <p:pic>
        <p:nvPicPr>
          <p:cNvPr id="1026" name="Picture 2" descr="Αποτέλεσμα εικόνας για Naples inv. no. 9085">
            <a:extLst>
              <a:ext uri="{FF2B5EF4-FFF2-40B4-BE49-F238E27FC236}">
                <a16:creationId xmlns:a16="http://schemas.microsoft.com/office/drawing/2014/main" id="{A281D64E-B275-4B56-A7DE-B8EB4FFEC6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3542" y="532741"/>
            <a:ext cx="5805418" cy="57925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nv.9084 mosaici-museo-napoli">
            <a:extLst>
              <a:ext uri="{FF2B5EF4-FFF2-40B4-BE49-F238E27FC236}">
                <a16:creationId xmlns:a16="http://schemas.microsoft.com/office/drawing/2014/main" id="{B3A9512C-DC9B-41CC-8B88-053169A53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 y="532741"/>
            <a:ext cx="5769723" cy="5792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174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1D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DC9DB-6FDA-4F63-9C96-A2015BC20C15}"/>
              </a:ext>
            </a:extLst>
          </p:cNvPr>
          <p:cNvSpPr>
            <a:spLocks noGrp="1"/>
          </p:cNvSpPr>
          <p:nvPr>
            <p:ph type="title"/>
          </p:nvPr>
        </p:nvSpPr>
        <p:spPr>
          <a:xfrm>
            <a:off x="6829425" y="365125"/>
            <a:ext cx="5121599" cy="1325563"/>
          </a:xfrm>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700" b="1" dirty="0">
                <a:latin typeface="Papyrus" panose="03070502060502030205" pitchFamily="66" charset="0"/>
              </a:rPr>
            </a:br>
            <a:r>
              <a:rPr lang="en-US" sz="2700" b="1" dirty="0">
                <a:solidFill>
                  <a:schemeClr val="accent4">
                    <a:lumMod val="20000"/>
                    <a:lumOff val="80000"/>
                  </a:schemeClr>
                </a:solidFill>
                <a:latin typeface="Papyrus" panose="03070502060502030205" pitchFamily="66" charset="0"/>
              </a:rPr>
              <a:t>Woman with wax tablets and stylus, 55-79 AD, fresco in the IV Pompeian style, 37 x 38 cm, discovered in Pompeii VI- Insula </a:t>
            </a:r>
            <a:r>
              <a:rPr lang="en-US" sz="2700" b="1" dirty="0" err="1">
                <a:solidFill>
                  <a:schemeClr val="accent4">
                    <a:lumMod val="20000"/>
                    <a:lumOff val="80000"/>
                  </a:schemeClr>
                </a:solidFill>
                <a:latin typeface="Papyrus" panose="03070502060502030205" pitchFamily="66" charset="0"/>
              </a:rPr>
              <a:t>Occidentalis</a:t>
            </a:r>
            <a:r>
              <a:rPr lang="en-US" sz="2700" b="1" dirty="0">
                <a:solidFill>
                  <a:schemeClr val="accent4">
                    <a:lumMod val="20000"/>
                    <a:lumOff val="80000"/>
                  </a:schemeClr>
                </a:solidFill>
                <a:latin typeface="Papyrus" panose="03070502060502030205" pitchFamily="66" charset="0"/>
              </a:rPr>
              <a:t>, Museo </a:t>
            </a:r>
            <a:r>
              <a:rPr lang="en-US" sz="2700" b="1" dirty="0" err="1">
                <a:solidFill>
                  <a:schemeClr val="accent4">
                    <a:lumMod val="20000"/>
                    <a:lumOff val="80000"/>
                  </a:schemeClr>
                </a:solidFill>
                <a:latin typeface="Papyrus" panose="03070502060502030205" pitchFamily="66" charset="0"/>
              </a:rPr>
              <a:t>Archeologico</a:t>
            </a:r>
            <a:r>
              <a:rPr lang="en-US" sz="2700" b="1" dirty="0">
                <a:solidFill>
                  <a:schemeClr val="accent4">
                    <a:lumMod val="20000"/>
                    <a:lumOff val="80000"/>
                  </a:schemeClr>
                </a:solidFill>
                <a:latin typeface="Papyrus" panose="03070502060502030205" pitchFamily="66" charset="0"/>
              </a:rPr>
              <a:t> Nazionale di Napoli</a:t>
            </a:r>
            <a:br>
              <a:rPr lang="en-US" sz="2400" b="1" dirty="0">
                <a:latin typeface="Papyrus" panose="03070502060502030205" pitchFamily="66" charset="0"/>
              </a:rPr>
            </a:br>
            <a:br>
              <a:rPr lang="en-US" sz="2400" b="1" dirty="0">
                <a:latin typeface="Papyrus" panose="03070502060502030205" pitchFamily="66" charset="0"/>
              </a:rPr>
            </a:br>
            <a:r>
              <a:rPr lang="en-US" sz="1800" dirty="0">
                <a:hlinkClick r:id="rId2"/>
              </a:rPr>
              <a:t>https://www.museoarcheologiconapoli.it/en/room-and-sections-of-the-exhibition/frescoes/</a:t>
            </a:r>
            <a:endParaRPr lang="en-US" sz="1800" b="1" dirty="0">
              <a:latin typeface="Papyrus" panose="03070502060502030205" pitchFamily="66" charset="0"/>
            </a:endParaRPr>
          </a:p>
        </p:txBody>
      </p:sp>
      <p:pic>
        <p:nvPicPr>
          <p:cNvPr id="5" name="Picture 2" descr="inv.9084 mosaici-museo-napoli">
            <a:extLst>
              <a:ext uri="{FF2B5EF4-FFF2-40B4-BE49-F238E27FC236}">
                <a16:creationId xmlns:a16="http://schemas.microsoft.com/office/drawing/2014/main" id="{2C72BBB0-2AB0-438C-85C2-86FD1A8A93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976" y="242887"/>
            <a:ext cx="6347150" cy="637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59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Portrait of Sappho by unknown artist in Campania, Italy C First century">
            <a:extLst>
              <a:ext uri="{FF2B5EF4-FFF2-40B4-BE49-F238E27FC236}">
                <a16:creationId xmlns:a16="http://schemas.microsoft.com/office/drawing/2014/main" id="{E189570C-6DAE-4AD1-A19A-680575D47E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00" b="86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197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61D00"/>
        </a:solidFill>
        <a:effectLst/>
      </p:bgPr>
    </p:bg>
    <p:spTree>
      <p:nvGrpSpPr>
        <p:cNvPr id="1" name=""/>
        <p:cNvGrpSpPr/>
        <p:nvPr/>
      </p:nvGrpSpPr>
      <p:grpSpPr>
        <a:xfrm>
          <a:off x="0" y="0"/>
          <a:ext cx="0" cy="0"/>
          <a:chOff x="0" y="0"/>
          <a:chExt cx="0" cy="0"/>
        </a:xfrm>
      </p:grpSpPr>
      <p:pic>
        <p:nvPicPr>
          <p:cNvPr id="1026" name="Picture 2" descr="File:A fresco portrait of a man holding a papyrus roll, Pompeii, Italy, 1st century AD.jpg">
            <a:extLst>
              <a:ext uri="{FF2B5EF4-FFF2-40B4-BE49-F238E27FC236}">
                <a16:creationId xmlns:a16="http://schemas.microsoft.com/office/drawing/2014/main" id="{38787374-EF2F-48BA-87A8-2B5914302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0687" y="184542"/>
            <a:ext cx="6503367" cy="64889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799EF4D-86C2-4B52-86CB-3BDFB9C8EA59}"/>
              </a:ext>
            </a:extLst>
          </p:cNvPr>
          <p:cNvSpPr>
            <a:spLocks noGrp="1"/>
          </p:cNvSpPr>
          <p:nvPr>
            <p:ph type="title"/>
          </p:nvPr>
        </p:nvSpPr>
        <p:spPr>
          <a:xfrm>
            <a:off x="187946" y="365125"/>
            <a:ext cx="5127004" cy="1325563"/>
          </a:xfrm>
        </p:spPr>
        <p:txBody>
          <a:bodyPr>
            <a:normAutofit fontScale="90000"/>
          </a:bodyPr>
          <a:lstStyle/>
          <a:p>
            <a:pPr algn="ct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br>
              <a:rPr lang="en-US" sz="2700" b="1" dirty="0">
                <a:latin typeface="Papyrus" panose="03070502060502030205" pitchFamily="66" charset="0"/>
              </a:rPr>
            </a:br>
            <a:r>
              <a:rPr lang="en-US" sz="2700" b="1" dirty="0">
                <a:solidFill>
                  <a:schemeClr val="accent4">
                    <a:lumMod val="20000"/>
                    <a:lumOff val="80000"/>
                  </a:schemeClr>
                </a:solidFill>
                <a:latin typeface="Papyrus" panose="03070502060502030205" pitchFamily="66" charset="0"/>
              </a:rPr>
              <a:t>Portrait of a man holding a papyrus roll, 55-79 AD, fresco in the IV Pompeian style, discovered in Pompeii VI- Insula </a:t>
            </a:r>
            <a:r>
              <a:rPr lang="en-US" sz="2700" b="1" dirty="0" err="1">
                <a:solidFill>
                  <a:schemeClr val="accent4">
                    <a:lumMod val="20000"/>
                    <a:lumOff val="80000"/>
                  </a:schemeClr>
                </a:solidFill>
                <a:latin typeface="Papyrus" panose="03070502060502030205" pitchFamily="66" charset="0"/>
              </a:rPr>
              <a:t>Occidentalis</a:t>
            </a:r>
            <a:r>
              <a:rPr lang="en-US" sz="2700" b="1" dirty="0">
                <a:solidFill>
                  <a:schemeClr val="accent4">
                    <a:lumMod val="20000"/>
                    <a:lumOff val="80000"/>
                  </a:schemeClr>
                </a:solidFill>
                <a:latin typeface="Papyrus" panose="03070502060502030205" pitchFamily="66" charset="0"/>
              </a:rPr>
              <a:t>, Museo </a:t>
            </a:r>
            <a:r>
              <a:rPr lang="en-US" sz="2700" b="1" dirty="0" err="1">
                <a:solidFill>
                  <a:schemeClr val="accent4">
                    <a:lumMod val="20000"/>
                    <a:lumOff val="80000"/>
                  </a:schemeClr>
                </a:solidFill>
                <a:latin typeface="Papyrus" panose="03070502060502030205" pitchFamily="66" charset="0"/>
              </a:rPr>
              <a:t>Archeologico</a:t>
            </a:r>
            <a:r>
              <a:rPr lang="en-US" sz="2700" b="1" dirty="0">
                <a:solidFill>
                  <a:schemeClr val="accent4">
                    <a:lumMod val="20000"/>
                    <a:lumOff val="80000"/>
                  </a:schemeClr>
                </a:solidFill>
                <a:latin typeface="Papyrus" panose="03070502060502030205" pitchFamily="66" charset="0"/>
              </a:rPr>
              <a:t> Nazionale di Napoli</a:t>
            </a:r>
            <a:br>
              <a:rPr lang="en-US" sz="2700" b="1" dirty="0">
                <a:solidFill>
                  <a:schemeClr val="accent4">
                    <a:lumMod val="20000"/>
                    <a:lumOff val="80000"/>
                  </a:schemeClr>
                </a:solidFill>
                <a:latin typeface="Papyrus" panose="03070502060502030205" pitchFamily="66" charset="0"/>
              </a:rPr>
            </a:br>
            <a:br>
              <a:rPr lang="en-US" sz="1600" b="1" dirty="0">
                <a:solidFill>
                  <a:schemeClr val="accent4">
                    <a:lumMod val="20000"/>
                    <a:lumOff val="80000"/>
                  </a:schemeClr>
                </a:solidFill>
                <a:latin typeface="Papyrus" panose="03070502060502030205" pitchFamily="66" charset="0"/>
              </a:rPr>
            </a:br>
            <a:r>
              <a:rPr lang="en-US" sz="1800" b="1" u="sng" dirty="0">
                <a:hlinkClick r:id="rId3"/>
              </a:rPr>
              <a:t>https://commons.wikimedia.org/wiki/File:A_fresco_portrait_of_a_man_holding_a_papyrus_roll,_Pompeii,_Italy,_1st_century_AD.jpg</a:t>
            </a:r>
            <a:br>
              <a:rPr lang="en-US" sz="1800" b="1" dirty="0"/>
            </a:br>
            <a:endParaRPr lang="en-US" sz="1800" b="1" dirty="0">
              <a:latin typeface="Papyrus" panose="03070502060502030205" pitchFamily="66" charset="0"/>
            </a:endParaRPr>
          </a:p>
        </p:txBody>
      </p:sp>
    </p:spTree>
    <p:extLst>
      <p:ext uri="{BB962C8B-B14F-4D97-AF65-F5344CB8AC3E}">
        <p14:creationId xmlns:p14="http://schemas.microsoft.com/office/powerpoint/2010/main" val="3684492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22600"/>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E3C3895D-30D7-4C91-9018-288EE1ED371B}"/>
              </a:ext>
            </a:extLst>
          </p:cNvPr>
          <p:cNvSpPr/>
          <p:nvPr/>
        </p:nvSpPr>
        <p:spPr>
          <a:xfrm>
            <a:off x="934720" y="863600"/>
            <a:ext cx="10322560" cy="5130800"/>
          </a:xfrm>
          <a:prstGeom prst="horizontalScroll">
            <a:avLst/>
          </a:prstGeom>
          <a:solidFill>
            <a:schemeClr val="accent4">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705500"/>
                </a:solidFill>
                <a:latin typeface="Papyrus" panose="03070502060502030205" pitchFamily="66" charset="0"/>
              </a:rPr>
              <a:t>The other famous Pompeiian Fresco Painting of a Couple…</a:t>
            </a:r>
            <a:endParaRPr lang="en-US" sz="4800" dirty="0">
              <a:solidFill>
                <a:srgbClr val="705500"/>
              </a:solidFill>
              <a:latin typeface="Papyrus" panose="03070502060502030205" pitchFamily="66" charset="0"/>
            </a:endParaRPr>
          </a:p>
        </p:txBody>
      </p:sp>
    </p:spTree>
    <p:extLst>
      <p:ext uri="{BB962C8B-B14F-4D97-AF65-F5344CB8AC3E}">
        <p14:creationId xmlns:p14="http://schemas.microsoft.com/office/powerpoint/2010/main" val="1177921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2260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B931F3-F672-4630-B609-E475A6F9C0F1}"/>
              </a:ext>
            </a:extLst>
          </p:cNvPr>
          <p:cNvSpPr>
            <a:spLocks noGrp="1"/>
          </p:cNvSpPr>
          <p:nvPr>
            <p:ph type="title"/>
          </p:nvPr>
        </p:nvSpPr>
        <p:spPr>
          <a:xfrm>
            <a:off x="6229350" y="365125"/>
            <a:ext cx="5695950" cy="1325563"/>
          </a:xfrm>
        </p:spPr>
        <p:txBody>
          <a:bodyPr>
            <a:normAutofit fontScale="90000"/>
          </a:bodyPr>
          <a:lstStyle/>
          <a:p>
            <a:pPr algn="ct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r>
              <a:rPr lang="en-US" sz="2800" b="1" dirty="0">
                <a:solidFill>
                  <a:schemeClr val="accent4">
                    <a:lumMod val="20000"/>
                    <a:lumOff val="80000"/>
                  </a:schemeClr>
                </a:solidFill>
                <a:latin typeface="Papyrus" panose="03070502060502030205" pitchFamily="66" charset="0"/>
              </a:rPr>
              <a:t>Wall painting of the baker </a:t>
            </a:r>
            <a:r>
              <a:rPr lang="en-US" sz="2800" b="1" dirty="0" err="1">
                <a:solidFill>
                  <a:schemeClr val="accent4">
                    <a:lumMod val="20000"/>
                    <a:lumOff val="80000"/>
                  </a:schemeClr>
                </a:solidFill>
                <a:latin typeface="Papyrus" panose="03070502060502030205" pitchFamily="66" charset="0"/>
              </a:rPr>
              <a:t>Terentius</a:t>
            </a:r>
            <a:r>
              <a:rPr lang="en-US" sz="2800" b="1" dirty="0">
                <a:solidFill>
                  <a:schemeClr val="accent4">
                    <a:lumMod val="20000"/>
                    <a:lumOff val="80000"/>
                  </a:schemeClr>
                </a:solidFill>
                <a:latin typeface="Papyrus" panose="03070502060502030205" pitchFamily="66" charset="0"/>
              </a:rPr>
              <a:t> Neo and his wife, 50 to 79 AD, fresco in the IV Pompeiian Style, discovered in Pompeii in the House of </a:t>
            </a:r>
            <a:r>
              <a:rPr lang="en-US" sz="2800" b="1" dirty="0" err="1">
                <a:solidFill>
                  <a:schemeClr val="accent4">
                    <a:lumMod val="20000"/>
                    <a:lumOff val="80000"/>
                  </a:schemeClr>
                </a:solidFill>
                <a:latin typeface="Papyrus" panose="03070502060502030205" pitchFamily="66" charset="0"/>
              </a:rPr>
              <a:t>Terentio</a:t>
            </a:r>
            <a:r>
              <a:rPr lang="en-US" sz="2800" b="1" dirty="0">
                <a:solidFill>
                  <a:schemeClr val="accent4">
                    <a:lumMod val="20000"/>
                    <a:lumOff val="80000"/>
                  </a:schemeClr>
                </a:solidFill>
                <a:latin typeface="Papyrus" panose="03070502060502030205" pitchFamily="66" charset="0"/>
              </a:rPr>
              <a:t> Neo, Museo </a:t>
            </a:r>
            <a:r>
              <a:rPr lang="en-US" sz="2800" b="1" dirty="0" err="1">
                <a:solidFill>
                  <a:schemeClr val="accent4">
                    <a:lumMod val="20000"/>
                    <a:lumOff val="80000"/>
                  </a:schemeClr>
                </a:solidFill>
                <a:latin typeface="Papyrus" panose="03070502060502030205" pitchFamily="66" charset="0"/>
              </a:rPr>
              <a:t>Archeologico</a:t>
            </a:r>
            <a:r>
              <a:rPr lang="en-US" sz="2800" b="1" dirty="0">
                <a:solidFill>
                  <a:schemeClr val="accent4">
                    <a:lumMod val="20000"/>
                    <a:lumOff val="80000"/>
                  </a:schemeClr>
                </a:solidFill>
                <a:latin typeface="Papyrus" panose="03070502060502030205" pitchFamily="66" charset="0"/>
              </a:rPr>
              <a:t> Nazionale di Napoli</a:t>
            </a:r>
            <a:br>
              <a:rPr lang="en-US" sz="2800" b="1" dirty="0">
                <a:solidFill>
                  <a:schemeClr val="accent4">
                    <a:lumMod val="20000"/>
                    <a:lumOff val="80000"/>
                  </a:schemeClr>
                </a:solidFill>
                <a:latin typeface="Papyrus" panose="03070502060502030205" pitchFamily="66" charset="0"/>
              </a:rPr>
            </a:br>
            <a:br>
              <a:rPr lang="en-US" sz="2800" b="1" dirty="0">
                <a:solidFill>
                  <a:schemeClr val="accent4">
                    <a:lumMod val="20000"/>
                    <a:lumOff val="80000"/>
                  </a:schemeClr>
                </a:solidFill>
                <a:latin typeface="Papyrus" panose="03070502060502030205" pitchFamily="66" charset="0"/>
              </a:rPr>
            </a:br>
            <a:r>
              <a:rPr lang="it-IT" sz="1800" b="1" dirty="0">
                <a:solidFill>
                  <a:schemeClr val="accent4">
                    <a:lumMod val="20000"/>
                    <a:lumOff val="80000"/>
                  </a:schemeClr>
                </a:solidFill>
                <a:latin typeface="Papyrus" panose="03070502060502030205" pitchFamily="66" charset="0"/>
              </a:rPr>
              <a:t>Copyright Soprintendenza Speciale per i Beni Archeologici di Napoli e Pompei / Trustees of the British Museum</a:t>
            </a:r>
            <a:br>
              <a:rPr lang="it-IT" sz="1800" b="1" dirty="0">
                <a:solidFill>
                  <a:schemeClr val="accent4">
                    <a:lumMod val="20000"/>
                    <a:lumOff val="80000"/>
                  </a:schemeClr>
                </a:solidFill>
                <a:latin typeface="Papyrus" panose="03070502060502030205" pitchFamily="66" charset="0"/>
              </a:rPr>
            </a:br>
            <a:r>
              <a:rPr lang="en-US" sz="1800" dirty="0">
                <a:hlinkClick r:id="rId2"/>
              </a:rPr>
              <a:t>https://www.world-archaeology.com/museum/life-and-death-in-pompeii-and-herculaneum-ordinary-people-in-extraordinary-times/#jp-carousel-6781</a:t>
            </a:r>
            <a:br>
              <a:rPr lang="en-US" sz="1800" dirty="0"/>
            </a:br>
            <a:endParaRPr lang="en-US" sz="1800" b="1" dirty="0">
              <a:latin typeface="Papyrus" panose="03070502060502030205" pitchFamily="66" charset="0"/>
            </a:endParaRPr>
          </a:p>
        </p:txBody>
      </p:sp>
      <p:pic>
        <p:nvPicPr>
          <p:cNvPr id="3074" name="Picture 2" descr="Σχετική εικόνα">
            <a:extLst>
              <a:ext uri="{FF2B5EF4-FFF2-40B4-BE49-F238E27FC236}">
                <a16:creationId xmlns:a16="http://schemas.microsoft.com/office/drawing/2014/main" id="{72867EB6-992D-4636-953C-C6022F583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6089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59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4" descr="Αποτέλεσμα εικόνας για Portrait of Terentius Neo">
            <a:extLst>
              <a:ext uri="{FF2B5EF4-FFF2-40B4-BE49-F238E27FC236}">
                <a16:creationId xmlns:a16="http://schemas.microsoft.com/office/drawing/2014/main" id="{5E3FF1C4-6A6E-427A-9AF7-EBC4C6E974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3BA344A-402D-49DF-8D82-CB7E50666B93}"/>
              </a:ext>
            </a:extLst>
          </p:cNvPr>
          <p:cNvSpPr txBox="1"/>
          <p:nvPr/>
        </p:nvSpPr>
        <p:spPr>
          <a:xfrm>
            <a:off x="6781800" y="5695950"/>
            <a:ext cx="4324349" cy="923330"/>
          </a:xfrm>
          <a:prstGeom prst="rect">
            <a:avLst/>
          </a:prstGeom>
          <a:noFill/>
        </p:spPr>
        <p:txBody>
          <a:bodyPr wrap="square" rtlCol="0">
            <a:spAutoFit/>
          </a:bodyPr>
          <a:lstStyle/>
          <a:p>
            <a:pPr algn="ctr"/>
            <a:r>
              <a:rPr lang="en-US" b="1" dirty="0">
                <a:solidFill>
                  <a:srgbClr val="322600"/>
                </a:solidFill>
                <a:hlinkClick r:id="rId3">
                  <a:extLst>
                    <a:ext uri="{A12FA001-AC4F-418D-AE19-62706E023703}">
                      <ahyp:hlinkClr xmlns:ahyp="http://schemas.microsoft.com/office/drawing/2018/hyperlinkcolor" val="tx"/>
                    </a:ext>
                  </a:extLst>
                </a:hlinkClick>
              </a:rPr>
              <a:t>Copyright: https://www.ft.com/content/da9c0dea-8b1c-11e2-b1a4-00144feabdc0</a:t>
            </a:r>
            <a:endParaRPr lang="en-US" b="1" dirty="0">
              <a:solidFill>
                <a:srgbClr val="322600"/>
              </a:solidFill>
            </a:endParaRPr>
          </a:p>
        </p:txBody>
      </p:sp>
    </p:spTree>
    <p:extLst>
      <p:ext uri="{BB962C8B-B14F-4D97-AF65-F5344CB8AC3E}">
        <p14:creationId xmlns:p14="http://schemas.microsoft.com/office/powerpoint/2010/main" val="3986165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27</Words>
  <Application>Microsoft Office PowerPoint</Application>
  <PresentationFormat>Widescreen</PresentationFormat>
  <Paragraphs>6</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Papyrus</vt:lpstr>
      <vt:lpstr>Office Theme</vt:lpstr>
      <vt:lpstr>PowerPoint Presentation</vt:lpstr>
      <vt:lpstr>PowerPoint Presentation</vt:lpstr>
      <vt:lpstr>                        Woman with wax tablets and stylus, 55-79 AD, fresco in the IV Pompeian style, 37 x 38 cm, discovered in Pompeii VI- Insula Occidentalis, Museo Archeologico Nazionale di Napoli  https://www.museoarcheologiconapoli.it/en/room-and-sections-of-the-exhibition/frescoes/</vt:lpstr>
      <vt:lpstr>PowerPoint Presentation</vt:lpstr>
      <vt:lpstr>                        Portrait of a man holding a papyrus roll, 55-79 AD, fresco in the IV Pompeian style, discovered in Pompeii VI- Insula Occidentalis, Museo Archeologico Nazionale di Napoli  https://commons.wikimedia.org/wiki/File:A_fresco_portrait_of_a_man_holding_a_papyrus_roll,_Pompeii,_Italy,_1st_century_AD.jpg </vt:lpstr>
      <vt:lpstr>PowerPoint Presentation</vt:lpstr>
      <vt:lpstr>                      Wall painting of the baker Terentius Neo and his wife, 50 to 79 AD, fresco in the IV Pompeiian Style, discovered in Pompeii in the House of Terentio Neo, Museo Archeologico Nazionale di Napoli  Copyright Soprintendenza Speciale per i Beni Archeologici di Napoli e Pompei / Trustees of the British Museum https://www.world-archaeology.com/museum/life-and-death-in-pompeii-and-herculaneum-ordinary-people-in-extraordinary-times/#jp-carousel-6781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2020-01-18T08:38:34Z</dcterms:created>
  <dcterms:modified xsi:type="dcterms:W3CDTF">2020-01-18T08:46:22Z</dcterms:modified>
</cp:coreProperties>
</file>