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59" r:id="rId5"/>
    <p:sldId id="264" r:id="rId6"/>
    <p:sldId id="258" r:id="rId7"/>
    <p:sldId id="257" r:id="rId8"/>
    <p:sldId id="261" r:id="rId9"/>
    <p:sldId id="266" r:id="rId10"/>
    <p:sldId id="267" r:id="rId11"/>
    <p:sldId id="269"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1C19C-B2B7-4380-AB35-52D9E60C4B3A}" v="34" dt="2020-01-25T08:07:06.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DB21C19C-B2B7-4380-AB35-52D9E60C4B3A}"/>
    <pc:docChg chg="undo redo custSel mod addSld delSld modSld">
      <pc:chgData name="Amalia Spiliakou" userId="f4bd6b91a0b5818a" providerId="LiveId" clId="{DB21C19C-B2B7-4380-AB35-52D9E60C4B3A}" dt="2020-02-01T03:58:11.314" v="158" actId="20577"/>
      <pc:docMkLst>
        <pc:docMk/>
      </pc:docMkLst>
      <pc:sldChg chg="modSp">
        <pc:chgData name="Amalia Spiliakou" userId="f4bd6b91a0b5818a" providerId="LiveId" clId="{DB21C19C-B2B7-4380-AB35-52D9E60C4B3A}" dt="2020-02-01T03:58:11.314" v="158" actId="20577"/>
        <pc:sldMkLst>
          <pc:docMk/>
          <pc:sldMk cId="3994374916" sldId="256"/>
        </pc:sldMkLst>
        <pc:spChg chg="mod">
          <ac:chgData name="Amalia Spiliakou" userId="f4bd6b91a0b5818a" providerId="LiveId" clId="{DB21C19C-B2B7-4380-AB35-52D9E60C4B3A}" dt="2020-02-01T03:58:11.314" v="158" actId="20577"/>
          <ac:spMkLst>
            <pc:docMk/>
            <pc:sldMk cId="3994374916" sldId="256"/>
            <ac:spMk id="5" creationId="{DE301EA3-A44D-4E8E-8BBF-27B2083E0B58}"/>
          </ac:spMkLst>
        </pc:spChg>
      </pc:sldChg>
      <pc:sldChg chg="addSp modSp setBg">
        <pc:chgData name="Amalia Spiliakou" userId="f4bd6b91a0b5818a" providerId="LiveId" clId="{DB21C19C-B2B7-4380-AB35-52D9E60C4B3A}" dt="2020-01-25T08:00:38.317" v="39" actId="20577"/>
        <pc:sldMkLst>
          <pc:docMk/>
          <pc:sldMk cId="3025493776" sldId="267"/>
        </pc:sldMkLst>
        <pc:spChg chg="mod">
          <ac:chgData name="Amalia Spiliakou" userId="f4bd6b91a0b5818a" providerId="LiveId" clId="{DB21C19C-B2B7-4380-AB35-52D9E60C4B3A}" dt="2020-01-25T08:00:38.317" v="39" actId="20577"/>
          <ac:spMkLst>
            <pc:docMk/>
            <pc:sldMk cId="3025493776" sldId="267"/>
            <ac:spMk id="2" creationId="{CFC7FC0C-DF39-40EA-831E-1D1F90B5A672}"/>
          </ac:spMkLst>
        </pc:spChg>
        <pc:picChg chg="add mod">
          <ac:chgData name="Amalia Spiliakou" userId="f4bd6b91a0b5818a" providerId="LiveId" clId="{DB21C19C-B2B7-4380-AB35-52D9E60C4B3A}" dt="2020-01-25T07:59:50.728" v="10" actId="14100"/>
          <ac:picMkLst>
            <pc:docMk/>
            <pc:sldMk cId="3025493776" sldId="267"/>
            <ac:picMk id="3" creationId="{647667CB-7E8F-493E-965B-F850F2C51B16}"/>
          </ac:picMkLst>
        </pc:picChg>
      </pc:sldChg>
      <pc:sldChg chg="addSp delSp modSp del mod setBg">
        <pc:chgData name="Amalia Spiliakou" userId="f4bd6b91a0b5818a" providerId="LiveId" clId="{DB21C19C-B2B7-4380-AB35-52D9E60C4B3A}" dt="2020-01-25T08:05:37.392" v="87" actId="2696"/>
        <pc:sldMkLst>
          <pc:docMk/>
          <pc:sldMk cId="3528167216" sldId="268"/>
        </pc:sldMkLst>
        <pc:picChg chg="add del mod">
          <ac:chgData name="Amalia Spiliakou" userId="f4bd6b91a0b5818a" providerId="LiveId" clId="{DB21C19C-B2B7-4380-AB35-52D9E60C4B3A}" dt="2020-01-25T08:02:13.039" v="47" actId="478"/>
          <ac:picMkLst>
            <pc:docMk/>
            <pc:sldMk cId="3528167216" sldId="268"/>
            <ac:picMk id="3" creationId="{C5C57433-0932-4024-B4AC-951A233F4546}"/>
          </ac:picMkLst>
        </pc:picChg>
        <pc:picChg chg="add">
          <ac:chgData name="Amalia Spiliakou" userId="f4bd6b91a0b5818a" providerId="LiveId" clId="{DB21C19C-B2B7-4380-AB35-52D9E60C4B3A}" dt="2020-01-25T08:03:04.828" v="48"/>
          <ac:picMkLst>
            <pc:docMk/>
            <pc:sldMk cId="3528167216" sldId="268"/>
            <ac:picMk id="1026" creationId="{30A86A85-C68C-431D-BE4E-7651F7811985}"/>
          </ac:picMkLst>
        </pc:picChg>
      </pc:sldChg>
      <pc:sldChg chg="addSp delSp modSp add setBg">
        <pc:chgData name="Amalia Spiliakou" userId="f4bd6b91a0b5818a" providerId="LiveId" clId="{DB21C19C-B2B7-4380-AB35-52D9E60C4B3A}" dt="2020-01-25T08:05:10.054" v="86" actId="20577"/>
        <pc:sldMkLst>
          <pc:docMk/>
          <pc:sldMk cId="99316440" sldId="269"/>
        </pc:sldMkLst>
        <pc:spChg chg="del">
          <ac:chgData name="Amalia Spiliakou" userId="f4bd6b91a0b5818a" providerId="LiveId" clId="{DB21C19C-B2B7-4380-AB35-52D9E60C4B3A}" dt="2020-01-25T08:01:22.322" v="40" actId="478"/>
          <ac:spMkLst>
            <pc:docMk/>
            <pc:sldMk cId="99316440" sldId="269"/>
            <ac:spMk id="2" creationId="{CFC7FC0C-DF39-40EA-831E-1D1F90B5A672}"/>
          </ac:spMkLst>
        </pc:spChg>
        <pc:spChg chg="add mod">
          <ac:chgData name="Amalia Spiliakou" userId="f4bd6b91a0b5818a" providerId="LiveId" clId="{DB21C19C-B2B7-4380-AB35-52D9E60C4B3A}" dt="2020-01-25T08:05:10.054" v="86" actId="20577"/>
          <ac:spMkLst>
            <pc:docMk/>
            <pc:sldMk cId="99316440" sldId="269"/>
            <ac:spMk id="4" creationId="{78E92FD7-47A7-4802-BB02-02C935A58E20}"/>
          </ac:spMkLst>
        </pc:spChg>
        <pc:picChg chg="add mod">
          <ac:chgData name="Amalia Spiliakou" userId="f4bd6b91a0b5818a" providerId="LiveId" clId="{DB21C19C-B2B7-4380-AB35-52D9E60C4B3A}" dt="2020-01-25T08:01:43.633" v="44" actId="1076"/>
          <ac:picMkLst>
            <pc:docMk/>
            <pc:sldMk cId="99316440" sldId="269"/>
            <ac:picMk id="3" creationId="{79C84B6E-A3D2-4890-BF81-DA3E6B1D2240}"/>
          </ac:picMkLst>
        </pc:picChg>
      </pc:sldChg>
      <pc:sldChg chg="add del">
        <pc:chgData name="Amalia Spiliakou" userId="f4bd6b91a0b5818a" providerId="LiveId" clId="{DB21C19C-B2B7-4380-AB35-52D9E60C4B3A}" dt="2020-01-25T08:17:55.926" v="143" actId="2696"/>
        <pc:sldMkLst>
          <pc:docMk/>
          <pc:sldMk cId="550941814" sldId="270"/>
        </pc:sldMkLst>
      </pc:sldChg>
      <pc:sldChg chg="addSp modSp add setBg">
        <pc:chgData name="Amalia Spiliakou" userId="f4bd6b91a0b5818a" providerId="LiveId" clId="{DB21C19C-B2B7-4380-AB35-52D9E60C4B3A}" dt="2020-01-25T08:07:48.851" v="142" actId="6549"/>
        <pc:sldMkLst>
          <pc:docMk/>
          <pc:sldMk cId="2809156758" sldId="271"/>
        </pc:sldMkLst>
        <pc:spChg chg="mod">
          <ac:chgData name="Amalia Spiliakou" userId="f4bd6b91a0b5818a" providerId="LiveId" clId="{DB21C19C-B2B7-4380-AB35-52D9E60C4B3A}" dt="2020-01-25T08:07:48.851" v="142" actId="6549"/>
          <ac:spMkLst>
            <pc:docMk/>
            <pc:sldMk cId="2809156758" sldId="271"/>
            <ac:spMk id="2" creationId="{C490D2E3-A121-493C-95C6-FC1A5DCBF5DE}"/>
          </ac:spMkLst>
        </pc:spChg>
        <pc:picChg chg="add mod">
          <ac:chgData name="Amalia Spiliakou" userId="f4bd6b91a0b5818a" providerId="LiveId" clId="{DB21C19C-B2B7-4380-AB35-52D9E60C4B3A}" dt="2020-01-25T08:06:11.466" v="92" actId="1076"/>
          <ac:picMkLst>
            <pc:docMk/>
            <pc:sldMk cId="2809156758" sldId="271"/>
            <ac:picMk id="2050" creationId="{C576CA1C-39C6-4FF8-A98A-E1E05D043C6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FDAB9-EAF2-42CC-B5CC-A3A5D0CC5A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296EA9-F828-4EBA-B3F3-33FA438F2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0D1D72-7417-4119-B193-2D03A3122E67}"/>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981E8A86-61B6-4E24-909E-B22836D5E1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9A771-D24D-48EF-ADAE-0D8060885230}"/>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1547025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DA61F-CAE5-4D7E-89C3-2F3B5E9FBA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409C25-EC57-4B2A-8A81-8F8DFB6A5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A3074-6DD1-4C02-8B6C-53C20C7A4E1E}"/>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844477B4-3DAA-4B42-BDF1-F47911456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A4FC1-3C7E-49BD-9369-7F90DBA94929}"/>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1112954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F2E29-2533-4C1D-AD2A-E5C0B55276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78EDED-562C-4DCD-B4C3-BF86E06C00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30BF4A-2125-4E69-903A-8D093639E631}"/>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DB496453-052F-472B-A6EF-FD7990180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9DDFA9-D359-4F57-A49E-6ECF3980E95B}"/>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1680530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AF7B4-8442-48B1-A3A5-9B91191F00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947B3-9A9E-404E-AA1E-73C942B505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FE6A0F-EBEB-4C51-830B-CEFDB1B214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6B1056-F54B-44CC-B93F-498BBFB4F536}"/>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6" name="Footer Placeholder 5">
            <a:extLst>
              <a:ext uri="{FF2B5EF4-FFF2-40B4-BE49-F238E27FC236}">
                <a16:creationId xmlns:a16="http://schemas.microsoft.com/office/drawing/2014/main" id="{4549B020-6D3C-421A-BFBE-49E00A1A7C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D2AD6-DC39-405C-B8FD-9FA16D20C879}"/>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179628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7C0E-B695-4AB2-89B2-C2B262E198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D805A0-B756-4C6A-BD09-AA979E0CBC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5520D1-F486-44FE-B328-700BB0A4DC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4B12C8-9761-40F1-9186-12AC22082F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34FC93-D7E9-4AD2-B773-11A511F719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F2D241-4732-41CF-8721-0730E1DD7FDB}"/>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8" name="Footer Placeholder 7">
            <a:extLst>
              <a:ext uri="{FF2B5EF4-FFF2-40B4-BE49-F238E27FC236}">
                <a16:creationId xmlns:a16="http://schemas.microsoft.com/office/drawing/2014/main" id="{1E21F520-AE65-486F-9CB5-3074B97B43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DCEE9E-DEAA-4EBA-91C5-E79AC1759F2E}"/>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3497474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CB4B-0F30-4E39-B7F7-2C18BE4FEA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5475BF-9762-44A2-8041-2A1A5E8A3ACF}"/>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4" name="Footer Placeholder 3">
            <a:extLst>
              <a:ext uri="{FF2B5EF4-FFF2-40B4-BE49-F238E27FC236}">
                <a16:creationId xmlns:a16="http://schemas.microsoft.com/office/drawing/2014/main" id="{4B728798-ECF4-4BAE-983C-43A7073352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63A45D-004D-4EC7-B688-374C2111C01C}"/>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2235195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DA39A6-02E9-4833-8C30-351298495011}"/>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3" name="Footer Placeholder 2">
            <a:extLst>
              <a:ext uri="{FF2B5EF4-FFF2-40B4-BE49-F238E27FC236}">
                <a16:creationId xmlns:a16="http://schemas.microsoft.com/office/drawing/2014/main" id="{AD66CB6D-25B3-456C-B9D6-968BBDEC5C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EA0680-62C0-4640-8456-AA5EA905C4AC}"/>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157357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38EBB-683D-4083-99D3-053FFBC6E7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C6DA7A-9C26-450F-ACDF-35660BEE75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69E9AF-6D55-4DD8-A238-87693F8C0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E5BFF4-ACA0-4546-967E-B52C8CF9775A}"/>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6" name="Footer Placeholder 5">
            <a:extLst>
              <a:ext uri="{FF2B5EF4-FFF2-40B4-BE49-F238E27FC236}">
                <a16:creationId xmlns:a16="http://schemas.microsoft.com/office/drawing/2014/main" id="{E3BC7518-2E30-45A5-8E4E-72AECC793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89581-0EC8-4809-B927-12AAE885FFB1}"/>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70245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E1DA-A339-4BDF-8525-6567A6BC21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5C8D8F-3E59-4487-9C4F-8440580D12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2C8E7A-7980-454D-B33E-56E3DCA59A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C5269-54F4-43A1-B27E-28290856A062}"/>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6" name="Footer Placeholder 5">
            <a:extLst>
              <a:ext uri="{FF2B5EF4-FFF2-40B4-BE49-F238E27FC236}">
                <a16:creationId xmlns:a16="http://schemas.microsoft.com/office/drawing/2014/main" id="{D14DB405-B0E0-40E1-A4AF-EC588C988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DE4AC-3FD0-495B-9FEE-EE8792DEED8C}"/>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3659370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42188-D3B4-4126-948D-C43507027A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DE74F1-68A4-4FA3-90C9-20CF7BF390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74EA12-6DCF-435B-A4BC-11C772BBD2D5}"/>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EB8BC0C2-81E9-4763-92DC-8D01ECE35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11FAC-1439-4F96-AE93-D9FD07F353C7}"/>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2648665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D33D4A-4262-4BC2-9D1B-9D72BC37FC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4BA852-3326-4484-9886-E7DC9DF37D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0F7FFC-1208-4590-97DA-0F2F30B000A3}"/>
              </a:ext>
            </a:extLst>
          </p:cNvPr>
          <p:cNvSpPr>
            <a:spLocks noGrp="1"/>
          </p:cNvSpPr>
          <p:nvPr>
            <p:ph type="dt" sz="half" idx="10"/>
          </p:nvPr>
        </p:nvSpPr>
        <p:spPr/>
        <p:txBody>
          <a:body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F357A621-DBDB-413F-9246-D4E94D36D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12FDBF-4840-40A3-8806-9CA2E7256EC3}"/>
              </a:ext>
            </a:extLst>
          </p:cNvPr>
          <p:cNvSpPr>
            <a:spLocks noGrp="1"/>
          </p:cNvSpPr>
          <p:nvPr>
            <p:ph type="sldNum" sz="quarter" idx="12"/>
          </p:nvPr>
        </p:nvSpPr>
        <p:spPr/>
        <p:txBody>
          <a:bodyPr/>
          <a:lstStyle/>
          <a:p>
            <a:fld id="{702D3C64-DC28-423E-AEF3-E126D7D03359}" type="slidenum">
              <a:rPr lang="en-US" smtClean="0"/>
              <a:t>‹#›</a:t>
            </a:fld>
            <a:endParaRPr lang="en-US"/>
          </a:p>
        </p:txBody>
      </p:sp>
    </p:spTree>
    <p:extLst>
      <p:ext uri="{BB962C8B-B14F-4D97-AF65-F5344CB8AC3E}">
        <p14:creationId xmlns:p14="http://schemas.microsoft.com/office/powerpoint/2010/main" val="2145314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82C35-939B-48EF-A3D5-F4E082459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1F32AC-0F31-41EB-A089-A2C77B6921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72D2F7-129E-4073-84A0-6BF8E5A26B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F70E7-10E4-44CB-B06A-C88B520B0061}" type="datetimeFigureOut">
              <a:rPr lang="en-US" smtClean="0"/>
              <a:t>2/1/2020</a:t>
            </a:fld>
            <a:endParaRPr lang="en-US"/>
          </a:p>
        </p:txBody>
      </p:sp>
      <p:sp>
        <p:nvSpPr>
          <p:cNvPr id="5" name="Footer Placeholder 4">
            <a:extLst>
              <a:ext uri="{FF2B5EF4-FFF2-40B4-BE49-F238E27FC236}">
                <a16:creationId xmlns:a16="http://schemas.microsoft.com/office/drawing/2014/main" id="{27D9B042-3F2D-4362-A88E-E91FB76953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49ECA3-2CF4-466E-A79A-F7733926A1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D3C64-DC28-423E-AEF3-E126D7D03359}" type="slidenum">
              <a:rPr lang="en-US" smtClean="0"/>
              <a:t>‹#›</a:t>
            </a:fld>
            <a:endParaRPr lang="en-US"/>
          </a:p>
        </p:txBody>
      </p:sp>
    </p:spTree>
    <p:extLst>
      <p:ext uri="{BB962C8B-B14F-4D97-AF65-F5344CB8AC3E}">
        <p14:creationId xmlns:p14="http://schemas.microsoft.com/office/powerpoint/2010/main" val="2929618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Scroll: Horizontal 4">
            <a:extLst>
              <a:ext uri="{FF2B5EF4-FFF2-40B4-BE49-F238E27FC236}">
                <a16:creationId xmlns:a16="http://schemas.microsoft.com/office/drawing/2014/main" id="{DE301EA3-A44D-4E8E-8BBF-27B2083E0B58}"/>
              </a:ext>
            </a:extLst>
          </p:cNvPr>
          <p:cNvSpPr/>
          <p:nvPr/>
        </p:nvSpPr>
        <p:spPr>
          <a:xfrm>
            <a:off x="717176" y="367553"/>
            <a:ext cx="10757648" cy="6122893"/>
          </a:xfrm>
          <a:prstGeom prst="horizontalScroll">
            <a:avLst/>
          </a:prstGeom>
          <a:solidFill>
            <a:schemeClr val="tx2">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accent4">
                    <a:lumMod val="60000"/>
                    <a:lumOff val="40000"/>
                  </a:schemeClr>
                </a:solidFill>
                <a:latin typeface="Curlz MT" panose="04040404050702020202" pitchFamily="82" charset="0"/>
              </a:rPr>
              <a:t>Torre Aquila </a:t>
            </a:r>
          </a:p>
          <a:p>
            <a:pPr algn="ctr"/>
            <a:r>
              <a:rPr lang="en-US" sz="5400" dirty="0">
                <a:solidFill>
                  <a:schemeClr val="accent4">
                    <a:lumMod val="60000"/>
                    <a:lumOff val="40000"/>
                  </a:schemeClr>
                </a:solidFill>
                <a:latin typeface="Curlz MT" panose="04040404050702020202" pitchFamily="82" charset="0"/>
              </a:rPr>
              <a:t>Castello del </a:t>
            </a:r>
            <a:r>
              <a:rPr lang="en-US" sz="5400" dirty="0" err="1">
                <a:solidFill>
                  <a:schemeClr val="accent4">
                    <a:lumMod val="60000"/>
                    <a:lumOff val="40000"/>
                  </a:schemeClr>
                </a:solidFill>
                <a:latin typeface="Curlz MT" panose="04040404050702020202" pitchFamily="82" charset="0"/>
              </a:rPr>
              <a:t>Buonconsiglio</a:t>
            </a:r>
            <a:endParaRPr lang="en-US" sz="5400" dirty="0">
              <a:solidFill>
                <a:schemeClr val="accent4">
                  <a:lumMod val="60000"/>
                  <a:lumOff val="40000"/>
                </a:schemeClr>
              </a:solidFill>
              <a:latin typeface="Curlz MT" panose="04040404050702020202" pitchFamily="82" charset="0"/>
            </a:endParaRPr>
          </a:p>
          <a:p>
            <a:pPr algn="ctr"/>
            <a:r>
              <a:rPr lang="en-US" sz="5400" dirty="0">
                <a:solidFill>
                  <a:schemeClr val="accent4">
                    <a:lumMod val="60000"/>
                    <a:lumOff val="40000"/>
                  </a:schemeClr>
                </a:solidFill>
                <a:latin typeface="Curlz MT" panose="04040404050702020202" pitchFamily="82" charset="0"/>
              </a:rPr>
              <a:t>Trento, Italy</a:t>
            </a:r>
          </a:p>
          <a:p>
            <a:pPr algn="ctr"/>
            <a:r>
              <a:rPr lang="en-US" sz="5400" dirty="0">
                <a:solidFill>
                  <a:schemeClr val="accent4">
                    <a:lumMod val="60000"/>
                    <a:lumOff val="40000"/>
                  </a:schemeClr>
                </a:solidFill>
                <a:latin typeface="Curlz MT" panose="04040404050702020202" pitchFamily="82" charset="0"/>
              </a:rPr>
              <a:t>The Months </a:t>
            </a:r>
            <a:r>
              <a:rPr lang="en-US" sz="5400">
                <a:solidFill>
                  <a:schemeClr val="accent4">
                    <a:lumMod val="60000"/>
                    <a:lumOff val="40000"/>
                  </a:schemeClr>
                </a:solidFill>
                <a:latin typeface="Curlz MT" panose="04040404050702020202" pitchFamily="82" charset="0"/>
              </a:rPr>
              <a:t>of </a:t>
            </a:r>
          </a:p>
          <a:p>
            <a:pPr algn="ctr"/>
            <a:r>
              <a:rPr lang="en-US" sz="5400">
                <a:solidFill>
                  <a:schemeClr val="accent4">
                    <a:lumMod val="60000"/>
                    <a:lumOff val="40000"/>
                  </a:schemeClr>
                </a:solidFill>
                <a:latin typeface="Curlz MT" panose="04040404050702020202" pitchFamily="82" charset="0"/>
              </a:rPr>
              <a:t>January and February</a:t>
            </a:r>
            <a:endParaRPr lang="en-US" sz="5400" dirty="0">
              <a:solidFill>
                <a:schemeClr val="accent4">
                  <a:lumMod val="60000"/>
                  <a:lumOff val="40000"/>
                </a:schemeClr>
              </a:solidFill>
              <a:latin typeface="Curlz MT" panose="04040404050702020202" pitchFamily="82" charset="0"/>
            </a:endParaRPr>
          </a:p>
        </p:txBody>
      </p:sp>
    </p:spTree>
    <p:extLst>
      <p:ext uri="{BB962C8B-B14F-4D97-AF65-F5344CB8AC3E}">
        <p14:creationId xmlns:p14="http://schemas.microsoft.com/office/powerpoint/2010/main" val="399437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9F60-DA07-42E6-8DAA-1FBA7844890F}"/>
              </a:ext>
            </a:extLst>
          </p:cNvPr>
          <p:cNvSpPr>
            <a:spLocks noGrp="1"/>
          </p:cNvSpPr>
          <p:nvPr>
            <p:ph type="title"/>
          </p:nvPr>
        </p:nvSpPr>
        <p:spPr>
          <a:xfrm>
            <a:off x="10287000" y="365125"/>
            <a:ext cx="1905000" cy="1325563"/>
          </a:xfrm>
        </p:spPr>
        <p:txBody>
          <a:bodyPr>
            <a:normAutofit fontScale="90000"/>
          </a:bodyPr>
          <a:lstStyle/>
          <a:p>
            <a:pPr algn="ctr"/>
            <a:br>
              <a:rPr lang="en-US" dirty="0"/>
            </a:br>
            <a:br>
              <a:rPr lang="en-US" dirty="0"/>
            </a:br>
            <a:br>
              <a:rPr lang="en-US" dirty="0"/>
            </a:br>
            <a:br>
              <a:rPr lang="en-US" dirty="0"/>
            </a:br>
            <a:br>
              <a:rPr lang="en-US" dirty="0"/>
            </a:br>
            <a:r>
              <a:rPr lang="en-US" sz="2700" dirty="0">
                <a:solidFill>
                  <a:schemeClr val="tx2">
                    <a:lumMod val="20000"/>
                    <a:lumOff val="80000"/>
                  </a:schemeClr>
                </a:solidFill>
                <a:latin typeface="Curlz MT" panose="04040404050702020202" pitchFamily="82" charset="0"/>
              </a:rPr>
              <a:t>Castello del </a:t>
            </a:r>
            <a:r>
              <a:rPr lang="en-US" sz="2700" dirty="0" err="1">
                <a:solidFill>
                  <a:schemeClr val="tx2">
                    <a:lumMod val="20000"/>
                    <a:lumOff val="80000"/>
                  </a:schemeClr>
                </a:solidFill>
                <a:latin typeface="Curlz MT" panose="04040404050702020202" pitchFamily="82" charset="0"/>
              </a:rPr>
              <a:t>Buonconsiglio</a:t>
            </a:r>
            <a:r>
              <a:rPr lang="en-US" sz="2700" dirty="0">
                <a:solidFill>
                  <a:schemeClr val="tx2">
                    <a:lumMod val="20000"/>
                    <a:lumOff val="80000"/>
                  </a:schemeClr>
                </a:solidFill>
                <a:latin typeface="Curlz MT" panose="04040404050702020202" pitchFamily="82" charset="0"/>
              </a:rPr>
              <a:t>,</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Trento,</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Italy</a:t>
            </a:r>
            <a:br>
              <a:rPr lang="en-US" dirty="0"/>
            </a:br>
            <a:endParaRPr lang="en-US" sz="3200" dirty="0">
              <a:solidFill>
                <a:schemeClr val="tx2">
                  <a:lumMod val="20000"/>
                  <a:lumOff val="80000"/>
                </a:schemeClr>
              </a:solidFill>
              <a:latin typeface="Curlz MT" panose="04040404050702020202" pitchFamily="82" charset="0"/>
            </a:endParaRPr>
          </a:p>
        </p:txBody>
      </p:sp>
      <p:pic>
        <p:nvPicPr>
          <p:cNvPr id="4098" name="Picture 2" descr="Αποτέλεσμα εικόνας για Castello del Buonconsiglio Trento Italy">
            <a:extLst>
              <a:ext uri="{FF2B5EF4-FFF2-40B4-BE49-F238E27FC236}">
                <a16:creationId xmlns:a16="http://schemas.microsoft.com/office/drawing/2014/main" id="{0521EC48-48F1-4BB4-BDFE-B458BF709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779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4" name="Picture 4" descr="Σχετική εικόνα">
            <a:extLst>
              <a:ext uri="{FF2B5EF4-FFF2-40B4-BE49-F238E27FC236}">
                <a16:creationId xmlns:a16="http://schemas.microsoft.com/office/drawing/2014/main" id="{7591D0B9-4804-442E-8A0C-7A7ECB42CB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99" b="11901"/>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8D08C2-4183-4075-909A-DC7AE44F1DB9}"/>
              </a:ext>
            </a:extLst>
          </p:cNvPr>
          <p:cNvSpPr>
            <a:spLocks noGrp="1"/>
          </p:cNvSpPr>
          <p:nvPr>
            <p:ph type="title"/>
          </p:nvPr>
        </p:nvSpPr>
        <p:spPr>
          <a:xfrm>
            <a:off x="523875" y="5317240"/>
            <a:ext cx="11210925" cy="744836"/>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r>
              <a:rPr lang="en-US" sz="3600" dirty="0">
                <a:solidFill>
                  <a:schemeClr val="accent4">
                    <a:lumMod val="50000"/>
                  </a:schemeClr>
                </a:solidFill>
                <a:latin typeface="Curlz MT" panose="04040404050702020202" pitchFamily="82" charset="0"/>
              </a:rPr>
              <a:t>Torre Aquila, Castello del </a:t>
            </a:r>
            <a:r>
              <a:rPr lang="en-US" sz="3600" dirty="0" err="1">
                <a:solidFill>
                  <a:schemeClr val="accent4">
                    <a:lumMod val="50000"/>
                  </a:schemeClr>
                </a:solidFill>
                <a:latin typeface="Curlz MT" panose="04040404050702020202" pitchFamily="82" charset="0"/>
              </a:rPr>
              <a:t>Buonconsiglio</a:t>
            </a:r>
            <a:r>
              <a:rPr lang="en-US" sz="3600" dirty="0">
                <a:solidFill>
                  <a:schemeClr val="accent4">
                    <a:lumMod val="50000"/>
                  </a:schemeClr>
                </a:solidFill>
                <a:latin typeface="Curlz MT" panose="04040404050702020202" pitchFamily="82" charset="0"/>
              </a:rPr>
              <a:t>, Trento, Italy</a:t>
            </a:r>
            <a:br>
              <a:rPr lang="en-US" sz="3600" dirty="0"/>
            </a:br>
            <a:endParaRPr lang="en-US" sz="3600" dirty="0">
              <a:solidFill>
                <a:schemeClr val="tx1">
                  <a:lumMod val="85000"/>
                  <a:lumOff val="15000"/>
                </a:schemeClr>
              </a:solidFill>
            </a:endParaRPr>
          </a:p>
        </p:txBody>
      </p:sp>
      <p:cxnSp>
        <p:nvCxnSpPr>
          <p:cNvPr id="75" name="Straight Connector 7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05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Σχετική εικόνα">
            <a:extLst>
              <a:ext uri="{FF2B5EF4-FFF2-40B4-BE49-F238E27FC236}">
                <a16:creationId xmlns:a16="http://schemas.microsoft.com/office/drawing/2014/main" id="{6DB4EF28-BBB6-451F-BE08-307CABAD9F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13AB3D-C881-4CB5-AC9E-A1CCFA520650}"/>
              </a:ext>
            </a:extLst>
          </p:cNvPr>
          <p:cNvSpPr>
            <a:spLocks noGrp="1"/>
          </p:cNvSpPr>
          <p:nvPr>
            <p:ph type="title"/>
          </p:nvPr>
        </p:nvSpPr>
        <p:spPr>
          <a:xfrm>
            <a:off x="925749" y="4831765"/>
            <a:ext cx="3200400" cy="1071062"/>
          </a:xfrm>
          <a:solidFill>
            <a:srgbClr val="262626"/>
          </a:solidFill>
          <a:ln w="257175" cap="sq" cmpd="sng" algn="ctr">
            <a:solidFill>
              <a:srgbClr val="262626">
                <a:alpha val="60000"/>
              </a:srgbClr>
            </a:solidFill>
            <a:prstDash val="solid"/>
            <a:miter lim="800000"/>
          </a:ln>
        </p:spPr>
        <p:txBody>
          <a:bodyPr wrap="square" anchor="ctr">
            <a:normAutofit/>
          </a:bodyPr>
          <a:lstStyle/>
          <a:p>
            <a:pPr algn="ctr"/>
            <a:r>
              <a:rPr lang="en-US" sz="2400" dirty="0">
                <a:solidFill>
                  <a:schemeClr val="tx2">
                    <a:lumMod val="20000"/>
                    <a:lumOff val="80000"/>
                  </a:schemeClr>
                </a:solidFill>
                <a:latin typeface="Curlz MT" panose="04040404050702020202" pitchFamily="82" charset="0"/>
              </a:rPr>
              <a:t>Cycle of the Twelve Months – Torre Aquila</a:t>
            </a:r>
          </a:p>
        </p:txBody>
      </p:sp>
    </p:spTree>
    <p:extLst>
      <p:ext uri="{BB962C8B-B14F-4D97-AF65-F5344CB8AC3E}">
        <p14:creationId xmlns:p14="http://schemas.microsoft.com/office/powerpoint/2010/main" val="44306861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6450904" y="365125"/>
            <a:ext cx="5399782"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Cycle of the Twelve Months – Eastern Wall - Torre Aquila</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The Months of January and February and a nice depiction of the decorative lower part of the painted eastern wall. </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To the right, part of the wooden staircase that destroyed the painted panel depicting the Month of March.</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6146" name="Picture 2" descr="Αποτέλεσμα εικόνας για Torre Aquila JANUARY AND fEBRUARY">
            <a:extLst>
              <a:ext uri="{FF2B5EF4-FFF2-40B4-BE49-F238E27FC236}">
                <a16:creationId xmlns:a16="http://schemas.microsoft.com/office/drawing/2014/main" id="{4354B95E-0ACC-4777-92CC-83399CB8FE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4762"/>
            <a:ext cx="57546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66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7703507" y="365125"/>
            <a:ext cx="4488493"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rgbClr val="FFFDF7"/>
                </a:solidFill>
                <a:latin typeface="Curlz MT" panose="04040404050702020202" pitchFamily="82" charset="0"/>
              </a:rPr>
              <a:t>The Month of January, late 14thcentury-latest 1407, possibly by Maestro </a:t>
            </a:r>
            <a:r>
              <a:rPr lang="en-US" sz="4000" dirty="0" err="1">
                <a:solidFill>
                  <a:srgbClr val="FFFDF7"/>
                </a:solidFill>
                <a:latin typeface="Curlz MT" panose="04040404050702020202" pitchFamily="82" charset="0"/>
              </a:rPr>
              <a:t>Venceslao</a:t>
            </a:r>
            <a:r>
              <a:rPr lang="en-US" sz="4000" dirty="0">
                <a:solidFill>
                  <a:srgbClr val="FFFDF7"/>
                </a:solidFill>
                <a:latin typeface="Curlz MT" panose="04040404050702020202" pitchFamily="82" charset="0"/>
              </a:rPr>
              <a:t>, fresco, Torre Aquila</a:t>
            </a:r>
            <a:br>
              <a:rPr lang="en-US" sz="3200" dirty="0">
                <a:solidFill>
                  <a:schemeClr val="tx2">
                    <a:lumMod val="20000"/>
                    <a:lumOff val="80000"/>
                  </a:schemeClr>
                </a:solidFill>
                <a:latin typeface="Curlz MT" panose="04040404050702020202" pitchFamily="82" charset="0"/>
              </a:rPr>
            </a:br>
            <a:endParaRPr lang="en-US" sz="3200" dirty="0">
              <a:solidFill>
                <a:schemeClr val="tx2">
                  <a:lumMod val="20000"/>
                  <a:lumOff val="80000"/>
                </a:schemeClr>
              </a:solidFill>
              <a:latin typeface="Curlz MT" panose="04040404050702020202" pitchFamily="82" charset="0"/>
            </a:endParaRPr>
          </a:p>
        </p:txBody>
      </p:sp>
      <p:pic>
        <p:nvPicPr>
          <p:cNvPr id="2050" name="Picture 2" descr="Αποτέλεσμα εικόνας για The “Trento” Month of January Fresco">
            <a:extLst>
              <a:ext uri="{FF2B5EF4-FFF2-40B4-BE49-F238E27FC236}">
                <a16:creationId xmlns:a16="http://schemas.microsoft.com/office/drawing/2014/main" id="{02405784-2330-43C5-822B-31B320ED7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363" y="164091"/>
            <a:ext cx="5022937" cy="6529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Αποτέλεσμα εικόνας για The “Trento” Month of January Fresco">
            <a:extLst>
              <a:ext uri="{FF2B5EF4-FFF2-40B4-BE49-F238E27FC236}">
                <a16:creationId xmlns:a16="http://schemas.microsoft.com/office/drawing/2014/main" id="{E0E07143-927C-48F4-865E-70570BC90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716" y="3283183"/>
            <a:ext cx="6617919" cy="32096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Αποτέλεσμα εικόνας για Torre Aquila JANUARY AND fEBRUARY">
            <a:extLst>
              <a:ext uri="{FF2B5EF4-FFF2-40B4-BE49-F238E27FC236}">
                <a16:creationId xmlns:a16="http://schemas.microsoft.com/office/drawing/2014/main" id="{72DE7607-64BC-4E93-8C53-05FE52C3F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8716" y="143459"/>
            <a:ext cx="2304791" cy="3001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19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6" name="Picture 2" descr="Αποτέλεσμα εικόνας για The “Trento” Month of January Fresco">
            <a:extLst>
              <a:ext uri="{FF2B5EF4-FFF2-40B4-BE49-F238E27FC236}">
                <a16:creationId xmlns:a16="http://schemas.microsoft.com/office/drawing/2014/main" id="{FD47A568-34A9-4676-B481-586331F4D4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044" y="0"/>
            <a:ext cx="8302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4EDABFF-1F6C-4133-991F-88970F6C2C05}"/>
              </a:ext>
            </a:extLst>
          </p:cNvPr>
          <p:cNvSpPr>
            <a:spLocks noGrp="1"/>
          </p:cNvSpPr>
          <p:nvPr>
            <p:ph type="title"/>
          </p:nvPr>
        </p:nvSpPr>
        <p:spPr>
          <a:xfrm>
            <a:off x="8493670" y="365125"/>
            <a:ext cx="3698330" cy="1325563"/>
          </a:xfrm>
        </p:spPr>
        <p:txBody>
          <a:bodyPr>
            <a:normAutofit fontScale="90000"/>
          </a:bodyPr>
          <a:lstStyle/>
          <a:p>
            <a:pPr algn="ct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br>
              <a:rPr lang="en-US" sz="2400" dirty="0">
                <a:latin typeface="Curlz MT" panose="04040404050702020202" pitchFamily="82" charset="0"/>
              </a:rPr>
            </a:br>
            <a:r>
              <a:rPr lang="en-US" sz="3600" dirty="0">
                <a:solidFill>
                  <a:schemeClr val="tx2">
                    <a:lumMod val="20000"/>
                    <a:lumOff val="80000"/>
                  </a:schemeClr>
                </a:solidFill>
                <a:latin typeface="Curlz MT" panose="04040404050702020202" pitchFamily="82" charset="0"/>
              </a:rPr>
              <a:t>A scene full of details!</a:t>
            </a:r>
            <a:br>
              <a:rPr lang="en-US" sz="3600" dirty="0">
                <a:solidFill>
                  <a:schemeClr val="tx2">
                    <a:lumMod val="20000"/>
                    <a:lumOff val="80000"/>
                  </a:schemeClr>
                </a:solidFill>
                <a:latin typeface="Curlz MT" panose="04040404050702020202" pitchFamily="82" charset="0"/>
              </a:rPr>
            </a:br>
            <a:r>
              <a:rPr lang="en-US" sz="3600" dirty="0">
                <a:solidFill>
                  <a:schemeClr val="tx2">
                    <a:lumMod val="20000"/>
                    <a:lumOff val="80000"/>
                  </a:schemeClr>
                </a:solidFill>
                <a:latin typeface="Curlz MT" panose="04040404050702020202" pitchFamily="82" charset="0"/>
              </a:rPr>
              <a:t>Two Peasant wearing their masters’ liveries – one goes hunting, the other, comes back with a hare!</a:t>
            </a:r>
            <a:br>
              <a:rPr lang="en-US" sz="3600" dirty="0">
                <a:solidFill>
                  <a:schemeClr val="tx2">
                    <a:lumMod val="20000"/>
                    <a:lumOff val="80000"/>
                  </a:schemeClr>
                </a:solidFill>
                <a:latin typeface="Curlz MT" panose="04040404050702020202" pitchFamily="82" charset="0"/>
              </a:rPr>
            </a:br>
            <a:r>
              <a:rPr lang="en-US" sz="3600" dirty="0">
                <a:solidFill>
                  <a:schemeClr val="tx2">
                    <a:lumMod val="20000"/>
                    <a:lumOff val="80000"/>
                  </a:schemeClr>
                </a:solidFill>
                <a:latin typeface="Curlz MT" panose="04040404050702020202" pitchFamily="82" charset="0"/>
              </a:rPr>
              <a:t>A badger hiding under a shrub.</a:t>
            </a:r>
            <a:br>
              <a:rPr lang="en-US" sz="3600" dirty="0">
                <a:solidFill>
                  <a:schemeClr val="tx2">
                    <a:lumMod val="20000"/>
                    <a:lumOff val="80000"/>
                  </a:schemeClr>
                </a:solidFill>
                <a:latin typeface="Curlz MT" panose="04040404050702020202" pitchFamily="82" charset="0"/>
              </a:rPr>
            </a:br>
            <a:r>
              <a:rPr lang="en-US" sz="3600" dirty="0">
                <a:solidFill>
                  <a:schemeClr val="tx2">
                    <a:lumMod val="20000"/>
                    <a:lumOff val="80000"/>
                  </a:schemeClr>
                </a:solidFill>
                <a:latin typeface="Curlz MT" panose="04040404050702020202" pitchFamily="82" charset="0"/>
              </a:rPr>
              <a:t>A young man knocking at the Castel’s Door.</a:t>
            </a:r>
            <a:br>
              <a:rPr lang="en-US" sz="3600" dirty="0">
                <a:solidFill>
                  <a:schemeClr val="tx2">
                    <a:lumMod val="20000"/>
                    <a:lumOff val="80000"/>
                  </a:schemeClr>
                </a:solidFill>
                <a:latin typeface="Curlz MT" panose="04040404050702020202" pitchFamily="82" charset="0"/>
              </a:rPr>
            </a:br>
            <a:r>
              <a:rPr lang="en-US" sz="3600" dirty="0">
                <a:solidFill>
                  <a:schemeClr val="tx2">
                    <a:lumMod val="20000"/>
                    <a:lumOff val="80000"/>
                  </a:schemeClr>
                </a:solidFill>
                <a:latin typeface="Curlz MT" panose="04040404050702020202" pitchFamily="82" charset="0"/>
              </a:rPr>
              <a:t>A vivid winter landscape, yet the Castle’s inner court is lush and green!</a:t>
            </a:r>
          </a:p>
        </p:txBody>
      </p:sp>
    </p:spTree>
    <p:extLst>
      <p:ext uri="{BB962C8B-B14F-4D97-AF65-F5344CB8AC3E}">
        <p14:creationId xmlns:p14="http://schemas.microsoft.com/office/powerpoint/2010/main" val="174704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Σχετική εικόνα">
            <a:extLst>
              <a:ext uri="{FF2B5EF4-FFF2-40B4-BE49-F238E27FC236}">
                <a16:creationId xmlns:a16="http://schemas.microsoft.com/office/drawing/2014/main" id="{5C9855C5-437B-436F-B441-5A33A01490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865" b="275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01870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6450904" y="365125"/>
            <a:ext cx="5399782"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Cycle of the Twelve Months – Eastern Wall - Torre Aquila</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The Months of January and February and a nice depiction of the decorative lower part of the painted eastern wall. </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To the right, part of the wooden staircase that destroyed the painted panel depicting the Month of March.</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6146" name="Picture 2" descr="Αποτέλεσμα εικόνας για Torre Aquila JANUARY AND fEBRUARY">
            <a:extLst>
              <a:ext uri="{FF2B5EF4-FFF2-40B4-BE49-F238E27FC236}">
                <a16:creationId xmlns:a16="http://schemas.microsoft.com/office/drawing/2014/main" id="{4354B95E-0ACC-4777-92CC-83399CB8FE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4762"/>
            <a:ext cx="57546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375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FC0C-DF39-40EA-831E-1D1F90B5A672}"/>
              </a:ext>
            </a:extLst>
          </p:cNvPr>
          <p:cNvSpPr>
            <a:spLocks noGrp="1"/>
          </p:cNvSpPr>
          <p:nvPr>
            <p:ph type="title"/>
          </p:nvPr>
        </p:nvSpPr>
        <p:spPr>
          <a:xfrm>
            <a:off x="5924810" y="365125"/>
            <a:ext cx="5979069" cy="1325563"/>
          </a:xfrm>
        </p:spPr>
        <p:txBody>
          <a:bodyPr>
            <a:noAutofit/>
          </a:bodyPr>
          <a:lstStyle/>
          <a:p>
            <a:pPr algn="ct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br>
              <a:rPr lang="en-US" sz="3200" dirty="0">
                <a:solidFill>
                  <a:srgbClr val="FFFDF7"/>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The Month of February, late 14thcentury-latest 1407, possibly by Maestro </a:t>
            </a:r>
            <a:r>
              <a:rPr lang="en-US" sz="3600" dirty="0" err="1">
                <a:solidFill>
                  <a:schemeClr val="accent4">
                    <a:lumMod val="20000"/>
                    <a:lumOff val="80000"/>
                  </a:schemeClr>
                </a:solidFill>
                <a:latin typeface="Curlz MT" panose="04040404050702020202" pitchFamily="82" charset="0"/>
              </a:rPr>
              <a:t>Venceslao</a:t>
            </a:r>
            <a:r>
              <a:rPr lang="en-US" sz="3600" dirty="0">
                <a:solidFill>
                  <a:schemeClr val="accent4">
                    <a:lumMod val="20000"/>
                    <a:lumOff val="80000"/>
                  </a:schemeClr>
                </a:solidFill>
                <a:latin typeface="Curlz MT" panose="04040404050702020202" pitchFamily="82" charset="0"/>
              </a:rPr>
              <a:t>, fresco, Torre Aquila</a:t>
            </a:r>
          </a:p>
        </p:txBody>
      </p:sp>
      <p:pic>
        <p:nvPicPr>
          <p:cNvPr id="3" name="Picture 2" descr="Αποτέλεσμα εικόνας για Torre Aquila February">
            <a:extLst>
              <a:ext uri="{FF2B5EF4-FFF2-40B4-BE49-F238E27FC236}">
                <a16:creationId xmlns:a16="http://schemas.microsoft.com/office/drawing/2014/main" id="{647667CB-7E8F-493E-965B-F850F2C51B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33"/>
          <a:stretch/>
        </p:blipFill>
        <p:spPr bwMode="auto">
          <a:xfrm>
            <a:off x="288120" y="0"/>
            <a:ext cx="51434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93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Αποτέλεσμα εικόνας για Torre Aquila February">
            <a:extLst>
              <a:ext uri="{FF2B5EF4-FFF2-40B4-BE49-F238E27FC236}">
                <a16:creationId xmlns:a16="http://schemas.microsoft.com/office/drawing/2014/main" id="{79C84B6E-A3D2-4890-BF81-DA3E6B1D2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67" y="247149"/>
            <a:ext cx="7803715" cy="63637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8E92FD7-47A7-4802-BB02-02C935A58E20}"/>
              </a:ext>
            </a:extLst>
          </p:cNvPr>
          <p:cNvSpPr>
            <a:spLocks noGrp="1"/>
          </p:cNvSpPr>
          <p:nvPr>
            <p:ph type="title"/>
          </p:nvPr>
        </p:nvSpPr>
        <p:spPr>
          <a:xfrm>
            <a:off x="8229600" y="1590675"/>
            <a:ext cx="3736932" cy="100013"/>
          </a:xfrm>
        </p:spPr>
        <p:txBody>
          <a:bodyPr>
            <a:normAutofit fontScale="90000"/>
          </a:bodyPr>
          <a:lstStyle/>
          <a:p>
            <a:pPr algn="ct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br>
              <a:rPr lang="en-US" sz="2800" dirty="0">
                <a:latin typeface="Curlz MT" panose="04040404050702020202" pitchFamily="82" charset="0"/>
              </a:rPr>
            </a:br>
            <a:r>
              <a:rPr lang="en-US" sz="2800" dirty="0">
                <a:solidFill>
                  <a:schemeClr val="accent4">
                    <a:lumMod val="20000"/>
                    <a:lumOff val="80000"/>
                  </a:schemeClr>
                </a:solidFill>
                <a:latin typeface="Curlz MT" panose="04040404050702020202" pitchFamily="82" charset="0"/>
              </a:rPr>
              <a:t>“Is there among you any gentleman who for the love of his lady is willing to try with me some feat of arms? If there should be any such, here I am, quite ready to sally forth completely armed and mounted, to tilt three courses with the lance, to give three blows with the battle axe, and three strokes with the dagger. Now look, you English, if there be none among you in love.”</a:t>
            </a:r>
            <a:br>
              <a:rPr lang="en-US" sz="2800" dirty="0">
                <a:solidFill>
                  <a:schemeClr val="accent4">
                    <a:lumMod val="20000"/>
                    <a:lumOff val="80000"/>
                  </a:schemeClr>
                </a:solidFill>
                <a:latin typeface="Curlz MT" panose="04040404050702020202" pitchFamily="82" charset="0"/>
              </a:rPr>
            </a:br>
            <a:endParaRPr lang="en-US" sz="2800" dirty="0">
              <a:solidFill>
                <a:schemeClr val="accent4">
                  <a:lumMod val="20000"/>
                  <a:lumOff val="80000"/>
                </a:schemeClr>
              </a:solidFill>
              <a:latin typeface="Curlz MT" panose="04040404050702020202" pitchFamily="82" charset="0"/>
            </a:endParaRPr>
          </a:p>
        </p:txBody>
      </p:sp>
    </p:spTree>
    <p:extLst>
      <p:ext uri="{BB962C8B-B14F-4D97-AF65-F5344CB8AC3E}">
        <p14:creationId xmlns:p14="http://schemas.microsoft.com/office/powerpoint/2010/main" val="99316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D2E3-A121-493C-95C6-FC1A5DCBF5DE}"/>
              </a:ext>
            </a:extLst>
          </p:cNvPr>
          <p:cNvSpPr>
            <a:spLocks noGrp="1"/>
          </p:cNvSpPr>
          <p:nvPr>
            <p:ph type="title"/>
          </p:nvPr>
        </p:nvSpPr>
        <p:spPr>
          <a:xfrm>
            <a:off x="7064679" y="365125"/>
            <a:ext cx="4426667" cy="1325563"/>
          </a:xfrm>
        </p:spPr>
        <p:txBody>
          <a:bodyPr>
            <a:noAutofit/>
          </a:bodyPr>
          <a:lstStyle/>
          <a:p>
            <a:pPr algn="ct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r>
              <a:rPr lang="en-US" sz="3200" dirty="0">
                <a:solidFill>
                  <a:schemeClr val="accent4">
                    <a:lumMod val="20000"/>
                    <a:lumOff val="80000"/>
                  </a:schemeClr>
                </a:solidFill>
                <a:latin typeface="Curlz MT" panose="04040404050702020202" pitchFamily="82" charset="0"/>
              </a:rPr>
              <a:t>In the narrow space between the room’s window and the staircase, the artist included a vignette of an older blacksmith toiling hard in his workshop. Let’s not forget this is a fresco cycle of the Labors of the Months!</a:t>
            </a:r>
          </a:p>
        </p:txBody>
      </p:sp>
      <p:pic>
        <p:nvPicPr>
          <p:cNvPr id="2050" name="Picture 2" descr="Σχετική εικόνα">
            <a:extLst>
              <a:ext uri="{FF2B5EF4-FFF2-40B4-BE49-F238E27FC236}">
                <a16:creationId xmlns:a16="http://schemas.microsoft.com/office/drawing/2014/main" id="{C576CA1C-39C6-4FF8-A98A-E1E05D043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53" y="0"/>
            <a:ext cx="56991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156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22</Words>
  <Application>Microsoft Office PowerPoint</Application>
  <PresentationFormat>Widescreen</PresentationFormat>
  <Paragraphs>15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Curlz MT</vt:lpstr>
      <vt:lpstr>Office Theme</vt:lpstr>
      <vt:lpstr>PowerPoint Presentation</vt:lpstr>
      <vt:lpstr>     Castello del Buonconsiglio, Trento, Italy </vt:lpstr>
      <vt:lpstr> Torre Aquila, Castello del Buonconsiglio, Trento, Italy </vt:lpstr>
      <vt:lpstr>Cycle of the Twelve Months – Torre Aquila</vt:lpstr>
      <vt:lpstr>                 Cycle of the Twelve Months – Eastern Wall - Torre Aquila  The Months of January and February and a nice depiction of the decorative lower part of the painted eastern wall.   To the right, part of the wooden staircase that destroyed the painted panel depicting the Month of March.  </vt:lpstr>
      <vt:lpstr>     The Month of January, late 14thcentury-latest 1407, possibly by Maestro Venceslao, fresco, Torre Aquila </vt:lpstr>
      <vt:lpstr>                A scene full of details! Two Peasant wearing their masters’ liveries – one goes hunting, the other, comes back with a hare! A badger hiding under a shrub. A young man knocking at the Castel’s Door. A vivid winter landscape, yet the Castle’s inner court is lush and green!</vt:lpstr>
      <vt:lpstr>PowerPoint Presentation</vt:lpstr>
      <vt:lpstr>                 Cycle of the Twelve Months – Eastern Wall - Torre Aquila  The Months of January and February and a nice depiction of the decorative lower part of the painted eastern wall.   To the right, part of the wooden staircase that destroyed the painted panel depicting the Month of March.  </vt:lpstr>
      <vt:lpstr>                  The Month of February, late 14thcentury-latest 1407, possibly by Maestro Venceslao, fresco, Torre Aquila</vt:lpstr>
      <vt:lpstr>             “Is there among you any gentleman who for the love of his lady is willing to try with me some feat of arms? If there should be any such, here I am, quite ready to sally forth completely armed and mounted, to tilt three courses with the lance, to give three blows with the battle axe, and three strokes with the dagger. Now look, you English, if there be none among you in love.” </vt:lpstr>
      <vt:lpstr>              In the narrow space between the room’s window and the staircase, the artist included a vignette of an older blacksmith toiling hard in his workshop. Let’s not forget this is a fresco cycle of the Labors of the Months!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2020-01-25T08:02:08Z</dcterms:created>
  <dcterms:modified xsi:type="dcterms:W3CDTF">2020-02-01T03:58:13Z</dcterms:modified>
</cp:coreProperties>
</file>