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71" r:id="rId3"/>
    <p:sldId id="268" r:id="rId4"/>
    <p:sldId id="276" r:id="rId5"/>
    <p:sldId id="308" r:id="rId6"/>
    <p:sldId id="270" r:id="rId7"/>
    <p:sldId id="272" r:id="rId8"/>
    <p:sldId id="273" r:id="rId9"/>
    <p:sldId id="279" r:id="rId10"/>
    <p:sldId id="278" r:id="rId11"/>
    <p:sldId id="274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8" r:id="rId30"/>
    <p:sldId id="299" r:id="rId31"/>
    <p:sldId id="297" r:id="rId32"/>
    <p:sldId id="300" r:id="rId33"/>
    <p:sldId id="301" r:id="rId34"/>
    <p:sldId id="302" r:id="rId35"/>
    <p:sldId id="305" r:id="rId36"/>
    <p:sldId id="303" r:id="rId37"/>
    <p:sldId id="304" r:id="rId38"/>
    <p:sldId id="307" r:id="rId39"/>
    <p:sldId id="306" r:id="rId40"/>
    <p:sldId id="266" r:id="rId41"/>
    <p:sldId id="267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70474D-6C1B-4FE5-BBCE-32D018297973}" v="420" dt="2020-02-03T15:09:02.3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7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8A70474D-6C1B-4FE5-BBCE-32D018297973}"/>
    <pc:docChg chg="custSel mod addSld delSld modSld sldOrd">
      <pc:chgData name="Amalia Spiliakou" userId="f4bd6b91a0b5818a" providerId="LiveId" clId="{8A70474D-6C1B-4FE5-BBCE-32D018297973}" dt="2020-02-03T15:20:37.421" v="534" actId="2696"/>
      <pc:docMkLst>
        <pc:docMk/>
      </pc:docMkLst>
      <pc:sldChg chg="del">
        <pc:chgData name="Amalia Spiliakou" userId="f4bd6b91a0b5818a" providerId="LiveId" clId="{8A70474D-6C1B-4FE5-BBCE-32D018297973}" dt="2020-02-03T03:07:02.165" v="32" actId="2696"/>
        <pc:sldMkLst>
          <pc:docMk/>
          <pc:sldMk cId="760165120" sldId="256"/>
        </pc:sldMkLst>
      </pc:sldChg>
      <pc:sldChg chg="addSp delSp modSp add del mod setBg">
        <pc:chgData name="Amalia Spiliakou" userId="f4bd6b91a0b5818a" providerId="LiveId" clId="{8A70474D-6C1B-4FE5-BBCE-32D018297973}" dt="2020-02-03T03:28:12.941" v="141" actId="2696"/>
        <pc:sldMkLst>
          <pc:docMk/>
          <pc:sldMk cId="3503396346" sldId="257"/>
        </pc:sldMkLst>
        <pc:spChg chg="del">
          <ac:chgData name="Amalia Spiliakou" userId="f4bd6b91a0b5818a" providerId="LiveId" clId="{8A70474D-6C1B-4FE5-BBCE-32D018297973}" dt="2020-02-02T04:42:13.385" v="1" actId="478"/>
          <ac:spMkLst>
            <pc:docMk/>
            <pc:sldMk cId="3503396346" sldId="257"/>
            <ac:spMk id="2" creationId="{A8DF08F0-F35F-403C-85AE-6BF5C47E84EB}"/>
          </ac:spMkLst>
        </pc:spChg>
        <pc:spChg chg="del">
          <ac:chgData name="Amalia Spiliakou" userId="f4bd6b91a0b5818a" providerId="LiveId" clId="{8A70474D-6C1B-4FE5-BBCE-32D018297973}" dt="2020-02-02T04:42:15" v="2" actId="478"/>
          <ac:spMkLst>
            <pc:docMk/>
            <pc:sldMk cId="3503396346" sldId="257"/>
            <ac:spMk id="3" creationId="{4F7C996C-0DB9-4386-A961-2D78D9E89452}"/>
          </ac:spMkLst>
        </pc:spChg>
        <pc:picChg chg="add del mod">
          <ac:chgData name="Amalia Spiliakou" userId="f4bd6b91a0b5818a" providerId="LiveId" clId="{8A70474D-6C1B-4FE5-BBCE-32D018297973}" dt="2020-02-02T07:38:19.320" v="8" actId="478"/>
          <ac:picMkLst>
            <pc:docMk/>
            <pc:sldMk cId="3503396346" sldId="257"/>
            <ac:picMk id="1026" creationId="{010CA3BD-58EA-436F-B247-A5691BB65365}"/>
          </ac:picMkLst>
        </pc:picChg>
        <pc:picChg chg="add mod">
          <ac:chgData name="Amalia Spiliakou" userId="f4bd6b91a0b5818a" providerId="LiveId" clId="{8A70474D-6C1B-4FE5-BBCE-32D018297973}" dt="2020-02-02T07:38:29.834" v="11" actId="14100"/>
          <ac:picMkLst>
            <pc:docMk/>
            <pc:sldMk cId="3503396346" sldId="257"/>
            <ac:picMk id="1028" creationId="{B068F540-88AE-4793-A84E-7FB4D24A7ECD}"/>
          </ac:picMkLst>
        </pc:picChg>
      </pc:sldChg>
      <pc:sldChg chg="addSp delSp modSp add del mod setBg">
        <pc:chgData name="Amalia Spiliakou" userId="f4bd6b91a0b5818a" providerId="LiveId" clId="{8A70474D-6C1B-4FE5-BBCE-32D018297973}" dt="2020-02-03T08:40:16.204" v="380" actId="2696"/>
        <pc:sldMkLst>
          <pc:docMk/>
          <pc:sldMk cId="3970153430" sldId="258"/>
        </pc:sldMkLst>
        <pc:spChg chg="del">
          <ac:chgData name="Amalia Spiliakou" userId="f4bd6b91a0b5818a" providerId="LiveId" clId="{8A70474D-6C1B-4FE5-BBCE-32D018297973}" dt="2020-02-02T04:42:20.399" v="4" actId="478"/>
          <ac:spMkLst>
            <pc:docMk/>
            <pc:sldMk cId="3970153430" sldId="258"/>
            <ac:spMk id="2" creationId="{D6B19D92-803D-4566-96A5-C7DA60C8BCB6}"/>
          </ac:spMkLst>
        </pc:spChg>
        <pc:spChg chg="del">
          <ac:chgData name="Amalia Spiliakou" userId="f4bd6b91a0b5818a" providerId="LiveId" clId="{8A70474D-6C1B-4FE5-BBCE-32D018297973}" dt="2020-02-02T04:42:22.081" v="5" actId="478"/>
          <ac:spMkLst>
            <pc:docMk/>
            <pc:sldMk cId="3970153430" sldId="258"/>
            <ac:spMk id="3" creationId="{88115A66-43DB-4863-A214-F509900122AF}"/>
          </ac:spMkLst>
        </pc:spChg>
        <pc:picChg chg="add mod">
          <ac:chgData name="Amalia Spiliakou" userId="f4bd6b91a0b5818a" providerId="LiveId" clId="{8A70474D-6C1B-4FE5-BBCE-32D018297973}" dt="2020-02-02T07:39:39.768" v="13" actId="26606"/>
          <ac:picMkLst>
            <pc:docMk/>
            <pc:sldMk cId="3970153430" sldId="258"/>
            <ac:picMk id="2050" creationId="{7D9B290E-821F-478A-B73A-85E19456E1F6}"/>
          </ac:picMkLst>
        </pc:picChg>
      </pc:sldChg>
      <pc:sldChg chg="addSp delSp modSp add del mod setBg">
        <pc:chgData name="Amalia Spiliakou" userId="f4bd6b91a0b5818a" providerId="LiveId" clId="{8A70474D-6C1B-4FE5-BBCE-32D018297973}" dt="2020-02-03T08:40:17.052" v="381" actId="2696"/>
        <pc:sldMkLst>
          <pc:docMk/>
          <pc:sldMk cId="1155573549" sldId="259"/>
        </pc:sldMkLst>
        <pc:spChg chg="del">
          <ac:chgData name="Amalia Spiliakou" userId="f4bd6b91a0b5818a" providerId="LiveId" clId="{8A70474D-6C1B-4FE5-BBCE-32D018297973}" dt="2020-02-02T07:39:56.301" v="18"/>
          <ac:spMkLst>
            <pc:docMk/>
            <pc:sldMk cId="1155573549" sldId="259"/>
            <ac:spMk id="2" creationId="{C11669A5-7CBC-4F86-9A54-7D474D4D3E04}"/>
          </ac:spMkLst>
        </pc:spChg>
        <pc:spChg chg="del">
          <ac:chgData name="Amalia Spiliakou" userId="f4bd6b91a0b5818a" providerId="LiveId" clId="{8A70474D-6C1B-4FE5-BBCE-32D018297973}" dt="2020-02-02T07:39:56.301" v="18"/>
          <ac:spMkLst>
            <pc:docMk/>
            <pc:sldMk cId="1155573549" sldId="259"/>
            <ac:spMk id="3" creationId="{32CFB471-4520-4F1B-B8D1-46958DEBBB2A}"/>
          </ac:spMkLst>
        </pc:spChg>
        <pc:picChg chg="add mod">
          <ac:chgData name="Amalia Spiliakou" userId="f4bd6b91a0b5818a" providerId="LiveId" clId="{8A70474D-6C1B-4FE5-BBCE-32D018297973}" dt="2020-02-02T07:40:14.958" v="20" actId="26606"/>
          <ac:picMkLst>
            <pc:docMk/>
            <pc:sldMk cId="1155573549" sldId="259"/>
            <ac:picMk id="3074" creationId="{D1BCEB6F-947E-4489-87E8-3B13F858DA03}"/>
          </ac:picMkLst>
        </pc:picChg>
      </pc:sldChg>
      <pc:sldChg chg="addSp delSp add del">
        <pc:chgData name="Amalia Spiliakou" userId="f4bd6b91a0b5818a" providerId="LiveId" clId="{8A70474D-6C1B-4FE5-BBCE-32D018297973}" dt="2020-02-03T14:41:29.877" v="505" actId="2696"/>
        <pc:sldMkLst>
          <pc:docMk/>
          <pc:sldMk cId="739050212" sldId="260"/>
        </pc:sldMkLst>
        <pc:spChg chg="del">
          <ac:chgData name="Amalia Spiliakou" userId="f4bd6b91a0b5818a" providerId="LiveId" clId="{8A70474D-6C1B-4FE5-BBCE-32D018297973}" dt="2020-02-02T07:39:56.301" v="18"/>
          <ac:spMkLst>
            <pc:docMk/>
            <pc:sldMk cId="739050212" sldId="260"/>
            <ac:spMk id="2" creationId="{13C69F84-BC3C-4D63-AE03-459E9D1E4B79}"/>
          </ac:spMkLst>
        </pc:spChg>
        <pc:spChg chg="del">
          <ac:chgData name="Amalia Spiliakou" userId="f4bd6b91a0b5818a" providerId="LiveId" clId="{8A70474D-6C1B-4FE5-BBCE-32D018297973}" dt="2020-02-02T07:39:56.301" v="18"/>
          <ac:spMkLst>
            <pc:docMk/>
            <pc:sldMk cId="739050212" sldId="260"/>
            <ac:spMk id="3" creationId="{8B2286ED-CFD3-4429-8E40-31493D6F03C3}"/>
          </ac:spMkLst>
        </pc:spChg>
        <pc:picChg chg="add">
          <ac:chgData name="Amalia Spiliakou" userId="f4bd6b91a0b5818a" providerId="LiveId" clId="{8A70474D-6C1B-4FE5-BBCE-32D018297973}" dt="2020-02-02T07:40:27.974" v="21"/>
          <ac:picMkLst>
            <pc:docMk/>
            <pc:sldMk cId="739050212" sldId="260"/>
            <ac:picMk id="4098" creationId="{053824F7-3943-480A-AE04-454DB0D0153B}"/>
          </ac:picMkLst>
        </pc:picChg>
      </pc:sldChg>
      <pc:sldChg chg="addSp delSp add del">
        <pc:chgData name="Amalia Spiliakou" userId="f4bd6b91a0b5818a" providerId="LiveId" clId="{8A70474D-6C1B-4FE5-BBCE-32D018297973}" dt="2020-02-03T14:41:30.662" v="506" actId="2696"/>
        <pc:sldMkLst>
          <pc:docMk/>
          <pc:sldMk cId="2017766904" sldId="261"/>
        </pc:sldMkLst>
        <pc:spChg chg="del">
          <ac:chgData name="Amalia Spiliakou" userId="f4bd6b91a0b5818a" providerId="LiveId" clId="{8A70474D-6C1B-4FE5-BBCE-32D018297973}" dt="2020-02-02T07:39:56.301" v="18"/>
          <ac:spMkLst>
            <pc:docMk/>
            <pc:sldMk cId="2017766904" sldId="261"/>
            <ac:spMk id="2" creationId="{770285BA-551C-4907-BA80-F1A0E6115457}"/>
          </ac:spMkLst>
        </pc:spChg>
        <pc:spChg chg="del">
          <ac:chgData name="Amalia Spiliakou" userId="f4bd6b91a0b5818a" providerId="LiveId" clId="{8A70474D-6C1B-4FE5-BBCE-32D018297973}" dt="2020-02-02T07:39:56.301" v="18"/>
          <ac:spMkLst>
            <pc:docMk/>
            <pc:sldMk cId="2017766904" sldId="261"/>
            <ac:spMk id="3" creationId="{58F3A0BE-AB7B-4AB9-B149-63E8E8D6BC4D}"/>
          </ac:spMkLst>
        </pc:spChg>
        <pc:picChg chg="add">
          <ac:chgData name="Amalia Spiliakou" userId="f4bd6b91a0b5818a" providerId="LiveId" clId="{8A70474D-6C1B-4FE5-BBCE-32D018297973}" dt="2020-02-02T07:40:39.998" v="22"/>
          <ac:picMkLst>
            <pc:docMk/>
            <pc:sldMk cId="2017766904" sldId="261"/>
            <ac:picMk id="5122" creationId="{9AE09BAD-D37C-47C0-BDD1-276A09F572FF}"/>
          </ac:picMkLst>
        </pc:picChg>
      </pc:sldChg>
      <pc:sldChg chg="addSp delSp add del">
        <pc:chgData name="Amalia Spiliakou" userId="f4bd6b91a0b5818a" providerId="LiveId" clId="{8A70474D-6C1B-4FE5-BBCE-32D018297973}" dt="2020-02-03T14:41:31.350" v="507" actId="2696"/>
        <pc:sldMkLst>
          <pc:docMk/>
          <pc:sldMk cId="1600504976" sldId="262"/>
        </pc:sldMkLst>
        <pc:spChg chg="del">
          <ac:chgData name="Amalia Spiliakou" userId="f4bd6b91a0b5818a" providerId="LiveId" clId="{8A70474D-6C1B-4FE5-BBCE-32D018297973}" dt="2020-02-02T07:39:56.301" v="18"/>
          <ac:spMkLst>
            <pc:docMk/>
            <pc:sldMk cId="1600504976" sldId="262"/>
            <ac:spMk id="2" creationId="{638111B0-5894-4584-84A6-6D396F8C5DEE}"/>
          </ac:spMkLst>
        </pc:spChg>
        <pc:spChg chg="del">
          <ac:chgData name="Amalia Spiliakou" userId="f4bd6b91a0b5818a" providerId="LiveId" clId="{8A70474D-6C1B-4FE5-BBCE-32D018297973}" dt="2020-02-02T07:39:56.301" v="18"/>
          <ac:spMkLst>
            <pc:docMk/>
            <pc:sldMk cId="1600504976" sldId="262"/>
            <ac:spMk id="3" creationId="{44602187-468E-4177-B352-22BC7BD043F7}"/>
          </ac:spMkLst>
        </pc:spChg>
        <pc:picChg chg="add">
          <ac:chgData name="Amalia Spiliakou" userId="f4bd6b91a0b5818a" providerId="LiveId" clId="{8A70474D-6C1B-4FE5-BBCE-32D018297973}" dt="2020-02-02T07:40:53.104" v="23"/>
          <ac:picMkLst>
            <pc:docMk/>
            <pc:sldMk cId="1600504976" sldId="262"/>
            <ac:picMk id="6146" creationId="{8C97DE30-4C4C-4E43-B97A-DA80784E41EC}"/>
          </ac:picMkLst>
        </pc:picChg>
      </pc:sldChg>
      <pc:sldChg chg="addSp add del">
        <pc:chgData name="Amalia Spiliakou" userId="f4bd6b91a0b5818a" providerId="LiveId" clId="{8A70474D-6C1B-4FE5-BBCE-32D018297973}" dt="2020-02-03T14:41:32.188" v="508" actId="2696"/>
        <pc:sldMkLst>
          <pc:docMk/>
          <pc:sldMk cId="192841598" sldId="263"/>
        </pc:sldMkLst>
        <pc:picChg chg="add">
          <ac:chgData name="Amalia Spiliakou" userId="f4bd6b91a0b5818a" providerId="LiveId" clId="{8A70474D-6C1B-4FE5-BBCE-32D018297973}" dt="2020-02-02T07:41:07.255" v="29"/>
          <ac:picMkLst>
            <pc:docMk/>
            <pc:sldMk cId="192841598" sldId="263"/>
            <ac:picMk id="7170" creationId="{ED4A3220-9BEB-4EA8-9A84-78CEEF02D37F}"/>
          </ac:picMkLst>
        </pc:picChg>
      </pc:sldChg>
      <pc:sldChg chg="addSp add del">
        <pc:chgData name="Amalia Spiliakou" userId="f4bd6b91a0b5818a" providerId="LiveId" clId="{8A70474D-6C1B-4FE5-BBCE-32D018297973}" dt="2020-02-03T14:41:33.081" v="509" actId="2696"/>
        <pc:sldMkLst>
          <pc:docMk/>
          <pc:sldMk cId="3167971750" sldId="264"/>
        </pc:sldMkLst>
        <pc:picChg chg="add">
          <ac:chgData name="Amalia Spiliakou" userId="f4bd6b91a0b5818a" providerId="LiveId" clId="{8A70474D-6C1B-4FE5-BBCE-32D018297973}" dt="2020-02-02T07:41:17.739" v="30"/>
          <ac:picMkLst>
            <pc:docMk/>
            <pc:sldMk cId="3167971750" sldId="264"/>
            <ac:picMk id="8194" creationId="{E931EFCC-7DAE-48A7-9E78-561A3C09C716}"/>
          </ac:picMkLst>
        </pc:picChg>
      </pc:sldChg>
      <pc:sldChg chg="addSp add del">
        <pc:chgData name="Amalia Spiliakou" userId="f4bd6b91a0b5818a" providerId="LiveId" clId="{8A70474D-6C1B-4FE5-BBCE-32D018297973}" dt="2020-02-03T14:41:33.800" v="510" actId="2696"/>
        <pc:sldMkLst>
          <pc:docMk/>
          <pc:sldMk cId="26860449" sldId="265"/>
        </pc:sldMkLst>
        <pc:picChg chg="add">
          <ac:chgData name="Amalia Spiliakou" userId="f4bd6b91a0b5818a" providerId="LiveId" clId="{8A70474D-6C1B-4FE5-BBCE-32D018297973}" dt="2020-02-02T07:41:52.858" v="31"/>
          <ac:picMkLst>
            <pc:docMk/>
            <pc:sldMk cId="26860449" sldId="265"/>
            <ac:picMk id="9218" creationId="{D1DB7CF4-3DCA-43F2-B9FA-89C310743663}"/>
          </ac:picMkLst>
        </pc:picChg>
      </pc:sldChg>
      <pc:sldChg chg="addSp delSp add setBg">
        <pc:chgData name="Amalia Spiliakou" userId="f4bd6b91a0b5818a" providerId="LiveId" clId="{8A70474D-6C1B-4FE5-BBCE-32D018297973}" dt="2020-02-03T14:44:16.523" v="519"/>
        <pc:sldMkLst>
          <pc:docMk/>
          <pc:sldMk cId="2085944081" sldId="266"/>
        </pc:sldMkLst>
        <pc:picChg chg="add del">
          <ac:chgData name="Amalia Spiliakou" userId="f4bd6b91a0b5818a" providerId="LiveId" clId="{8A70474D-6C1B-4FE5-BBCE-32D018297973}" dt="2020-02-03T14:44:15.192" v="518" actId="478"/>
          <ac:picMkLst>
            <pc:docMk/>
            <pc:sldMk cId="2085944081" sldId="266"/>
            <ac:picMk id="9218" creationId="{26000226-01CD-4617-A6EF-FA91834A1ADD}"/>
          </ac:picMkLst>
        </pc:picChg>
        <pc:picChg chg="add">
          <ac:chgData name="Amalia Spiliakou" userId="f4bd6b91a0b5818a" providerId="LiveId" clId="{8A70474D-6C1B-4FE5-BBCE-32D018297973}" dt="2020-02-03T14:44:16.523" v="519"/>
          <ac:picMkLst>
            <pc:docMk/>
            <pc:sldMk cId="2085944081" sldId="266"/>
            <ac:picMk id="9220" creationId="{C47C8699-A1A8-4AB7-880C-220B6331E454}"/>
          </ac:picMkLst>
        </pc:picChg>
      </pc:sldChg>
      <pc:sldChg chg="addSp delSp modSp add mod setBg">
        <pc:chgData name="Amalia Spiliakou" userId="f4bd6b91a0b5818a" providerId="LiveId" clId="{8A70474D-6C1B-4FE5-BBCE-32D018297973}" dt="2020-02-03T14:43:40.901" v="517" actId="26606"/>
        <pc:sldMkLst>
          <pc:docMk/>
          <pc:sldMk cId="4252885884" sldId="267"/>
        </pc:sldMkLst>
        <pc:picChg chg="add del mod">
          <ac:chgData name="Amalia Spiliakou" userId="f4bd6b91a0b5818a" providerId="LiveId" clId="{8A70474D-6C1B-4FE5-BBCE-32D018297973}" dt="2020-02-03T14:42:15.493" v="515" actId="478"/>
          <ac:picMkLst>
            <pc:docMk/>
            <pc:sldMk cId="4252885884" sldId="267"/>
            <ac:picMk id="10242" creationId="{57121E6B-1594-4151-8C13-CEF65D4F9FAD}"/>
          </ac:picMkLst>
        </pc:picChg>
        <pc:picChg chg="add mod">
          <ac:chgData name="Amalia Spiliakou" userId="f4bd6b91a0b5818a" providerId="LiveId" clId="{8A70474D-6C1B-4FE5-BBCE-32D018297973}" dt="2020-02-03T14:43:40.901" v="517" actId="26606"/>
          <ac:picMkLst>
            <pc:docMk/>
            <pc:sldMk cId="4252885884" sldId="267"/>
            <ac:picMk id="10244" creationId="{71A69AB9-3C9A-47B3-9F8B-93E4021EC65A}"/>
          </ac:picMkLst>
        </pc:picChg>
      </pc:sldChg>
      <pc:sldChg chg="addSp delSp modSp add mod ord setBg delDesignElem">
        <pc:chgData name="Amalia Spiliakou" userId="f4bd6b91a0b5818a" providerId="LiveId" clId="{8A70474D-6C1B-4FE5-BBCE-32D018297973}" dt="2020-02-03T03:26:08.262" v="137"/>
        <pc:sldMkLst>
          <pc:docMk/>
          <pc:sldMk cId="3369974203" sldId="268"/>
        </pc:sldMkLst>
        <pc:spChg chg="del">
          <ac:chgData name="Amalia Spiliakou" userId="f4bd6b91a0b5818a" providerId="LiveId" clId="{8A70474D-6C1B-4FE5-BBCE-32D018297973}" dt="2020-02-03T03:07:19.969" v="35" actId="478"/>
          <ac:spMkLst>
            <pc:docMk/>
            <pc:sldMk cId="3369974203" sldId="268"/>
            <ac:spMk id="2" creationId="{E2489F9C-F8BC-492F-9B34-932417A7FF46}"/>
          </ac:spMkLst>
        </pc:spChg>
        <pc:spChg chg="del">
          <ac:chgData name="Amalia Spiliakou" userId="f4bd6b91a0b5818a" providerId="LiveId" clId="{8A70474D-6C1B-4FE5-BBCE-32D018297973}" dt="2020-02-03T03:07:21.803" v="36" actId="478"/>
          <ac:spMkLst>
            <pc:docMk/>
            <pc:sldMk cId="3369974203" sldId="268"/>
            <ac:spMk id="3" creationId="{54F92A33-7694-4610-A51E-FA073BBED9E0}"/>
          </ac:spMkLst>
        </pc:spChg>
        <pc:spChg chg="add del mod">
          <ac:chgData name="Amalia Spiliakou" userId="f4bd6b91a0b5818a" providerId="LiveId" clId="{8A70474D-6C1B-4FE5-BBCE-32D018297973}" dt="2020-02-03T03:11:05.717" v="44" actId="478"/>
          <ac:spMkLst>
            <pc:docMk/>
            <pc:sldMk cId="3369974203" sldId="268"/>
            <ac:spMk id="4" creationId="{ED2106C2-B753-49A7-B9CC-CB54C424652E}"/>
          </ac:spMkLst>
        </pc:spChg>
        <pc:spChg chg="add del mod">
          <ac:chgData name="Amalia Spiliakou" userId="f4bd6b91a0b5818a" providerId="LiveId" clId="{8A70474D-6C1B-4FE5-BBCE-32D018297973}" dt="2020-02-03T03:11:43.619" v="50" actId="478"/>
          <ac:spMkLst>
            <pc:docMk/>
            <pc:sldMk cId="3369974203" sldId="268"/>
            <ac:spMk id="5" creationId="{1A0C3664-6059-4329-B57A-69AFED6E73D1}"/>
          </ac:spMkLst>
        </pc:spChg>
        <pc:spChg chg="add del mod">
          <ac:chgData name="Amalia Spiliakou" userId="f4bd6b91a0b5818a" providerId="LiveId" clId="{8A70474D-6C1B-4FE5-BBCE-32D018297973}" dt="2020-02-03T03:12:07.536" v="55" actId="478"/>
          <ac:spMkLst>
            <pc:docMk/>
            <pc:sldMk cId="3369974203" sldId="268"/>
            <ac:spMk id="6" creationId="{D56C0682-4AC9-4505-AE21-334B92508300}"/>
          </ac:spMkLst>
        </pc:spChg>
        <pc:spChg chg="add del mod">
          <ac:chgData name="Amalia Spiliakou" userId="f4bd6b91a0b5818a" providerId="LiveId" clId="{8A70474D-6C1B-4FE5-BBCE-32D018297973}" dt="2020-02-03T03:12:56.501" v="61" actId="478"/>
          <ac:spMkLst>
            <pc:docMk/>
            <pc:sldMk cId="3369974203" sldId="268"/>
            <ac:spMk id="7" creationId="{EB09CECD-0028-4B5D-B557-33461162D3CB}"/>
          </ac:spMkLst>
        </pc:spChg>
        <pc:spChg chg="add del">
          <ac:chgData name="Amalia Spiliakou" userId="f4bd6b91a0b5818a" providerId="LiveId" clId="{8A70474D-6C1B-4FE5-BBCE-32D018297973}" dt="2020-02-03T03:12:56.501" v="61" actId="478"/>
          <ac:spMkLst>
            <pc:docMk/>
            <pc:sldMk cId="3369974203" sldId="268"/>
            <ac:spMk id="8" creationId="{33F906D6-0A4E-4AF0-A5FD-3F2B4F62924E}"/>
          </ac:spMkLst>
        </pc:spChg>
        <pc:spChg chg="add del mod">
          <ac:chgData name="Amalia Spiliakou" userId="f4bd6b91a0b5818a" providerId="LiveId" clId="{8A70474D-6C1B-4FE5-BBCE-32D018297973}" dt="2020-02-03T03:16:02.438" v="77"/>
          <ac:spMkLst>
            <pc:docMk/>
            <pc:sldMk cId="3369974203" sldId="268"/>
            <ac:spMk id="9" creationId="{E7F8B5C7-25CD-4F5D-8683-D37320FA1CD5}"/>
          </ac:spMkLst>
        </pc:spChg>
        <pc:spChg chg="add del mod">
          <ac:chgData name="Amalia Spiliakou" userId="f4bd6b91a0b5818a" providerId="LiveId" clId="{8A70474D-6C1B-4FE5-BBCE-32D018297973}" dt="2020-02-03T03:18:31.827" v="93" actId="478"/>
          <ac:spMkLst>
            <pc:docMk/>
            <pc:sldMk cId="3369974203" sldId="268"/>
            <ac:spMk id="10" creationId="{260DA1D3-BC59-4D21-AE37-9D1664211647}"/>
          </ac:spMkLst>
        </pc:spChg>
        <pc:spChg chg="add del mod">
          <ac:chgData name="Amalia Spiliakou" userId="f4bd6b91a0b5818a" providerId="LiveId" clId="{8A70474D-6C1B-4FE5-BBCE-32D018297973}" dt="2020-02-03T03:26:00.448" v="135" actId="478"/>
          <ac:spMkLst>
            <pc:docMk/>
            <pc:sldMk cId="3369974203" sldId="268"/>
            <ac:spMk id="11" creationId="{9F8CB382-3CCC-418C-AFA7-D41B97738FDB}"/>
          </ac:spMkLst>
        </pc:spChg>
        <pc:spChg chg="add del">
          <ac:chgData name="Amalia Spiliakou" userId="f4bd6b91a0b5818a" providerId="LiveId" clId="{8A70474D-6C1B-4FE5-BBCE-32D018297973}" dt="2020-02-03T03:25:55.223" v="134"/>
          <ac:spMkLst>
            <pc:docMk/>
            <pc:sldMk cId="3369974203" sldId="268"/>
            <ac:spMk id="73" creationId="{37C89E4B-3C9F-44B9-8B86-D9E3D112D8EC}"/>
          </ac:spMkLst>
        </pc:spChg>
        <pc:picChg chg="add del">
          <ac:chgData name="Amalia Spiliakou" userId="f4bd6b91a0b5818a" providerId="LiveId" clId="{8A70474D-6C1B-4FE5-BBCE-32D018297973}" dt="2020-02-03T03:11:03.430" v="43" actId="478"/>
          <ac:picMkLst>
            <pc:docMk/>
            <pc:sldMk cId="3369974203" sldId="268"/>
            <ac:picMk id="1026" creationId="{FF56F436-ECBC-4EB6-BE45-D2C0EEF2C8A6}"/>
          </ac:picMkLst>
        </pc:picChg>
        <pc:picChg chg="add mod">
          <ac:chgData name="Amalia Spiliakou" userId="f4bd6b91a0b5818a" providerId="LiveId" clId="{8A70474D-6C1B-4FE5-BBCE-32D018297973}" dt="2020-02-03T03:11:47.362" v="51" actId="26606"/>
          <ac:picMkLst>
            <pc:docMk/>
            <pc:sldMk cId="3369974203" sldId="268"/>
            <ac:picMk id="1028" creationId="{5EE316E9-6C44-4F29-89BE-0492BBCE0953}"/>
          </ac:picMkLst>
        </pc:picChg>
        <pc:picChg chg="add del">
          <ac:chgData name="Amalia Spiliakou" userId="f4bd6b91a0b5818a" providerId="LiveId" clId="{8A70474D-6C1B-4FE5-BBCE-32D018297973}" dt="2020-02-03T03:11:43.619" v="50" actId="478"/>
          <ac:picMkLst>
            <pc:docMk/>
            <pc:sldMk cId="3369974203" sldId="268"/>
            <ac:picMk id="1030" creationId="{205DC686-3DF5-42F3-8040-25139A348E8A}"/>
          </ac:picMkLst>
        </pc:picChg>
        <pc:picChg chg="add del">
          <ac:chgData name="Amalia Spiliakou" userId="f4bd6b91a0b5818a" providerId="LiveId" clId="{8A70474D-6C1B-4FE5-BBCE-32D018297973}" dt="2020-02-03T03:12:56.501" v="61" actId="478"/>
          <ac:picMkLst>
            <pc:docMk/>
            <pc:sldMk cId="3369974203" sldId="268"/>
            <ac:picMk id="1031" creationId="{69A7B7C7-77DA-480C-993B-B259624E76DE}"/>
          </ac:picMkLst>
        </pc:picChg>
        <pc:cxnChg chg="add del">
          <ac:chgData name="Amalia Spiliakou" userId="f4bd6b91a0b5818a" providerId="LiveId" clId="{8A70474D-6C1B-4FE5-BBCE-32D018297973}" dt="2020-02-03T03:25:55.223" v="134"/>
          <ac:cxnSpMkLst>
            <pc:docMk/>
            <pc:sldMk cId="3369974203" sldId="268"/>
            <ac:cxnSpMk id="75" creationId="{AA2EAA10-076F-46BD-8F0F-B9A2FB77A85C}"/>
          </ac:cxnSpMkLst>
        </pc:cxnChg>
        <pc:cxnChg chg="add del">
          <ac:chgData name="Amalia Spiliakou" userId="f4bd6b91a0b5818a" providerId="LiveId" clId="{8A70474D-6C1B-4FE5-BBCE-32D018297973}" dt="2020-02-03T03:25:55.223" v="134"/>
          <ac:cxnSpMkLst>
            <pc:docMk/>
            <pc:sldMk cId="3369974203" sldId="268"/>
            <ac:cxnSpMk id="77" creationId="{D891E407-403B-4764-86C9-33A56D3BCAA3}"/>
          </ac:cxnSpMkLst>
        </pc:cxnChg>
      </pc:sldChg>
      <pc:sldChg chg="add del">
        <pc:chgData name="Amalia Spiliakou" userId="f4bd6b91a0b5818a" providerId="LiveId" clId="{8A70474D-6C1B-4FE5-BBCE-32D018297973}" dt="2020-02-03T03:07:31.459" v="38" actId="2696"/>
        <pc:sldMkLst>
          <pc:docMk/>
          <pc:sldMk cId="3516094056" sldId="269"/>
        </pc:sldMkLst>
      </pc:sldChg>
      <pc:sldChg chg="addSp delSp modSp add ord setBg">
        <pc:chgData name="Amalia Spiliakou" userId="f4bd6b91a0b5818a" providerId="LiveId" clId="{8A70474D-6C1B-4FE5-BBCE-32D018297973}" dt="2020-02-03T03:26:04.375" v="136"/>
        <pc:sldMkLst>
          <pc:docMk/>
          <pc:sldMk cId="3576347344" sldId="269"/>
        </pc:sldMkLst>
        <pc:spChg chg="del">
          <ac:chgData name="Amalia Spiliakou" userId="f4bd6b91a0b5818a" providerId="LiveId" clId="{8A70474D-6C1B-4FE5-BBCE-32D018297973}" dt="2020-02-03T03:19:47.654" v="103" actId="478"/>
          <ac:spMkLst>
            <pc:docMk/>
            <pc:sldMk cId="3576347344" sldId="269"/>
            <ac:spMk id="2" creationId="{5E24C854-12EC-41EA-9602-E331FD99352D}"/>
          </ac:spMkLst>
        </pc:spChg>
        <pc:spChg chg="add mod">
          <ac:chgData name="Amalia Spiliakou" userId="f4bd6b91a0b5818a" providerId="LiveId" clId="{8A70474D-6C1B-4FE5-BBCE-32D018297973}" dt="2020-02-03T03:24:38.409" v="131" actId="1076"/>
          <ac:spMkLst>
            <pc:docMk/>
            <pc:sldMk cId="3576347344" sldId="269"/>
            <ac:spMk id="3" creationId="{4230ADC7-6F39-423A-A874-ACD23357978D}"/>
          </ac:spMkLst>
        </pc:spChg>
        <pc:spChg chg="add mod">
          <ac:chgData name="Amalia Spiliakou" userId="f4bd6b91a0b5818a" providerId="LiveId" clId="{8A70474D-6C1B-4FE5-BBCE-32D018297973}" dt="2020-02-03T03:25:28.741" v="132" actId="2711"/>
          <ac:spMkLst>
            <pc:docMk/>
            <pc:sldMk cId="3576347344" sldId="269"/>
            <ac:spMk id="4" creationId="{99D8890A-B1F2-4749-AD79-BD866BE1B10E}"/>
          </ac:spMkLst>
        </pc:spChg>
      </pc:sldChg>
      <pc:sldChg chg="addSp modSp add mod setBg">
        <pc:chgData name="Amalia Spiliakou" userId="f4bd6b91a0b5818a" providerId="LiveId" clId="{8A70474D-6C1B-4FE5-BBCE-32D018297973}" dt="2020-02-03T03:28:01.247" v="140" actId="26606"/>
        <pc:sldMkLst>
          <pc:docMk/>
          <pc:sldMk cId="3966930773" sldId="270"/>
        </pc:sldMkLst>
        <pc:picChg chg="add mod">
          <ac:chgData name="Amalia Spiliakou" userId="f4bd6b91a0b5818a" providerId="LiveId" clId="{8A70474D-6C1B-4FE5-BBCE-32D018297973}" dt="2020-02-03T03:28:01.247" v="140" actId="26606"/>
          <ac:picMkLst>
            <pc:docMk/>
            <pc:sldMk cId="3966930773" sldId="270"/>
            <ac:picMk id="2050" creationId="{79A75934-A42C-442F-9D35-0CAB89B8AC42}"/>
          </ac:picMkLst>
        </pc:picChg>
      </pc:sldChg>
      <pc:sldChg chg="addSp delSp modSp add ord setBg">
        <pc:chgData name="Amalia Spiliakou" userId="f4bd6b91a0b5818a" providerId="LiveId" clId="{8A70474D-6C1B-4FE5-BBCE-32D018297973}" dt="2020-02-03T05:28:52.411" v="254" actId="1076"/>
        <pc:sldMkLst>
          <pc:docMk/>
          <pc:sldMk cId="3593449415" sldId="271"/>
        </pc:sldMkLst>
        <pc:picChg chg="add mod">
          <ac:chgData name="Amalia Spiliakou" userId="f4bd6b91a0b5818a" providerId="LiveId" clId="{8A70474D-6C1B-4FE5-BBCE-32D018297973}" dt="2020-02-03T05:28:52.411" v="254" actId="1076"/>
          <ac:picMkLst>
            <pc:docMk/>
            <pc:sldMk cId="3593449415" sldId="271"/>
            <ac:picMk id="3" creationId="{16CC2309-C1A7-4757-8889-FA50226CFA8E}"/>
          </ac:picMkLst>
        </pc:picChg>
        <pc:picChg chg="add del">
          <ac:chgData name="Amalia Spiliakou" userId="f4bd6b91a0b5818a" providerId="LiveId" clId="{8A70474D-6C1B-4FE5-BBCE-32D018297973}" dt="2020-02-03T05:28:28.447" v="248" actId="478"/>
          <ac:picMkLst>
            <pc:docMk/>
            <pc:sldMk cId="3593449415" sldId="271"/>
            <ac:picMk id="3074" creationId="{FE5234F7-EBB8-46A2-A6CA-78149905E151}"/>
          </ac:picMkLst>
        </pc:picChg>
      </pc:sldChg>
      <pc:sldChg chg="addSp delSp modSp add setBg">
        <pc:chgData name="Amalia Spiliakou" userId="f4bd6b91a0b5818a" providerId="LiveId" clId="{8A70474D-6C1B-4FE5-BBCE-32D018297973}" dt="2020-02-03T08:59:12.133" v="416" actId="1076"/>
        <pc:sldMkLst>
          <pc:docMk/>
          <pc:sldMk cId="2920425639" sldId="272"/>
        </pc:sldMkLst>
        <pc:picChg chg="add del">
          <ac:chgData name="Amalia Spiliakou" userId="f4bd6b91a0b5818a" providerId="LiveId" clId="{8A70474D-6C1B-4FE5-BBCE-32D018297973}" dt="2020-02-03T03:46:53.112" v="154" actId="478"/>
          <ac:picMkLst>
            <pc:docMk/>
            <pc:sldMk cId="2920425639" sldId="272"/>
            <ac:picMk id="4098" creationId="{A8750C3C-604F-4683-8324-167824F8CE02}"/>
          </ac:picMkLst>
        </pc:picChg>
        <pc:picChg chg="add del mod">
          <ac:chgData name="Amalia Spiliakou" userId="f4bd6b91a0b5818a" providerId="LiveId" clId="{8A70474D-6C1B-4FE5-BBCE-32D018297973}" dt="2020-02-03T08:58:38.035" v="408" actId="478"/>
          <ac:picMkLst>
            <pc:docMk/>
            <pc:sldMk cId="2920425639" sldId="272"/>
            <ac:picMk id="4100" creationId="{364CF1AF-47F4-40A2-A0F5-8FB6BE59B3E9}"/>
          </ac:picMkLst>
        </pc:picChg>
        <pc:picChg chg="add del">
          <ac:chgData name="Amalia Spiliakou" userId="f4bd6b91a0b5818a" providerId="LiveId" clId="{8A70474D-6C1B-4FE5-BBCE-32D018297973}" dt="2020-02-03T03:47:50.999" v="158" actId="478"/>
          <ac:picMkLst>
            <pc:docMk/>
            <pc:sldMk cId="2920425639" sldId="272"/>
            <ac:picMk id="4102" creationId="{C4862BDD-F93B-4DCC-8386-211D3ED6FD2E}"/>
          </ac:picMkLst>
        </pc:picChg>
        <pc:picChg chg="add mod">
          <ac:chgData name="Amalia Spiliakou" userId="f4bd6b91a0b5818a" providerId="LiveId" clId="{8A70474D-6C1B-4FE5-BBCE-32D018297973}" dt="2020-02-03T08:59:12.133" v="416" actId="1076"/>
          <ac:picMkLst>
            <pc:docMk/>
            <pc:sldMk cId="2920425639" sldId="272"/>
            <ac:picMk id="4104" creationId="{E625E880-7BF5-4D23-939F-6ED80F74A5B7}"/>
          </ac:picMkLst>
        </pc:picChg>
        <pc:picChg chg="add mod">
          <ac:chgData name="Amalia Spiliakou" userId="f4bd6b91a0b5818a" providerId="LiveId" clId="{8A70474D-6C1B-4FE5-BBCE-32D018297973}" dt="2020-02-03T08:59:01.728" v="414" actId="1076"/>
          <ac:picMkLst>
            <pc:docMk/>
            <pc:sldMk cId="2920425639" sldId="272"/>
            <ac:picMk id="4106" creationId="{5FCD296F-B838-4D16-9A0F-81723B406673}"/>
          </ac:picMkLst>
        </pc:picChg>
        <pc:picChg chg="add mod">
          <ac:chgData name="Amalia Spiliakou" userId="f4bd6b91a0b5818a" providerId="LiveId" clId="{8A70474D-6C1B-4FE5-BBCE-32D018297973}" dt="2020-02-03T08:58:53.433" v="411" actId="14100"/>
          <ac:picMkLst>
            <pc:docMk/>
            <pc:sldMk cId="2920425639" sldId="272"/>
            <ac:picMk id="8194" creationId="{5B789F28-E31C-4299-ADEB-FCD773C864BB}"/>
          </ac:picMkLst>
        </pc:picChg>
      </pc:sldChg>
      <pc:sldChg chg="addSp modSp add mod setBg">
        <pc:chgData name="Amalia Spiliakou" userId="f4bd6b91a0b5818a" providerId="LiveId" clId="{8A70474D-6C1B-4FE5-BBCE-32D018297973}" dt="2020-02-03T03:44:22.802" v="150" actId="26606"/>
        <pc:sldMkLst>
          <pc:docMk/>
          <pc:sldMk cId="2242615588" sldId="273"/>
        </pc:sldMkLst>
        <pc:picChg chg="add mod">
          <ac:chgData name="Amalia Spiliakou" userId="f4bd6b91a0b5818a" providerId="LiveId" clId="{8A70474D-6C1B-4FE5-BBCE-32D018297973}" dt="2020-02-03T03:44:22.802" v="150" actId="26606"/>
          <ac:picMkLst>
            <pc:docMk/>
            <pc:sldMk cId="2242615588" sldId="273"/>
            <ac:picMk id="5122" creationId="{C75DB6EB-1C02-4617-BCB6-959291D22E9E}"/>
          </ac:picMkLst>
        </pc:picChg>
      </pc:sldChg>
      <pc:sldChg chg="addSp delSp modSp add mod setBg">
        <pc:chgData name="Amalia Spiliakou" userId="f4bd6b91a0b5818a" providerId="LiveId" clId="{8A70474D-6C1B-4FE5-BBCE-32D018297973}" dt="2020-02-03T04:47:13.113" v="193" actId="26606"/>
        <pc:sldMkLst>
          <pc:docMk/>
          <pc:sldMk cId="4085426241" sldId="274"/>
        </pc:sldMkLst>
        <pc:spChg chg="add del">
          <ac:chgData name="Amalia Spiliakou" userId="f4bd6b91a0b5818a" providerId="LiveId" clId="{8A70474D-6C1B-4FE5-BBCE-32D018297973}" dt="2020-02-03T03:46:32.645" v="153" actId="478"/>
          <ac:spMkLst>
            <pc:docMk/>
            <pc:sldMk cId="4085426241" sldId="274"/>
            <ac:spMk id="2" creationId="{22BC282C-79DF-478D-BF1D-2891C77AA878}"/>
          </ac:spMkLst>
        </pc:spChg>
        <pc:picChg chg="add mod">
          <ac:chgData name="Amalia Spiliakou" userId="f4bd6b91a0b5818a" providerId="LiveId" clId="{8A70474D-6C1B-4FE5-BBCE-32D018297973}" dt="2020-02-03T04:47:13.113" v="193" actId="26606"/>
          <ac:picMkLst>
            <pc:docMk/>
            <pc:sldMk cId="4085426241" sldId="274"/>
            <ac:picMk id="8194" creationId="{F42FAF04-DCAE-4C83-B144-37DB44EB02BF}"/>
          </ac:picMkLst>
        </pc:picChg>
      </pc:sldChg>
      <pc:sldChg chg="add del">
        <pc:chgData name="Amalia Spiliakou" userId="f4bd6b91a0b5818a" providerId="LiveId" clId="{8A70474D-6C1B-4FE5-BBCE-32D018297973}" dt="2020-02-03T04:40:23.547" v="187" actId="2696"/>
        <pc:sldMkLst>
          <pc:docMk/>
          <pc:sldMk cId="1656808642" sldId="275"/>
        </pc:sldMkLst>
      </pc:sldChg>
      <pc:sldChg chg="addSp delSp modSp add setBg">
        <pc:chgData name="Amalia Spiliakou" userId="f4bd6b91a0b5818a" providerId="LiveId" clId="{8A70474D-6C1B-4FE5-BBCE-32D018297973}" dt="2020-02-03T04:37:06.526" v="186"/>
        <pc:sldMkLst>
          <pc:docMk/>
          <pc:sldMk cId="1533026376" sldId="276"/>
        </pc:sldMkLst>
        <pc:picChg chg="add del mod">
          <ac:chgData name="Amalia Spiliakou" userId="f4bd6b91a0b5818a" providerId="LiveId" clId="{8A70474D-6C1B-4FE5-BBCE-32D018297973}" dt="2020-02-03T04:35:12.948" v="178" actId="478"/>
          <ac:picMkLst>
            <pc:docMk/>
            <pc:sldMk cId="1533026376" sldId="276"/>
            <ac:picMk id="2" creationId="{C53D21BD-D1C3-4EA7-B939-4A174A8E7DC9}"/>
          </ac:picMkLst>
        </pc:picChg>
        <pc:picChg chg="add mod">
          <ac:chgData name="Amalia Spiliakou" userId="f4bd6b91a0b5818a" providerId="LiveId" clId="{8A70474D-6C1B-4FE5-BBCE-32D018297973}" dt="2020-02-03T04:36:45.438" v="185" actId="1076"/>
          <ac:picMkLst>
            <pc:docMk/>
            <pc:sldMk cId="1533026376" sldId="276"/>
            <ac:picMk id="6146" creationId="{660C6F42-58C4-4C0B-850D-A023B9D0F92D}"/>
          </ac:picMkLst>
        </pc:picChg>
        <pc:picChg chg="add del">
          <ac:chgData name="Amalia Spiliakou" userId="f4bd6b91a0b5818a" providerId="LiveId" clId="{8A70474D-6C1B-4FE5-BBCE-32D018297973}" dt="2020-02-03T04:35:03.857" v="175"/>
          <ac:picMkLst>
            <pc:docMk/>
            <pc:sldMk cId="1533026376" sldId="276"/>
            <ac:picMk id="6148" creationId="{709155C6-B4BB-4178-9A05-32094D379C8E}"/>
          </ac:picMkLst>
        </pc:picChg>
        <pc:picChg chg="add del mod">
          <ac:chgData name="Amalia Spiliakou" userId="f4bd6b91a0b5818a" providerId="LiveId" clId="{8A70474D-6C1B-4FE5-BBCE-32D018297973}" dt="2020-02-03T04:36:34.183" v="182" actId="478"/>
          <ac:picMkLst>
            <pc:docMk/>
            <pc:sldMk cId="1533026376" sldId="276"/>
            <ac:picMk id="6150" creationId="{940F3EF2-9BBD-4D9C-8037-ED05E718BB40}"/>
          </ac:picMkLst>
        </pc:picChg>
        <pc:picChg chg="add mod">
          <ac:chgData name="Amalia Spiliakou" userId="f4bd6b91a0b5818a" providerId="LiveId" clId="{8A70474D-6C1B-4FE5-BBCE-32D018297973}" dt="2020-02-03T04:36:41.699" v="184" actId="1076"/>
          <ac:picMkLst>
            <pc:docMk/>
            <pc:sldMk cId="1533026376" sldId="276"/>
            <ac:picMk id="6152" creationId="{5C982D68-6C25-46FC-9144-D7679DA30F09}"/>
          </ac:picMkLst>
        </pc:picChg>
      </pc:sldChg>
      <pc:sldChg chg="addSp modSp add del mod setBg">
        <pc:chgData name="Amalia Spiliakou" userId="f4bd6b91a0b5818a" providerId="LiveId" clId="{8A70474D-6C1B-4FE5-BBCE-32D018297973}" dt="2020-02-03T15:20:37.421" v="534" actId="2696"/>
        <pc:sldMkLst>
          <pc:docMk/>
          <pc:sldMk cId="2755185293" sldId="277"/>
        </pc:sldMkLst>
        <pc:picChg chg="add mod">
          <ac:chgData name="Amalia Spiliakou" userId="f4bd6b91a0b5818a" providerId="LiveId" clId="{8A70474D-6C1B-4FE5-BBCE-32D018297973}" dt="2020-02-03T04:40:39.592" v="190" actId="26606"/>
          <ac:picMkLst>
            <pc:docMk/>
            <pc:sldMk cId="2755185293" sldId="277"/>
            <ac:picMk id="7170" creationId="{523A2DF5-32D0-4971-96C3-81C12181169D}"/>
          </ac:picMkLst>
        </pc:picChg>
      </pc:sldChg>
      <pc:sldChg chg="addSp modSp add mod setBg">
        <pc:chgData name="Amalia Spiliakou" userId="f4bd6b91a0b5818a" providerId="LiveId" clId="{8A70474D-6C1B-4FE5-BBCE-32D018297973}" dt="2020-02-03T04:47:56.031" v="195" actId="26606"/>
        <pc:sldMkLst>
          <pc:docMk/>
          <pc:sldMk cId="103199642" sldId="278"/>
        </pc:sldMkLst>
        <pc:picChg chg="add mod">
          <ac:chgData name="Amalia Spiliakou" userId="f4bd6b91a0b5818a" providerId="LiveId" clId="{8A70474D-6C1B-4FE5-BBCE-32D018297973}" dt="2020-02-03T04:47:56.031" v="195" actId="26606"/>
          <ac:picMkLst>
            <pc:docMk/>
            <pc:sldMk cId="103199642" sldId="278"/>
            <ac:picMk id="9218" creationId="{5E8308ED-FB90-46DB-97A6-BC3E9A1719DD}"/>
          </ac:picMkLst>
        </pc:picChg>
      </pc:sldChg>
      <pc:sldChg chg="addSp modSp add setBg">
        <pc:chgData name="Amalia Spiliakou" userId="f4bd6b91a0b5818a" providerId="LiveId" clId="{8A70474D-6C1B-4FE5-BBCE-32D018297973}" dt="2020-02-03T04:50:37.615" v="200"/>
        <pc:sldMkLst>
          <pc:docMk/>
          <pc:sldMk cId="3093254314" sldId="279"/>
        </pc:sldMkLst>
        <pc:picChg chg="add mod">
          <ac:chgData name="Amalia Spiliakou" userId="f4bd6b91a0b5818a" providerId="LiveId" clId="{8A70474D-6C1B-4FE5-BBCE-32D018297973}" dt="2020-02-03T04:50:28.827" v="199" actId="14100"/>
          <ac:picMkLst>
            <pc:docMk/>
            <pc:sldMk cId="3093254314" sldId="279"/>
            <ac:picMk id="10242" creationId="{86B07AE4-6272-475E-98C9-86EF37C3067D}"/>
          </ac:picMkLst>
        </pc:picChg>
      </pc:sldChg>
      <pc:sldChg chg="addSp delSp modSp add setBg">
        <pc:chgData name="Amalia Spiliakou" userId="f4bd6b91a0b5818a" providerId="LiveId" clId="{8A70474D-6C1B-4FE5-BBCE-32D018297973}" dt="2020-02-03T04:56:46.067" v="208"/>
        <pc:sldMkLst>
          <pc:docMk/>
          <pc:sldMk cId="935579636" sldId="280"/>
        </pc:sldMkLst>
        <pc:picChg chg="add del">
          <ac:chgData name="Amalia Spiliakou" userId="f4bd6b91a0b5818a" providerId="LiveId" clId="{8A70474D-6C1B-4FE5-BBCE-32D018297973}" dt="2020-02-03T04:55:27.150" v="203" actId="478"/>
          <ac:picMkLst>
            <pc:docMk/>
            <pc:sldMk cId="935579636" sldId="280"/>
            <ac:picMk id="11266" creationId="{7BF7C4E0-5546-4BFB-8EC3-4C97ED9495F5}"/>
          </ac:picMkLst>
        </pc:picChg>
        <pc:picChg chg="add mod">
          <ac:chgData name="Amalia Spiliakou" userId="f4bd6b91a0b5818a" providerId="LiveId" clId="{8A70474D-6C1B-4FE5-BBCE-32D018297973}" dt="2020-02-03T04:56:38.553" v="207" actId="1076"/>
          <ac:picMkLst>
            <pc:docMk/>
            <pc:sldMk cId="935579636" sldId="280"/>
            <ac:picMk id="11268" creationId="{5A743D41-4EDA-4762-9C87-DA5C69DE6732}"/>
          </ac:picMkLst>
        </pc:picChg>
      </pc:sldChg>
      <pc:sldChg chg="addSp delSp modSp add mod setBg">
        <pc:chgData name="Amalia Spiliakou" userId="f4bd6b91a0b5818a" providerId="LiveId" clId="{8A70474D-6C1B-4FE5-BBCE-32D018297973}" dt="2020-02-03T04:58:50.965" v="216"/>
        <pc:sldMkLst>
          <pc:docMk/>
          <pc:sldMk cId="592137435" sldId="281"/>
        </pc:sldMkLst>
        <pc:picChg chg="add del mod">
          <ac:chgData name="Amalia Spiliakou" userId="f4bd6b91a0b5818a" providerId="LiveId" clId="{8A70474D-6C1B-4FE5-BBCE-32D018297973}" dt="2020-02-03T04:58:04.265" v="212" actId="478"/>
          <ac:picMkLst>
            <pc:docMk/>
            <pc:sldMk cId="592137435" sldId="281"/>
            <ac:picMk id="12290" creationId="{19A9E79D-2B35-4952-B78F-DD358E148303}"/>
          </ac:picMkLst>
        </pc:picChg>
        <pc:picChg chg="add mod">
          <ac:chgData name="Amalia Spiliakou" userId="f4bd6b91a0b5818a" providerId="LiveId" clId="{8A70474D-6C1B-4FE5-BBCE-32D018297973}" dt="2020-02-03T04:58:41.581" v="215" actId="14100"/>
          <ac:picMkLst>
            <pc:docMk/>
            <pc:sldMk cId="592137435" sldId="281"/>
            <ac:picMk id="12292" creationId="{8992C33B-1AFC-4E63-918F-CFB99AC0C1D2}"/>
          </ac:picMkLst>
        </pc:picChg>
      </pc:sldChg>
      <pc:sldChg chg="addSp modSp add setBg">
        <pc:chgData name="Amalia Spiliakou" userId="f4bd6b91a0b5818a" providerId="LiveId" clId="{8A70474D-6C1B-4FE5-BBCE-32D018297973}" dt="2020-02-03T05:04:09.295" v="227"/>
        <pc:sldMkLst>
          <pc:docMk/>
          <pc:sldMk cId="3540788631" sldId="282"/>
        </pc:sldMkLst>
        <pc:picChg chg="add mod">
          <ac:chgData name="Amalia Spiliakou" userId="f4bd6b91a0b5818a" providerId="LiveId" clId="{8A70474D-6C1B-4FE5-BBCE-32D018297973}" dt="2020-02-03T05:03:58.024" v="225" actId="1076"/>
          <ac:picMkLst>
            <pc:docMk/>
            <pc:sldMk cId="3540788631" sldId="282"/>
            <ac:picMk id="13314" creationId="{8CD5FC81-8620-4EC8-B2BE-B2AE3B1D7CFD}"/>
          </ac:picMkLst>
        </pc:picChg>
        <pc:picChg chg="add mod">
          <ac:chgData name="Amalia Spiliakou" userId="f4bd6b91a0b5818a" providerId="LiveId" clId="{8A70474D-6C1B-4FE5-BBCE-32D018297973}" dt="2020-02-03T05:04:01.738" v="226" actId="1076"/>
          <ac:picMkLst>
            <pc:docMk/>
            <pc:sldMk cId="3540788631" sldId="282"/>
            <ac:picMk id="13316" creationId="{0F3F0688-F765-494F-8B79-7AC591594558}"/>
          </ac:picMkLst>
        </pc:picChg>
      </pc:sldChg>
      <pc:sldChg chg="addSp delSp modSp add setBg">
        <pc:chgData name="Amalia Spiliakou" userId="f4bd6b91a0b5818a" providerId="LiveId" clId="{8A70474D-6C1B-4FE5-BBCE-32D018297973}" dt="2020-02-03T05:24:48.365" v="244" actId="1076"/>
        <pc:sldMkLst>
          <pc:docMk/>
          <pc:sldMk cId="2265607626" sldId="283"/>
        </pc:sldMkLst>
        <pc:picChg chg="add del">
          <ac:chgData name="Amalia Spiliakou" userId="f4bd6b91a0b5818a" providerId="LiveId" clId="{8A70474D-6C1B-4FE5-BBCE-32D018297973}" dt="2020-02-03T05:19:15.984" v="229" actId="478"/>
          <ac:picMkLst>
            <pc:docMk/>
            <pc:sldMk cId="2265607626" sldId="283"/>
            <ac:picMk id="14338" creationId="{5BFAE56F-75A4-4FF9-8D06-45236C77283A}"/>
          </ac:picMkLst>
        </pc:picChg>
        <pc:picChg chg="add del mod">
          <ac:chgData name="Amalia Spiliakou" userId="f4bd6b91a0b5818a" providerId="LiveId" clId="{8A70474D-6C1B-4FE5-BBCE-32D018297973}" dt="2020-02-03T05:24:33.452" v="241" actId="478"/>
          <ac:picMkLst>
            <pc:docMk/>
            <pc:sldMk cId="2265607626" sldId="283"/>
            <ac:picMk id="14340" creationId="{20970ADC-1880-4C3C-A183-84410158CD22}"/>
          </ac:picMkLst>
        </pc:picChg>
        <pc:picChg chg="add del mod">
          <ac:chgData name="Amalia Spiliakou" userId="f4bd6b91a0b5818a" providerId="LiveId" clId="{8A70474D-6C1B-4FE5-BBCE-32D018297973}" dt="2020-02-03T05:19:49.363" v="235" actId="478"/>
          <ac:picMkLst>
            <pc:docMk/>
            <pc:sldMk cId="2265607626" sldId="283"/>
            <ac:picMk id="14342" creationId="{466228D5-B8F2-45DB-9962-5C039545F2D0}"/>
          </ac:picMkLst>
        </pc:picChg>
        <pc:picChg chg="add del">
          <ac:chgData name="Amalia Spiliakou" userId="f4bd6b91a0b5818a" providerId="LiveId" clId="{8A70474D-6C1B-4FE5-BBCE-32D018297973}" dt="2020-02-03T05:19:49.363" v="235" actId="478"/>
          <ac:picMkLst>
            <pc:docMk/>
            <pc:sldMk cId="2265607626" sldId="283"/>
            <ac:picMk id="14344" creationId="{720E4A2C-BBCF-4464-A9FE-670CA0251B83}"/>
          </ac:picMkLst>
        </pc:picChg>
        <pc:picChg chg="add mod">
          <ac:chgData name="Amalia Spiliakou" userId="f4bd6b91a0b5818a" providerId="LiveId" clId="{8A70474D-6C1B-4FE5-BBCE-32D018297973}" dt="2020-02-03T05:24:48.365" v="244" actId="1076"/>
          <ac:picMkLst>
            <pc:docMk/>
            <pc:sldMk cId="2265607626" sldId="283"/>
            <ac:picMk id="14346" creationId="{ED2326D6-8BAD-4B85-ACFD-DB9476E02FD6}"/>
          </ac:picMkLst>
        </pc:picChg>
      </pc:sldChg>
      <pc:sldChg chg="addSp delSp modSp add setBg">
        <pc:chgData name="Amalia Spiliakou" userId="f4bd6b91a0b5818a" providerId="LiveId" clId="{8A70474D-6C1B-4FE5-BBCE-32D018297973}" dt="2020-02-03T05:34:28.106" v="259"/>
        <pc:sldMkLst>
          <pc:docMk/>
          <pc:sldMk cId="1751983128" sldId="284"/>
        </pc:sldMkLst>
        <pc:picChg chg="add del mod">
          <ac:chgData name="Amalia Spiliakou" userId="f4bd6b91a0b5818a" providerId="LiveId" clId="{8A70474D-6C1B-4FE5-BBCE-32D018297973}" dt="2020-02-03T05:34:04.951" v="255" actId="478"/>
          <ac:picMkLst>
            <pc:docMk/>
            <pc:sldMk cId="1751983128" sldId="284"/>
            <ac:picMk id="3" creationId="{238A6B06-07D3-4C71-B151-3A954CF14D41}"/>
          </ac:picMkLst>
        </pc:picChg>
        <pc:picChg chg="add mod">
          <ac:chgData name="Amalia Spiliakou" userId="f4bd6b91a0b5818a" providerId="LiveId" clId="{8A70474D-6C1B-4FE5-BBCE-32D018297973}" dt="2020-02-03T05:34:21.843" v="258" actId="1076"/>
          <ac:picMkLst>
            <pc:docMk/>
            <pc:sldMk cId="1751983128" sldId="284"/>
            <ac:picMk id="15362" creationId="{AFB3EFBD-D556-4288-AA5A-6BB4ACC13ED5}"/>
          </ac:picMkLst>
        </pc:picChg>
      </pc:sldChg>
      <pc:sldChg chg="addSp add setBg">
        <pc:chgData name="Amalia Spiliakou" userId="f4bd6b91a0b5818a" providerId="LiveId" clId="{8A70474D-6C1B-4FE5-BBCE-32D018297973}" dt="2020-02-03T05:40:26.395" v="263"/>
        <pc:sldMkLst>
          <pc:docMk/>
          <pc:sldMk cId="2204318515" sldId="285"/>
        </pc:sldMkLst>
        <pc:picChg chg="add">
          <ac:chgData name="Amalia Spiliakou" userId="f4bd6b91a0b5818a" providerId="LiveId" clId="{8A70474D-6C1B-4FE5-BBCE-32D018297973}" dt="2020-02-03T05:40:16.781" v="262"/>
          <ac:picMkLst>
            <pc:docMk/>
            <pc:sldMk cId="2204318515" sldId="285"/>
            <ac:picMk id="16386" creationId="{35E7E9F2-1007-479D-A167-A38BC3D87913}"/>
          </ac:picMkLst>
        </pc:picChg>
      </pc:sldChg>
      <pc:sldChg chg="addSp delSp modSp add setBg">
        <pc:chgData name="Amalia Spiliakou" userId="f4bd6b91a0b5818a" providerId="LiveId" clId="{8A70474D-6C1B-4FE5-BBCE-32D018297973}" dt="2020-02-03T06:37:34.332" v="361" actId="1076"/>
        <pc:sldMkLst>
          <pc:docMk/>
          <pc:sldMk cId="3418246655" sldId="286"/>
        </pc:sldMkLst>
        <pc:spChg chg="add del">
          <ac:chgData name="Amalia Spiliakou" userId="f4bd6b91a0b5818a" providerId="LiveId" clId="{8A70474D-6C1B-4FE5-BBCE-32D018297973}" dt="2020-02-03T06:28:10.244" v="268" actId="478"/>
          <ac:spMkLst>
            <pc:docMk/>
            <pc:sldMk cId="3418246655" sldId="286"/>
            <ac:spMk id="2" creationId="{BEB6AB10-E113-463C-A360-16DF21103EA6}"/>
          </ac:spMkLst>
        </pc:spChg>
        <pc:picChg chg="add del mod">
          <ac:chgData name="Amalia Spiliakou" userId="f4bd6b91a0b5818a" providerId="LiveId" clId="{8A70474D-6C1B-4FE5-BBCE-32D018297973}" dt="2020-02-03T06:37:28.918" v="360" actId="478"/>
          <ac:picMkLst>
            <pc:docMk/>
            <pc:sldMk cId="3418246655" sldId="286"/>
            <ac:picMk id="1026" creationId="{FDDAA308-7819-46C2-A160-AAED91AF9A72}"/>
          </ac:picMkLst>
        </pc:picChg>
        <pc:picChg chg="add del mod">
          <ac:chgData name="Amalia Spiliakou" userId="f4bd6b91a0b5818a" providerId="LiveId" clId="{8A70474D-6C1B-4FE5-BBCE-32D018297973}" dt="2020-02-03T06:30:38.254" v="342" actId="478"/>
          <ac:picMkLst>
            <pc:docMk/>
            <pc:sldMk cId="3418246655" sldId="286"/>
            <ac:picMk id="1028" creationId="{22BDDDD3-CD3A-482F-B0F8-9C63C46A4D43}"/>
          </ac:picMkLst>
        </pc:picChg>
        <pc:picChg chg="add del mod">
          <ac:chgData name="Amalia Spiliakou" userId="f4bd6b91a0b5818a" providerId="LiveId" clId="{8A70474D-6C1B-4FE5-BBCE-32D018297973}" dt="2020-02-03T06:32:34.718" v="351" actId="478"/>
          <ac:picMkLst>
            <pc:docMk/>
            <pc:sldMk cId="3418246655" sldId="286"/>
            <ac:picMk id="1030" creationId="{B3D81BA6-B452-4FFC-8444-C51DF6002B2F}"/>
          </ac:picMkLst>
        </pc:picChg>
        <pc:picChg chg="add mod">
          <ac:chgData name="Amalia Spiliakou" userId="f4bd6b91a0b5818a" providerId="LiveId" clId="{8A70474D-6C1B-4FE5-BBCE-32D018297973}" dt="2020-02-03T06:37:34.332" v="361" actId="1076"/>
          <ac:picMkLst>
            <pc:docMk/>
            <pc:sldMk cId="3418246655" sldId="286"/>
            <ac:picMk id="1032" creationId="{A8A41CE4-CEEE-4131-B4CB-CF4D27095BB2}"/>
          </ac:picMkLst>
        </pc:picChg>
      </pc:sldChg>
      <pc:sldChg chg="addSp add setBg">
        <pc:chgData name="Amalia Spiliakou" userId="f4bd6b91a0b5818a" providerId="LiveId" clId="{8A70474D-6C1B-4FE5-BBCE-32D018297973}" dt="2020-02-03T06:37:13.453" v="358"/>
        <pc:sldMkLst>
          <pc:docMk/>
          <pc:sldMk cId="747567618" sldId="287"/>
        </pc:sldMkLst>
        <pc:picChg chg="add">
          <ac:chgData name="Amalia Spiliakou" userId="f4bd6b91a0b5818a" providerId="LiveId" clId="{8A70474D-6C1B-4FE5-BBCE-32D018297973}" dt="2020-02-03T06:36:57.662" v="357"/>
          <ac:picMkLst>
            <pc:docMk/>
            <pc:sldMk cId="747567618" sldId="287"/>
            <ac:picMk id="2050" creationId="{C3DC140B-A108-4577-9BCB-32629F0A8163}"/>
          </ac:picMkLst>
        </pc:picChg>
      </pc:sldChg>
      <pc:sldChg chg="addSp delSp add setBg">
        <pc:chgData name="Amalia Spiliakou" userId="f4bd6b91a0b5818a" providerId="LiveId" clId="{8A70474D-6C1B-4FE5-BBCE-32D018297973}" dt="2020-02-03T08:32:01.431" v="365" actId="478"/>
        <pc:sldMkLst>
          <pc:docMk/>
          <pc:sldMk cId="3095951700" sldId="288"/>
        </pc:sldMkLst>
        <pc:spChg chg="add del">
          <ac:chgData name="Amalia Spiliakou" userId="f4bd6b91a0b5818a" providerId="LiveId" clId="{8A70474D-6C1B-4FE5-BBCE-32D018297973}" dt="2020-02-03T08:32:01.431" v="365" actId="478"/>
          <ac:spMkLst>
            <pc:docMk/>
            <pc:sldMk cId="3095951700" sldId="288"/>
            <ac:spMk id="2" creationId="{FA40AD02-637A-44C8-A1B5-14E1E9BB1525}"/>
          </ac:spMkLst>
        </pc:spChg>
        <pc:picChg chg="add">
          <ac:chgData name="Amalia Spiliakou" userId="f4bd6b91a0b5818a" providerId="LiveId" clId="{8A70474D-6C1B-4FE5-BBCE-32D018297973}" dt="2020-02-03T06:40:41.136" v="362"/>
          <ac:picMkLst>
            <pc:docMk/>
            <pc:sldMk cId="3095951700" sldId="288"/>
            <ac:picMk id="3074" creationId="{4F30927F-1496-4F5F-B711-4750D9D8B0CD}"/>
          </ac:picMkLst>
        </pc:picChg>
      </pc:sldChg>
      <pc:sldChg chg="addSp add setBg">
        <pc:chgData name="Amalia Spiliakou" userId="f4bd6b91a0b5818a" providerId="LiveId" clId="{8A70474D-6C1B-4FE5-BBCE-32D018297973}" dt="2020-02-03T08:35:56.984" v="370"/>
        <pc:sldMkLst>
          <pc:docMk/>
          <pc:sldMk cId="3297052634" sldId="289"/>
        </pc:sldMkLst>
        <pc:picChg chg="add">
          <ac:chgData name="Amalia Spiliakou" userId="f4bd6b91a0b5818a" providerId="LiveId" clId="{8A70474D-6C1B-4FE5-BBCE-32D018297973}" dt="2020-02-03T08:35:29.984" v="367"/>
          <ac:picMkLst>
            <pc:docMk/>
            <pc:sldMk cId="3297052634" sldId="289"/>
            <ac:picMk id="1026" creationId="{5A75D970-F6FB-44AF-91CF-D722B21EEFAC}"/>
          </ac:picMkLst>
        </pc:picChg>
      </pc:sldChg>
      <pc:sldChg chg="addSp modSp add setBg">
        <pc:chgData name="Amalia Spiliakou" userId="f4bd6b91a0b5818a" providerId="LiveId" clId="{8A70474D-6C1B-4FE5-BBCE-32D018297973}" dt="2020-02-03T08:38:55.466" v="374"/>
        <pc:sldMkLst>
          <pc:docMk/>
          <pc:sldMk cId="2938222723" sldId="290"/>
        </pc:sldMkLst>
        <pc:picChg chg="add mod">
          <ac:chgData name="Amalia Spiliakou" userId="f4bd6b91a0b5818a" providerId="LiveId" clId="{8A70474D-6C1B-4FE5-BBCE-32D018297973}" dt="2020-02-03T08:38:49.873" v="373" actId="14100"/>
          <ac:picMkLst>
            <pc:docMk/>
            <pc:sldMk cId="2938222723" sldId="290"/>
            <ac:picMk id="2050" creationId="{CC5C72C7-701C-476D-9272-A32CC8A32417}"/>
          </ac:picMkLst>
        </pc:picChg>
      </pc:sldChg>
      <pc:sldChg chg="addSp add setBg">
        <pc:chgData name="Amalia Spiliakou" userId="f4bd6b91a0b5818a" providerId="LiveId" clId="{8A70474D-6C1B-4FE5-BBCE-32D018297973}" dt="2020-02-03T08:46:27.145" v="383"/>
        <pc:sldMkLst>
          <pc:docMk/>
          <pc:sldMk cId="4112476911" sldId="291"/>
        </pc:sldMkLst>
        <pc:picChg chg="add">
          <ac:chgData name="Amalia Spiliakou" userId="f4bd6b91a0b5818a" providerId="LiveId" clId="{8A70474D-6C1B-4FE5-BBCE-32D018297973}" dt="2020-02-03T08:42:28.047" v="382"/>
          <ac:picMkLst>
            <pc:docMk/>
            <pc:sldMk cId="4112476911" sldId="291"/>
            <ac:picMk id="3074" creationId="{DE2579FE-57A4-448C-97D5-64E0BA46B5F7}"/>
          </ac:picMkLst>
        </pc:picChg>
      </pc:sldChg>
      <pc:sldChg chg="addSp add setBg">
        <pc:chgData name="Amalia Spiliakou" userId="f4bd6b91a0b5818a" providerId="LiveId" clId="{8A70474D-6C1B-4FE5-BBCE-32D018297973}" dt="2020-02-03T08:46:41.774" v="385"/>
        <pc:sldMkLst>
          <pc:docMk/>
          <pc:sldMk cId="2742793249" sldId="292"/>
        </pc:sldMkLst>
        <pc:picChg chg="add">
          <ac:chgData name="Amalia Spiliakou" userId="f4bd6b91a0b5818a" providerId="LiveId" clId="{8A70474D-6C1B-4FE5-BBCE-32D018297973}" dt="2020-02-03T08:46:31.934" v="384"/>
          <ac:picMkLst>
            <pc:docMk/>
            <pc:sldMk cId="2742793249" sldId="292"/>
            <ac:picMk id="4098" creationId="{361A4C92-D7DC-4B68-957F-B02A8EA5B865}"/>
          </ac:picMkLst>
        </pc:picChg>
      </pc:sldChg>
      <pc:sldChg chg="addSp delSp modSp add setBg">
        <pc:chgData name="Amalia Spiliakou" userId="f4bd6b91a0b5818a" providerId="LiveId" clId="{8A70474D-6C1B-4FE5-BBCE-32D018297973}" dt="2020-02-03T08:52:45.085" v="401"/>
        <pc:sldMkLst>
          <pc:docMk/>
          <pc:sldMk cId="3252116228" sldId="293"/>
        </pc:sldMkLst>
        <pc:spChg chg="add del mod">
          <ac:chgData name="Amalia Spiliakou" userId="f4bd6b91a0b5818a" providerId="LiveId" clId="{8A70474D-6C1B-4FE5-BBCE-32D018297973}" dt="2020-02-03T08:47:28.848" v="388" actId="478"/>
          <ac:spMkLst>
            <pc:docMk/>
            <pc:sldMk cId="3252116228" sldId="293"/>
            <ac:spMk id="2" creationId="{E03920DE-5EEE-40B5-BA39-CD3A4DF91481}"/>
          </ac:spMkLst>
        </pc:spChg>
        <pc:picChg chg="add mod">
          <ac:chgData name="Amalia Spiliakou" userId="f4bd6b91a0b5818a" providerId="LiveId" clId="{8A70474D-6C1B-4FE5-BBCE-32D018297973}" dt="2020-02-03T08:52:26.937" v="398" actId="1076"/>
          <ac:picMkLst>
            <pc:docMk/>
            <pc:sldMk cId="3252116228" sldId="293"/>
            <ac:picMk id="5122" creationId="{01FF91AB-0621-4F3D-8129-9A469AC8D421}"/>
          </ac:picMkLst>
        </pc:picChg>
        <pc:picChg chg="add del">
          <ac:chgData name="Amalia Spiliakou" userId="f4bd6b91a0b5818a" providerId="LiveId" clId="{8A70474D-6C1B-4FE5-BBCE-32D018297973}" dt="2020-02-03T08:50:44.513" v="394" actId="478"/>
          <ac:picMkLst>
            <pc:docMk/>
            <pc:sldMk cId="3252116228" sldId="293"/>
            <ac:picMk id="5124" creationId="{026C5F66-6A48-4B40-BEAE-7BBFF0A464B0}"/>
          </ac:picMkLst>
        </pc:picChg>
        <pc:picChg chg="add mod">
          <ac:chgData name="Amalia Spiliakou" userId="f4bd6b91a0b5818a" providerId="LiveId" clId="{8A70474D-6C1B-4FE5-BBCE-32D018297973}" dt="2020-02-03T08:52:34.599" v="400" actId="14100"/>
          <ac:picMkLst>
            <pc:docMk/>
            <pc:sldMk cId="3252116228" sldId="293"/>
            <ac:picMk id="5126" creationId="{FC16D362-12C2-4688-9AE7-C0327C5E8974}"/>
          </ac:picMkLst>
        </pc:picChg>
      </pc:sldChg>
      <pc:sldChg chg="addSp add">
        <pc:chgData name="Amalia Spiliakou" userId="f4bd6b91a0b5818a" providerId="LiveId" clId="{8A70474D-6C1B-4FE5-BBCE-32D018297973}" dt="2020-02-03T08:50:52.227" v="395"/>
        <pc:sldMkLst>
          <pc:docMk/>
          <pc:sldMk cId="2685398060" sldId="294"/>
        </pc:sldMkLst>
        <pc:picChg chg="add">
          <ac:chgData name="Amalia Spiliakou" userId="f4bd6b91a0b5818a" providerId="LiveId" clId="{8A70474D-6C1B-4FE5-BBCE-32D018297973}" dt="2020-02-03T08:50:52.227" v="395"/>
          <ac:picMkLst>
            <pc:docMk/>
            <pc:sldMk cId="2685398060" sldId="294"/>
            <ac:picMk id="6146" creationId="{C0140F14-D25E-4172-BA4D-B23C9A214B70}"/>
          </ac:picMkLst>
        </pc:picChg>
      </pc:sldChg>
      <pc:sldChg chg="addSp modSp add setBg">
        <pc:chgData name="Amalia Spiliakou" userId="f4bd6b91a0b5818a" providerId="LiveId" clId="{8A70474D-6C1B-4FE5-BBCE-32D018297973}" dt="2020-02-03T08:58:16.954" v="407"/>
        <pc:sldMkLst>
          <pc:docMk/>
          <pc:sldMk cId="1048249557" sldId="295"/>
        </pc:sldMkLst>
        <pc:picChg chg="add mod">
          <ac:chgData name="Amalia Spiliakou" userId="f4bd6b91a0b5818a" providerId="LiveId" clId="{8A70474D-6C1B-4FE5-BBCE-32D018297973}" dt="2020-02-03T08:58:09.279" v="406" actId="1076"/>
          <ac:picMkLst>
            <pc:docMk/>
            <pc:sldMk cId="1048249557" sldId="295"/>
            <ac:picMk id="7170" creationId="{7B000D51-BDE5-4DCB-8BBF-B0F4353CCF62}"/>
          </ac:picMkLst>
        </pc:picChg>
      </pc:sldChg>
      <pc:sldChg chg="addSp modSp add setBg">
        <pc:chgData name="Amalia Spiliakou" userId="f4bd6b91a0b5818a" providerId="LiveId" clId="{8A70474D-6C1B-4FE5-BBCE-32D018297973}" dt="2020-02-03T09:11:13.052" v="434"/>
        <pc:sldMkLst>
          <pc:docMk/>
          <pc:sldMk cId="331755100" sldId="296"/>
        </pc:sldMkLst>
        <pc:picChg chg="add mod">
          <ac:chgData name="Amalia Spiliakou" userId="f4bd6b91a0b5818a" providerId="LiveId" clId="{8A70474D-6C1B-4FE5-BBCE-32D018297973}" dt="2020-02-03T09:04:04.043" v="423" actId="1076"/>
          <ac:picMkLst>
            <pc:docMk/>
            <pc:sldMk cId="331755100" sldId="296"/>
            <ac:picMk id="9218" creationId="{057BFAD5-21B9-42F4-81CE-E8444BD661BE}"/>
          </ac:picMkLst>
        </pc:picChg>
        <pc:picChg chg="add mod">
          <ac:chgData name="Amalia Spiliakou" userId="f4bd6b91a0b5818a" providerId="LiveId" clId="{8A70474D-6C1B-4FE5-BBCE-32D018297973}" dt="2020-02-03T09:03:57.644" v="422" actId="1076"/>
          <ac:picMkLst>
            <pc:docMk/>
            <pc:sldMk cId="331755100" sldId="296"/>
            <ac:picMk id="9220" creationId="{43FEAFC9-31BF-42F4-9236-762FC47D7633}"/>
          </ac:picMkLst>
        </pc:picChg>
      </pc:sldChg>
      <pc:sldChg chg="addSp add setBg">
        <pc:chgData name="Amalia Spiliakou" userId="f4bd6b91a0b5818a" providerId="LiveId" clId="{8A70474D-6C1B-4FE5-BBCE-32D018297973}" dt="2020-02-03T09:15:06.309" v="439"/>
        <pc:sldMkLst>
          <pc:docMk/>
          <pc:sldMk cId="3030540385" sldId="297"/>
        </pc:sldMkLst>
        <pc:picChg chg="add">
          <ac:chgData name="Amalia Spiliakou" userId="f4bd6b91a0b5818a" providerId="LiveId" clId="{8A70474D-6C1B-4FE5-BBCE-32D018297973}" dt="2020-02-03T09:14:54.807" v="438"/>
          <ac:picMkLst>
            <pc:docMk/>
            <pc:sldMk cId="3030540385" sldId="297"/>
            <ac:picMk id="12290" creationId="{6347BD67-0D5D-43C5-92CD-2D0838BD8ED6}"/>
          </ac:picMkLst>
        </pc:picChg>
      </pc:sldChg>
      <pc:sldChg chg="addSp delSp modSp add setBg">
        <pc:chgData name="Amalia Spiliakou" userId="f4bd6b91a0b5818a" providerId="LiveId" clId="{8A70474D-6C1B-4FE5-BBCE-32D018297973}" dt="2020-02-03T09:12:47.227" v="437"/>
        <pc:sldMkLst>
          <pc:docMk/>
          <pc:sldMk cId="2032550320" sldId="298"/>
        </pc:sldMkLst>
        <pc:picChg chg="add mod">
          <ac:chgData name="Amalia Spiliakou" userId="f4bd6b91a0b5818a" providerId="LiveId" clId="{8A70474D-6C1B-4FE5-BBCE-32D018297973}" dt="2020-02-03T09:12:34.690" v="435" actId="1076"/>
          <ac:picMkLst>
            <pc:docMk/>
            <pc:sldMk cId="2032550320" sldId="298"/>
            <ac:picMk id="10242" creationId="{FC4DFF79-DF86-48A4-85D2-652B8A7BBBC4}"/>
          </ac:picMkLst>
        </pc:picChg>
        <pc:picChg chg="add del">
          <ac:chgData name="Amalia Spiliakou" userId="f4bd6b91a0b5818a" providerId="LiveId" clId="{8A70474D-6C1B-4FE5-BBCE-32D018297973}" dt="2020-02-03T09:06:30.556" v="429" actId="478"/>
          <ac:picMkLst>
            <pc:docMk/>
            <pc:sldMk cId="2032550320" sldId="298"/>
            <ac:picMk id="10244" creationId="{E5619D3F-1A45-450D-82A3-AFD93C18CF37}"/>
          </ac:picMkLst>
        </pc:picChg>
      </pc:sldChg>
      <pc:sldChg chg="addSp modSp add mod setBg">
        <pc:chgData name="Amalia Spiliakou" userId="f4bd6b91a0b5818a" providerId="LiveId" clId="{8A70474D-6C1B-4FE5-BBCE-32D018297973}" dt="2020-02-03T09:10:38.170" v="433" actId="1035"/>
        <pc:sldMkLst>
          <pc:docMk/>
          <pc:sldMk cId="3849827891" sldId="299"/>
        </pc:sldMkLst>
        <pc:picChg chg="add mod">
          <ac:chgData name="Amalia Spiliakou" userId="f4bd6b91a0b5818a" providerId="LiveId" clId="{8A70474D-6C1B-4FE5-BBCE-32D018297973}" dt="2020-02-03T09:10:38.170" v="433" actId="1035"/>
          <ac:picMkLst>
            <pc:docMk/>
            <pc:sldMk cId="3849827891" sldId="299"/>
            <ac:picMk id="11266" creationId="{FAA2234D-8A92-4D42-986B-CDF33E514F4A}"/>
          </ac:picMkLst>
        </pc:picChg>
      </pc:sldChg>
      <pc:sldChg chg="addSp add">
        <pc:chgData name="Amalia Spiliakou" userId="f4bd6b91a0b5818a" providerId="LiveId" clId="{8A70474D-6C1B-4FE5-BBCE-32D018297973}" dt="2020-02-03T14:01:59.982" v="445"/>
        <pc:sldMkLst>
          <pc:docMk/>
          <pc:sldMk cId="695925886" sldId="300"/>
        </pc:sldMkLst>
        <pc:picChg chg="add">
          <ac:chgData name="Amalia Spiliakou" userId="f4bd6b91a0b5818a" providerId="LiveId" clId="{8A70474D-6C1B-4FE5-BBCE-32D018297973}" dt="2020-02-03T14:01:59.982" v="445"/>
          <ac:picMkLst>
            <pc:docMk/>
            <pc:sldMk cId="695925886" sldId="300"/>
            <ac:picMk id="1026" creationId="{8B65BFAD-9F5D-43AC-BFC5-FFBB57410ABA}"/>
          </ac:picMkLst>
        </pc:picChg>
      </pc:sldChg>
      <pc:sldChg chg="addSp modSp add setBg">
        <pc:chgData name="Amalia Spiliakou" userId="f4bd6b91a0b5818a" providerId="LiveId" clId="{8A70474D-6C1B-4FE5-BBCE-32D018297973}" dt="2020-02-03T14:09:40.060" v="457"/>
        <pc:sldMkLst>
          <pc:docMk/>
          <pc:sldMk cId="2970940721" sldId="301"/>
        </pc:sldMkLst>
        <pc:picChg chg="add mod">
          <ac:chgData name="Amalia Spiliakou" userId="f4bd6b91a0b5818a" providerId="LiveId" clId="{8A70474D-6C1B-4FE5-BBCE-32D018297973}" dt="2020-02-03T14:08:58.317" v="452" actId="1076"/>
          <ac:picMkLst>
            <pc:docMk/>
            <pc:sldMk cId="2970940721" sldId="301"/>
            <ac:picMk id="2050" creationId="{6D9B092B-E03E-4275-BAF5-575144F911E2}"/>
          </ac:picMkLst>
        </pc:picChg>
        <pc:picChg chg="add mod">
          <ac:chgData name="Amalia Spiliakou" userId="f4bd6b91a0b5818a" providerId="LiveId" clId="{8A70474D-6C1B-4FE5-BBCE-32D018297973}" dt="2020-02-03T14:09:20.115" v="456" actId="14100"/>
          <ac:picMkLst>
            <pc:docMk/>
            <pc:sldMk cId="2970940721" sldId="301"/>
            <ac:picMk id="2052" creationId="{31087D66-2682-4B36-B4CD-47FD76F34823}"/>
          </ac:picMkLst>
        </pc:picChg>
      </pc:sldChg>
      <pc:sldChg chg="addSp delSp modSp add setBg">
        <pc:chgData name="Amalia Spiliakou" userId="f4bd6b91a0b5818a" providerId="LiveId" clId="{8A70474D-6C1B-4FE5-BBCE-32D018297973}" dt="2020-02-03T14:13:23.445" v="470"/>
        <pc:sldMkLst>
          <pc:docMk/>
          <pc:sldMk cId="1669693184" sldId="302"/>
        </pc:sldMkLst>
        <pc:picChg chg="add del mod">
          <ac:chgData name="Amalia Spiliakou" userId="f4bd6b91a0b5818a" providerId="LiveId" clId="{8A70474D-6C1B-4FE5-BBCE-32D018297973}" dt="2020-02-03T14:11:52.228" v="464" actId="478"/>
          <ac:picMkLst>
            <pc:docMk/>
            <pc:sldMk cId="1669693184" sldId="302"/>
            <ac:picMk id="2" creationId="{50F87038-7EA7-4E7B-AA01-6875157AD99A}"/>
          </ac:picMkLst>
        </pc:picChg>
        <pc:picChg chg="add del">
          <ac:chgData name="Amalia Spiliakou" userId="f4bd6b91a0b5818a" providerId="LiveId" clId="{8A70474D-6C1B-4FE5-BBCE-32D018297973}" dt="2020-02-03T14:11:48.433" v="461"/>
          <ac:picMkLst>
            <pc:docMk/>
            <pc:sldMk cId="1669693184" sldId="302"/>
            <ac:picMk id="3074" creationId="{410B9A8B-691A-4BA2-8F57-BDB8E9FA6B3B}"/>
          </ac:picMkLst>
        </pc:picChg>
        <pc:picChg chg="add del mod">
          <ac:chgData name="Amalia Spiliakou" userId="f4bd6b91a0b5818a" providerId="LiveId" clId="{8A70474D-6C1B-4FE5-BBCE-32D018297973}" dt="2020-02-03T14:13:08.601" v="468" actId="478"/>
          <ac:picMkLst>
            <pc:docMk/>
            <pc:sldMk cId="1669693184" sldId="302"/>
            <ac:picMk id="3076" creationId="{BEC7B9BC-9A2C-4AC1-85AA-41FC2E10FD00}"/>
          </ac:picMkLst>
        </pc:picChg>
        <pc:picChg chg="add">
          <ac:chgData name="Amalia Spiliakou" userId="f4bd6b91a0b5818a" providerId="LiveId" clId="{8A70474D-6C1B-4FE5-BBCE-32D018297973}" dt="2020-02-03T14:13:10.568" v="469"/>
          <ac:picMkLst>
            <pc:docMk/>
            <pc:sldMk cId="1669693184" sldId="302"/>
            <ac:picMk id="3078" creationId="{4E794A97-8E25-4CB3-8874-9379E52D3C9E}"/>
          </ac:picMkLst>
        </pc:picChg>
      </pc:sldChg>
      <pc:sldChg chg="addSp delSp modSp add setBg">
        <pc:chgData name="Amalia Spiliakou" userId="f4bd6b91a0b5818a" providerId="LiveId" clId="{8A70474D-6C1B-4FE5-BBCE-32D018297973}" dt="2020-02-03T14:32:16.875" v="495"/>
        <pc:sldMkLst>
          <pc:docMk/>
          <pc:sldMk cId="3398595551" sldId="303"/>
        </pc:sldMkLst>
        <pc:picChg chg="add del mod">
          <ac:chgData name="Amalia Spiliakou" userId="f4bd6b91a0b5818a" providerId="LiveId" clId="{8A70474D-6C1B-4FE5-BBCE-32D018297973}" dt="2020-02-03T14:22:05.490" v="484" actId="478"/>
          <ac:picMkLst>
            <pc:docMk/>
            <pc:sldMk cId="3398595551" sldId="303"/>
            <ac:picMk id="4098" creationId="{16693D37-3618-4CDE-8374-08AEAEBDE03E}"/>
          </ac:picMkLst>
        </pc:picChg>
        <pc:picChg chg="add">
          <ac:chgData name="Amalia Spiliakou" userId="f4bd6b91a0b5818a" providerId="LiveId" clId="{8A70474D-6C1B-4FE5-BBCE-32D018297973}" dt="2020-02-03T14:25:30.320" v="485"/>
          <ac:picMkLst>
            <pc:docMk/>
            <pc:sldMk cId="3398595551" sldId="303"/>
            <ac:picMk id="4100" creationId="{DA29806C-8052-4EFB-A541-8A9F441A4A70}"/>
          </ac:picMkLst>
        </pc:picChg>
      </pc:sldChg>
      <pc:sldChg chg="addSp modSp add mod setBg">
        <pc:chgData name="Amalia Spiliakou" userId="f4bd6b91a0b5818a" providerId="LiveId" clId="{8A70474D-6C1B-4FE5-BBCE-32D018297973}" dt="2020-02-03T14:26:12.237" v="487" actId="26606"/>
        <pc:sldMkLst>
          <pc:docMk/>
          <pc:sldMk cId="71662432" sldId="304"/>
        </pc:sldMkLst>
        <pc:picChg chg="add mod">
          <ac:chgData name="Amalia Spiliakou" userId="f4bd6b91a0b5818a" providerId="LiveId" clId="{8A70474D-6C1B-4FE5-BBCE-32D018297973}" dt="2020-02-03T14:26:12.237" v="487" actId="26606"/>
          <ac:picMkLst>
            <pc:docMk/>
            <pc:sldMk cId="71662432" sldId="304"/>
            <ac:picMk id="6146" creationId="{E885632B-065F-4C83-B1F8-3AC3ED897B93}"/>
          </ac:picMkLst>
        </pc:picChg>
      </pc:sldChg>
      <pc:sldChg chg="addSp modSp add setBg">
        <pc:chgData name="Amalia Spiliakou" userId="f4bd6b91a0b5818a" providerId="LiveId" clId="{8A70474D-6C1B-4FE5-BBCE-32D018297973}" dt="2020-02-03T14:21:57.058" v="483"/>
        <pc:sldMkLst>
          <pc:docMk/>
          <pc:sldMk cId="3350721068" sldId="305"/>
        </pc:sldMkLst>
        <pc:picChg chg="add mod">
          <ac:chgData name="Amalia Spiliakou" userId="f4bd6b91a0b5818a" providerId="LiveId" clId="{8A70474D-6C1B-4FE5-BBCE-32D018297973}" dt="2020-02-03T14:17:32.127" v="478" actId="1076"/>
          <ac:picMkLst>
            <pc:docMk/>
            <pc:sldMk cId="3350721068" sldId="305"/>
            <ac:picMk id="5122" creationId="{5ADA8189-3694-4D05-B71B-62F0EC80CB1A}"/>
          </ac:picMkLst>
        </pc:picChg>
        <pc:picChg chg="add mod">
          <ac:chgData name="Amalia Spiliakou" userId="f4bd6b91a0b5818a" providerId="LiveId" clId="{8A70474D-6C1B-4FE5-BBCE-32D018297973}" dt="2020-02-03T14:20:02.420" v="482" actId="14100"/>
          <ac:picMkLst>
            <pc:docMk/>
            <pc:sldMk cId="3350721068" sldId="305"/>
            <ac:picMk id="5124" creationId="{CD2A0FC8-C7CE-4EDD-97B7-29797985BD44}"/>
          </ac:picMkLst>
        </pc:picChg>
      </pc:sldChg>
      <pc:sldChg chg="addSp delSp modSp add mod setBg">
        <pc:chgData name="Amalia Spiliakou" userId="f4bd6b91a0b5818a" providerId="LiveId" clId="{8A70474D-6C1B-4FE5-BBCE-32D018297973}" dt="2020-02-03T14:35:15.707" v="504" actId="26606"/>
        <pc:sldMkLst>
          <pc:docMk/>
          <pc:sldMk cId="3903975479" sldId="306"/>
        </pc:sldMkLst>
        <pc:picChg chg="add del mod">
          <ac:chgData name="Amalia Spiliakou" userId="f4bd6b91a0b5818a" providerId="LiveId" clId="{8A70474D-6C1B-4FE5-BBCE-32D018297973}" dt="2020-02-03T14:33:00.249" v="499" actId="478"/>
          <ac:picMkLst>
            <pc:docMk/>
            <pc:sldMk cId="3903975479" sldId="306"/>
            <ac:picMk id="8194" creationId="{08712AE6-3FBB-4A97-9E46-18694C15103C}"/>
          </ac:picMkLst>
        </pc:picChg>
        <pc:picChg chg="add del mod">
          <ac:chgData name="Amalia Spiliakou" userId="f4bd6b91a0b5818a" providerId="LiveId" clId="{8A70474D-6C1B-4FE5-BBCE-32D018297973}" dt="2020-02-03T14:33:46.448" v="502" actId="478"/>
          <ac:picMkLst>
            <pc:docMk/>
            <pc:sldMk cId="3903975479" sldId="306"/>
            <ac:picMk id="8196" creationId="{A7A87D9A-E5AF-4095-BCF7-7208A8AA8C2B}"/>
          </ac:picMkLst>
        </pc:picChg>
        <pc:picChg chg="add mod">
          <ac:chgData name="Amalia Spiliakou" userId="f4bd6b91a0b5818a" providerId="LiveId" clId="{8A70474D-6C1B-4FE5-BBCE-32D018297973}" dt="2020-02-03T14:35:15.707" v="504" actId="26606"/>
          <ac:picMkLst>
            <pc:docMk/>
            <pc:sldMk cId="3903975479" sldId="306"/>
            <ac:picMk id="8198" creationId="{DDF4E1CC-FEF2-4246-80C6-A764D2518726}"/>
          </ac:picMkLst>
        </pc:picChg>
      </pc:sldChg>
      <pc:sldChg chg="addSp delSp add ord setBg">
        <pc:chgData name="Amalia Spiliakou" userId="f4bd6b91a0b5818a" providerId="LiveId" clId="{8A70474D-6C1B-4FE5-BBCE-32D018297973}" dt="2020-02-03T14:32:08.424" v="494"/>
        <pc:sldMkLst>
          <pc:docMk/>
          <pc:sldMk cId="2720082306" sldId="307"/>
        </pc:sldMkLst>
        <pc:picChg chg="add del">
          <ac:chgData name="Amalia Spiliakou" userId="f4bd6b91a0b5818a" providerId="LiveId" clId="{8A70474D-6C1B-4FE5-BBCE-32D018297973}" dt="2020-02-03T14:30:35.112" v="491" actId="478"/>
          <ac:picMkLst>
            <pc:docMk/>
            <pc:sldMk cId="2720082306" sldId="307"/>
            <ac:picMk id="7170" creationId="{3DBB0569-82D9-4A41-9A14-C665E5E7F43D}"/>
          </ac:picMkLst>
        </pc:picChg>
        <pc:picChg chg="add">
          <ac:chgData name="Amalia Spiliakou" userId="f4bd6b91a0b5818a" providerId="LiveId" clId="{8A70474D-6C1B-4FE5-BBCE-32D018297973}" dt="2020-02-03T14:30:36.760" v="492"/>
          <ac:picMkLst>
            <pc:docMk/>
            <pc:sldMk cId="2720082306" sldId="307"/>
            <ac:picMk id="7172" creationId="{C612B85D-4A68-4600-A726-8917FD7A5D0B}"/>
          </ac:picMkLst>
        </pc:picChg>
      </pc:sldChg>
      <pc:sldChg chg="addSp delSp modSp add setBg">
        <pc:chgData name="Amalia Spiliakou" userId="f4bd6b91a0b5818a" providerId="LiveId" clId="{8A70474D-6C1B-4FE5-BBCE-32D018297973}" dt="2020-02-03T15:09:02.364" v="533"/>
        <pc:sldMkLst>
          <pc:docMk/>
          <pc:sldMk cId="3356920210" sldId="308"/>
        </pc:sldMkLst>
        <pc:picChg chg="add mod">
          <ac:chgData name="Amalia Spiliakou" userId="f4bd6b91a0b5818a" providerId="LiveId" clId="{8A70474D-6C1B-4FE5-BBCE-32D018297973}" dt="2020-02-03T15:02:47.042" v="529" actId="1076"/>
          <ac:picMkLst>
            <pc:docMk/>
            <pc:sldMk cId="3356920210" sldId="308"/>
            <ac:picMk id="1026" creationId="{18082227-9B57-4DE3-BD42-49EC75CCF9A7}"/>
          </ac:picMkLst>
        </pc:picChg>
        <pc:picChg chg="add del mod">
          <ac:chgData name="Amalia Spiliakou" userId="f4bd6b91a0b5818a" providerId="LiveId" clId="{8A70474D-6C1B-4FE5-BBCE-32D018297973}" dt="2020-02-03T15:01:28.610" v="526" actId="478"/>
          <ac:picMkLst>
            <pc:docMk/>
            <pc:sldMk cId="3356920210" sldId="308"/>
            <ac:picMk id="1028" creationId="{21ACBB51-7E40-46AB-8C27-58A86C1D0CC1}"/>
          </ac:picMkLst>
        </pc:picChg>
        <pc:picChg chg="add mod">
          <ac:chgData name="Amalia Spiliakou" userId="f4bd6b91a0b5818a" providerId="LiveId" clId="{8A70474D-6C1B-4FE5-BBCE-32D018297973}" dt="2020-02-03T15:03:03.719" v="532" actId="14100"/>
          <ac:picMkLst>
            <pc:docMk/>
            <pc:sldMk cId="3356920210" sldId="308"/>
            <ac:picMk id="1030" creationId="{7FD4647B-189A-4525-93C9-821C00CFE31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6670-8329-4775-9762-C4D43BC8A955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B1C7A-DD75-44BE-B4D8-35D2A67A2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364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6670-8329-4775-9762-C4D43BC8A955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B1C7A-DD75-44BE-B4D8-35D2A67A2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47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6670-8329-4775-9762-C4D43BC8A955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B1C7A-DD75-44BE-B4D8-35D2A67A2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30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6670-8329-4775-9762-C4D43BC8A955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B1C7A-DD75-44BE-B4D8-35D2A67A2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610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6670-8329-4775-9762-C4D43BC8A955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B1C7A-DD75-44BE-B4D8-35D2A67A2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663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6670-8329-4775-9762-C4D43BC8A955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B1C7A-DD75-44BE-B4D8-35D2A67A2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98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6670-8329-4775-9762-C4D43BC8A955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B1C7A-DD75-44BE-B4D8-35D2A67A2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486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6670-8329-4775-9762-C4D43BC8A955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B1C7A-DD75-44BE-B4D8-35D2A67A2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3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6670-8329-4775-9762-C4D43BC8A955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B1C7A-DD75-44BE-B4D8-35D2A67A2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743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6670-8329-4775-9762-C4D43BC8A955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B1C7A-DD75-44BE-B4D8-35D2A67A2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055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6670-8329-4775-9762-C4D43BC8A955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B1C7A-DD75-44BE-B4D8-35D2A67A2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70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56670-8329-4775-9762-C4D43BC8A955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B1C7A-DD75-44BE-B4D8-35D2A67A2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61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4230ADC7-6F39-423A-A874-ACD23357978D}"/>
              </a:ext>
            </a:extLst>
          </p:cNvPr>
          <p:cNvSpPr/>
          <p:nvPr/>
        </p:nvSpPr>
        <p:spPr>
          <a:xfrm flipH="1" flipV="1">
            <a:off x="377301" y="384625"/>
            <a:ext cx="8389398" cy="6124260"/>
          </a:xfrm>
          <a:prstGeom prst="bevel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D8890A-B1F2-4749-AD79-BD866BE1B10E}"/>
              </a:ext>
            </a:extLst>
          </p:cNvPr>
          <p:cNvSpPr/>
          <p:nvPr/>
        </p:nvSpPr>
        <p:spPr>
          <a:xfrm>
            <a:off x="1154097" y="1136342"/>
            <a:ext cx="6844684" cy="3508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endParaRPr lang="en-US" sz="4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en-US" sz="4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5400" b="1" dirty="0">
                <a:latin typeface="Vivaldi" panose="030206020505060908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Van Eyck </a:t>
            </a:r>
          </a:p>
          <a:p>
            <a:pPr algn="ctr">
              <a:lnSpc>
                <a:spcPct val="107000"/>
              </a:lnSpc>
            </a:pPr>
            <a:r>
              <a:rPr lang="en-US" sz="5400" b="1" dirty="0">
                <a:latin typeface="Vivaldi" panose="030206020505060908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 Optical Revolution</a:t>
            </a:r>
            <a:endParaRPr lang="en-US" sz="5400" dirty="0">
              <a:latin typeface="Vivaldi" panose="030206020505060908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2000" dirty="0">
                <a:latin typeface="Vivaldi" panose="030206020505060908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Ghent Museum of Fine Arts Exhibition: February 1 – April 30, 2020</a:t>
            </a:r>
            <a:endParaRPr lang="en-US" sz="2000" dirty="0">
              <a:effectLst/>
              <a:latin typeface="Vivaldi" panose="030206020505060908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347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hoto, different, building, bunch&#10;&#10;Description automatically generated">
            <a:extLst>
              <a:ext uri="{FF2B5EF4-FFF2-40B4-BE49-F238E27FC236}">
                <a16:creationId xmlns:a16="http://schemas.microsoft.com/office/drawing/2014/main" id="{16CC2309-C1A7-4757-8889-FA50226CF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790" y="17027"/>
            <a:ext cx="4964420" cy="682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449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5EE316E9-6C44-4F29-89BE-0492BBCE09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7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974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Αποτέλεσμα εικόνας για Ghent Altarpiece the donors">
            <a:extLst>
              <a:ext uri="{FF2B5EF4-FFF2-40B4-BE49-F238E27FC236}">
                <a16:creationId xmlns:a16="http://schemas.microsoft.com/office/drawing/2014/main" id="{660C6F42-58C4-4C0B-850D-A023B9D0F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65" y="0"/>
            <a:ext cx="4891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Σχετική εικόνα">
            <a:extLst>
              <a:ext uri="{FF2B5EF4-FFF2-40B4-BE49-F238E27FC236}">
                <a16:creationId xmlns:a16="http://schemas.microsoft.com/office/drawing/2014/main" id="{5C982D68-6C25-46FC-9144-D7679DA30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085" y="0"/>
            <a:ext cx="2813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026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Σχετική εικόνα">
            <a:extLst>
              <a:ext uri="{FF2B5EF4-FFF2-40B4-BE49-F238E27FC236}">
                <a16:creationId xmlns:a16="http://schemas.microsoft.com/office/drawing/2014/main" id="{18082227-9B57-4DE3-BD42-49EC75CCF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305" y="0"/>
            <a:ext cx="3142695" cy="688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Σχετική εικόνα">
            <a:extLst>
              <a:ext uri="{FF2B5EF4-FFF2-40B4-BE49-F238E27FC236}">
                <a16:creationId xmlns:a16="http://schemas.microsoft.com/office/drawing/2014/main" id="{7FD4647B-189A-4525-93C9-821C00CFE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4864020" cy="686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920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taurationroom for the Ghent Altarpiece in MSK Ghent (c) Lukas - Art in Flanders VZW">
            <a:extLst>
              <a:ext uri="{FF2B5EF4-FFF2-40B4-BE49-F238E27FC236}">
                <a16:creationId xmlns:a16="http://schemas.microsoft.com/office/drawing/2014/main" id="{79A75934-A42C-442F-9D35-0CAB89B8AC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930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Αποτέλεσμα εικόνας για Jan van Eyck, The Madonna at the Fountain, 1439, Royal Museum of Fine Arts, Antwerp">
            <a:extLst>
              <a:ext uri="{FF2B5EF4-FFF2-40B4-BE49-F238E27FC236}">
                <a16:creationId xmlns:a16="http://schemas.microsoft.com/office/drawing/2014/main" id="{E625E880-7BF5-4D23-939F-6ED80F74A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067" y="4026339"/>
            <a:ext cx="3897933" cy="201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Madonna at the Fountain (detail; 1439), Jan van Eyck.">
            <a:extLst>
              <a:ext uri="{FF2B5EF4-FFF2-40B4-BE49-F238E27FC236}">
                <a16:creationId xmlns:a16="http://schemas.microsoft.com/office/drawing/2014/main" id="{5FCD296F-B838-4D16-9A0F-81723B406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694" y="1225485"/>
            <a:ext cx="3899306" cy="259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5B789F28-E31C-4299-ADEB-FCD773C86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24"/>
            <a:ext cx="5024487" cy="686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425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Jan van Eyck">
            <a:extLst>
              <a:ext uri="{FF2B5EF4-FFF2-40B4-BE49-F238E27FC236}">
                <a16:creationId xmlns:a16="http://schemas.microsoft.com/office/drawing/2014/main" id="{C75DB6EB-1C02-4617-BCB6-959291D22E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6" r="24870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615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86B07AE4-6272-475E-98C9-86EF37C30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634" y="123776"/>
            <a:ext cx="5406749" cy="656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254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etail of the painting before treatment with its thick, dull varnish">
            <a:extLst>
              <a:ext uri="{FF2B5EF4-FFF2-40B4-BE49-F238E27FC236}">
                <a16:creationId xmlns:a16="http://schemas.microsoft.com/office/drawing/2014/main" id="{5E8308ED-FB90-46DB-97A6-BC3E9A1719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8" r="16429" b="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99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hotomicrograph of the eye with its delicately worked out painting details ">
            <a:extLst>
              <a:ext uri="{FF2B5EF4-FFF2-40B4-BE49-F238E27FC236}">
                <a16:creationId xmlns:a16="http://schemas.microsoft.com/office/drawing/2014/main" id="{F42FAF04-DCAE-4C83-B144-37DB44EB0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3" r="23884" b="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426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Σχετική εικόνα">
            <a:extLst>
              <a:ext uri="{FF2B5EF4-FFF2-40B4-BE49-F238E27FC236}">
                <a16:creationId xmlns:a16="http://schemas.microsoft.com/office/drawing/2014/main" id="{5A743D41-4EDA-4762-9C87-DA5C69DE6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28" y="274905"/>
            <a:ext cx="7877543" cy="630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579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Αποτέλεσμα εικόνας για Jan van Eyck The Annunciation Diptych Museo Nacional Thyssen-Bornemisza, Madrid">
            <a:extLst>
              <a:ext uri="{FF2B5EF4-FFF2-40B4-BE49-F238E27FC236}">
                <a16:creationId xmlns:a16="http://schemas.microsoft.com/office/drawing/2014/main" id="{8992C33B-1AFC-4E63-918F-CFB99AC0C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53" y="1008668"/>
            <a:ext cx="8584528" cy="483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137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8CD5FC81-8620-4EC8-B2BE-B2AE3B1D7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25" y="0"/>
            <a:ext cx="456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Αποτέλεσμα εικόνας για Jan van Eyck Portrait of a Man with a Blue Chaperon">
            <a:extLst>
              <a:ext uri="{FF2B5EF4-FFF2-40B4-BE49-F238E27FC236}">
                <a16:creationId xmlns:a16="http://schemas.microsoft.com/office/drawing/2014/main" id="{0F3F0688-F765-494F-8B79-7AC591594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875" y="0"/>
            <a:ext cx="3670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788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6" name="Picture 10" descr="Αποτέλεσμα εικόνας για Workshop of Jan van Eyck Albertina">
            <a:extLst>
              <a:ext uri="{FF2B5EF4-FFF2-40B4-BE49-F238E27FC236}">
                <a16:creationId xmlns:a16="http://schemas.microsoft.com/office/drawing/2014/main" id="{ED2326D6-8BAD-4B85-ACFD-DB9476E02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778" y="206459"/>
            <a:ext cx="4532444" cy="6445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607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Αποτέλεσμα εικόνας για Workshop of Jan van Eyck Albertina">
            <a:extLst>
              <a:ext uri="{FF2B5EF4-FFF2-40B4-BE49-F238E27FC236}">
                <a16:creationId xmlns:a16="http://schemas.microsoft.com/office/drawing/2014/main" id="{AFB3EFBD-D556-4288-AA5A-6BB4ACC13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939" y="0"/>
            <a:ext cx="3805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1983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35E7E9F2-1007-479D-A167-A38BC3D87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647700"/>
            <a:ext cx="893445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4318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Αποτέλεσμα εικόνας για Benozzo Gozzoli  The Madonna with Child and Angels Bergamo">
            <a:extLst>
              <a:ext uri="{FF2B5EF4-FFF2-40B4-BE49-F238E27FC236}">
                <a16:creationId xmlns:a16="http://schemas.microsoft.com/office/drawing/2014/main" id="{A8A41CE4-CEEE-4131-B4CB-CF4D27095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343" y="153139"/>
            <a:ext cx="5555314" cy="6551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82466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onymous, Tapestry with Scenes from the Passion of Christ: Christ Carrying the Cross, The Crucifixion and The Resurrection (c. 1445-1455). Royal Museums of Art and History of Belgium, Brussels ©KMKG, Brussels.">
            <a:extLst>
              <a:ext uri="{FF2B5EF4-FFF2-40B4-BE49-F238E27FC236}">
                <a16:creationId xmlns:a16="http://schemas.microsoft.com/office/drawing/2014/main" id="{C3DC140B-A108-4577-9BCB-32629F0A8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8263"/>
            <a:ext cx="9144000" cy="417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5676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4F30927F-1496-4F5F-B711-4750D9D8B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0"/>
            <a:ext cx="8175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951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Αποτέλεσμα εικόνας για The Madonna of Nicolaes van Maelbeke Albertina, Vienna">
            <a:extLst>
              <a:ext uri="{FF2B5EF4-FFF2-40B4-BE49-F238E27FC236}">
                <a16:creationId xmlns:a16="http://schemas.microsoft.com/office/drawing/2014/main" id="{5A75D970-F6FB-44AF-91CF-D722B21EE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88" y="0"/>
            <a:ext cx="43894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052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C5C72C7-701C-476D-9272-A32CC8A32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190" y="193656"/>
            <a:ext cx="5079327" cy="648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2227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Αποτέλεσμα εικόνας για Barthélemy d'Eyck The Virgin and Child Standing before a Cloth of Honor, The Morgan Library &amp; Museum, New York">
            <a:extLst>
              <a:ext uri="{FF2B5EF4-FFF2-40B4-BE49-F238E27FC236}">
                <a16:creationId xmlns:a16="http://schemas.microsoft.com/office/drawing/2014/main" id="{DE2579FE-57A4-448C-97D5-64E0BA46B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550" y="0"/>
            <a:ext cx="4406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476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361A4C92-D7DC-4B68-957F-B02A8EA5B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413" y="0"/>
            <a:ext cx="4829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7932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Αποτέλεσμα εικόνας για The Saint Barbara of Nicomedia, Antwerp">
            <a:extLst>
              <a:ext uri="{FF2B5EF4-FFF2-40B4-BE49-F238E27FC236}">
                <a16:creationId xmlns:a16="http://schemas.microsoft.com/office/drawing/2014/main" id="{01FF91AB-0621-4F3D-8129-9A469AC8D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43" y="12431"/>
            <a:ext cx="3890909" cy="684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eilige Barbara van Nicodemië">
            <a:extLst>
              <a:ext uri="{FF2B5EF4-FFF2-40B4-BE49-F238E27FC236}">
                <a16:creationId xmlns:a16="http://schemas.microsoft.com/office/drawing/2014/main" id="{FC16D362-12C2-4688-9AE7-C0327C5E8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27" y="2507530"/>
            <a:ext cx="4782530" cy="358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1162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Σχετική εικόνα">
            <a:extLst>
              <a:ext uri="{FF2B5EF4-FFF2-40B4-BE49-F238E27FC236}">
                <a16:creationId xmlns:a16="http://schemas.microsoft.com/office/drawing/2014/main" id="{C0140F14-D25E-4172-BA4D-B23C9A214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3980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oil painting of  religious scene of the Virgin holding the Child, near a fountain">
            <a:extLst>
              <a:ext uri="{FF2B5EF4-FFF2-40B4-BE49-F238E27FC236}">
                <a16:creationId xmlns:a16="http://schemas.microsoft.com/office/drawing/2014/main" id="{7B000D51-BDE5-4DCB-8BBF-B0F4353CC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637" y="0"/>
            <a:ext cx="4530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2495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057BFAD5-21B9-42F4-81CE-E8444BD66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97" y="0"/>
            <a:ext cx="2606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Αποτέλεσμα εικόνας για Jan van Eyck The Annunciation National Gallery of Art, Washington, Andrew W. Mellon Collection">
            <a:extLst>
              <a:ext uri="{FF2B5EF4-FFF2-40B4-BE49-F238E27FC236}">
                <a16:creationId xmlns:a16="http://schemas.microsoft.com/office/drawing/2014/main" id="{43FEAFC9-31BF-42F4-9236-762FC47D7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112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7551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FC4DFF79-DF86-48A4-85D2-652B8A7BB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036" y="151786"/>
            <a:ext cx="5201927" cy="6554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5503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Αποτέλεσμα εικόνας για Jan van Eyck The Annunciation National Gallery jewelry details">
            <a:extLst>
              <a:ext uri="{FF2B5EF4-FFF2-40B4-BE49-F238E27FC236}">
                <a16:creationId xmlns:a16="http://schemas.microsoft.com/office/drawing/2014/main" id="{FAA2234D-8A92-4D42-986B-CDF33E514F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33"/>
          <a:stretch/>
        </p:blipFill>
        <p:spPr bwMode="auto">
          <a:xfrm>
            <a:off x="20" y="-18844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8278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6347BD67-0D5D-43C5-92CD-2D0838BD8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8" y="0"/>
            <a:ext cx="82899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05403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a Angelico, Stories of St Nicholas of Bari, Birth of St Nicholas">
            <a:extLst>
              <a:ext uri="{FF2B5EF4-FFF2-40B4-BE49-F238E27FC236}">
                <a16:creationId xmlns:a16="http://schemas.microsoft.com/office/drawing/2014/main" id="{8B65BFAD-9F5D-43AC-BFC5-FFBB57410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9258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6D9B092B-E03E-4275-BAF5-575144F91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800" y="0"/>
            <a:ext cx="4902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31087D66-2682-4B36-B4CD-47FD76F34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1468"/>
            <a:ext cx="5184559" cy="1919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9407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>
            <a:extLst>
              <a:ext uri="{FF2B5EF4-FFF2-40B4-BE49-F238E27FC236}">
                <a16:creationId xmlns:a16="http://schemas.microsoft.com/office/drawing/2014/main" id="{4E794A97-8E25-4CB3-8874-9379E52D3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0"/>
            <a:ext cx="7980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6931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5ADA8189-3694-4D05-B71B-62F0EC80C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459" y="0"/>
            <a:ext cx="3863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CD2A0FC8-C7CE-4EDD-97B7-29797985B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66" y="399854"/>
            <a:ext cx="4128434" cy="412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07210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DA29806C-8052-4EFB-A541-8A9F441A4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0"/>
            <a:ext cx="58181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5955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Αποτέλεσμα εικόνας για Jan van Eyck Portrait of Jan de Leeuw, Kunsthistorisches Museum Wenen">
            <a:extLst>
              <a:ext uri="{FF2B5EF4-FFF2-40B4-BE49-F238E27FC236}">
                <a16:creationId xmlns:a16="http://schemas.microsoft.com/office/drawing/2014/main" id="{E885632B-065F-4C83-B1F8-3AC3ED897B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" r="28125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624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>
            <a:extLst>
              <a:ext uri="{FF2B5EF4-FFF2-40B4-BE49-F238E27FC236}">
                <a16:creationId xmlns:a16="http://schemas.microsoft.com/office/drawing/2014/main" id="{C612B85D-4A68-4600-A726-8917FD7A5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550" y="0"/>
            <a:ext cx="54213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0823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Jan van Eyck: 'Margaret, the Artist's Wife', 1439, detail of the upper frame moulding">
            <a:extLst>
              <a:ext uri="{FF2B5EF4-FFF2-40B4-BE49-F238E27FC236}">
                <a16:creationId xmlns:a16="http://schemas.microsoft.com/office/drawing/2014/main" id="{DDF4E1CC-FEF2-4246-80C6-A764D25187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3" r="4821" b="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9754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Saint Francis of Assisi Receiving the Stigmata, c. 1430–1432. 29.3 cm × 33.4 cm (11.5 in × 13.1 in), Sabauda Gallery, Turin, Italy">
            <a:extLst>
              <a:ext uri="{FF2B5EF4-FFF2-40B4-BE49-F238E27FC236}">
                <a16:creationId xmlns:a16="http://schemas.microsoft.com/office/drawing/2014/main" id="{C47C8699-A1A8-4AB7-880C-220B6331E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609600"/>
            <a:ext cx="638175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9440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Αποτέλεσμα εικόνας για Jan van Eyck, Saint Francis receiving the stigmata, Galleria Sabauda, Turijn">
            <a:extLst>
              <a:ext uri="{FF2B5EF4-FFF2-40B4-BE49-F238E27FC236}">
                <a16:creationId xmlns:a16="http://schemas.microsoft.com/office/drawing/2014/main" id="{71A69AB9-3C9A-47B3-9F8B-93E4021EC6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" r="1474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885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20</Words>
  <Application>Microsoft Office PowerPoint</Application>
  <PresentationFormat>On-screen Show (4:3)</PresentationFormat>
  <Paragraphs>5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Calibri</vt:lpstr>
      <vt:lpstr>Calibri Light</vt:lpstr>
      <vt:lpstr>Times New Roman</vt:lpstr>
      <vt:lpstr>Vivaldi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2020-02-03T14:42:11Z</dcterms:created>
  <dcterms:modified xsi:type="dcterms:W3CDTF">2020-02-03T15:20:46Z</dcterms:modified>
</cp:coreProperties>
</file>