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60" r:id="rId5"/>
    <p:sldId id="259"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AEB"/>
    <a:srgbClr val="D7D3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B3ED2E-EE42-403F-80AD-816A5B8CE8DC}" v="103" dt="2020-01-24T08:40:32.7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58" y="1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99B3ED2E-EE42-403F-80AD-816A5B8CE8DC}"/>
    <pc:docChg chg="undo redo custSel addSld delSld modSld">
      <pc:chgData name="Amalia Spiliakou" userId="f4bd6b91a0b5818a" providerId="LiveId" clId="{99B3ED2E-EE42-403F-80AD-816A5B8CE8DC}" dt="2020-01-24T08:49:00.827" v="665" actId="2696"/>
      <pc:docMkLst>
        <pc:docMk/>
      </pc:docMkLst>
      <pc:sldChg chg="addSp delSp modSp setBg">
        <pc:chgData name="Amalia Spiliakou" userId="f4bd6b91a0b5818a" providerId="LiveId" clId="{99B3ED2E-EE42-403F-80AD-816A5B8CE8DC}" dt="2020-01-24T07:21:07.639" v="273"/>
        <pc:sldMkLst>
          <pc:docMk/>
          <pc:sldMk cId="2293789829" sldId="261"/>
        </pc:sldMkLst>
        <pc:spChg chg="mod">
          <ac:chgData name="Amalia Spiliakou" userId="f4bd6b91a0b5818a" providerId="LiveId" clId="{99B3ED2E-EE42-403F-80AD-816A5B8CE8DC}" dt="2020-01-24T07:21:07.639" v="273"/>
          <ac:spMkLst>
            <pc:docMk/>
            <pc:sldMk cId="2293789829" sldId="261"/>
            <ac:spMk id="2" creationId="{9359510C-813F-4FD1-9247-DC5BB1252706}"/>
          </ac:spMkLst>
        </pc:spChg>
        <pc:spChg chg="add del">
          <ac:chgData name="Amalia Spiliakou" userId="f4bd6b91a0b5818a" providerId="LiveId" clId="{99B3ED2E-EE42-403F-80AD-816A5B8CE8DC}" dt="2020-01-24T07:07:34.196" v="73"/>
          <ac:spMkLst>
            <pc:docMk/>
            <pc:sldMk cId="2293789829" sldId="261"/>
            <ac:spMk id="3" creationId="{97F97EFA-05E5-4664-8991-BCCD556A9CAD}"/>
          </ac:spMkLst>
        </pc:spChg>
        <pc:picChg chg="add mod">
          <ac:chgData name="Amalia Spiliakou" userId="f4bd6b91a0b5818a" providerId="LiveId" clId="{99B3ED2E-EE42-403F-80AD-816A5B8CE8DC}" dt="2020-01-24T07:09:37.851" v="81" actId="1076"/>
          <ac:picMkLst>
            <pc:docMk/>
            <pc:sldMk cId="2293789829" sldId="261"/>
            <ac:picMk id="4" creationId="{FF8B4C56-7F34-4963-9F76-9A49F882CB4E}"/>
          </ac:picMkLst>
        </pc:picChg>
      </pc:sldChg>
      <pc:sldChg chg="addSp delSp modSp setBg">
        <pc:chgData name="Amalia Spiliakou" userId="f4bd6b91a0b5818a" providerId="LiveId" clId="{99B3ED2E-EE42-403F-80AD-816A5B8CE8DC}" dt="2020-01-24T07:45:42.263" v="398" actId="207"/>
        <pc:sldMkLst>
          <pc:docMk/>
          <pc:sldMk cId="1321791888" sldId="262"/>
        </pc:sldMkLst>
        <pc:spChg chg="mod">
          <ac:chgData name="Amalia Spiliakou" userId="f4bd6b91a0b5818a" providerId="LiveId" clId="{99B3ED2E-EE42-403F-80AD-816A5B8CE8DC}" dt="2020-01-24T07:45:42.263" v="398" actId="207"/>
          <ac:spMkLst>
            <pc:docMk/>
            <pc:sldMk cId="1321791888" sldId="262"/>
            <ac:spMk id="2" creationId="{9486B39E-9456-46D9-9243-7A7494A66B35}"/>
          </ac:spMkLst>
        </pc:spChg>
        <pc:picChg chg="add del mod">
          <ac:chgData name="Amalia Spiliakou" userId="f4bd6b91a0b5818a" providerId="LiveId" clId="{99B3ED2E-EE42-403F-80AD-816A5B8CE8DC}" dt="2020-01-24T07:22:30.689" v="276" actId="478"/>
          <ac:picMkLst>
            <pc:docMk/>
            <pc:sldMk cId="1321791888" sldId="262"/>
            <ac:picMk id="6146" creationId="{CED2CF6E-6C29-46FF-880E-F1AB08B112F5}"/>
          </ac:picMkLst>
        </pc:picChg>
        <pc:picChg chg="add mod">
          <ac:chgData name="Amalia Spiliakou" userId="f4bd6b91a0b5818a" providerId="LiveId" clId="{99B3ED2E-EE42-403F-80AD-816A5B8CE8DC}" dt="2020-01-24T07:23:09.320" v="279" actId="1076"/>
          <ac:picMkLst>
            <pc:docMk/>
            <pc:sldMk cId="1321791888" sldId="262"/>
            <ac:picMk id="6148" creationId="{E8326DAC-7171-4203-A408-314B46FBF63A}"/>
          </ac:picMkLst>
        </pc:picChg>
      </pc:sldChg>
      <pc:sldChg chg="addSp delSp modSp add setBg">
        <pc:chgData name="Amalia Spiliakou" userId="f4bd6b91a0b5818a" providerId="LiveId" clId="{99B3ED2E-EE42-403F-80AD-816A5B8CE8DC}" dt="2020-01-24T08:21:03.894" v="421" actId="14100"/>
        <pc:sldMkLst>
          <pc:docMk/>
          <pc:sldMk cId="2380703516" sldId="263"/>
        </pc:sldMkLst>
        <pc:spChg chg="mod">
          <ac:chgData name="Amalia Spiliakou" userId="f4bd6b91a0b5818a" providerId="LiveId" clId="{99B3ED2E-EE42-403F-80AD-816A5B8CE8DC}" dt="2020-01-24T07:50:15.807" v="413" actId="207"/>
          <ac:spMkLst>
            <pc:docMk/>
            <pc:sldMk cId="2380703516" sldId="263"/>
            <ac:spMk id="2" creationId="{0DE48FFE-34B7-470E-AB82-FEF310ED2460}"/>
          </ac:spMkLst>
        </pc:spChg>
        <pc:picChg chg="add mod">
          <ac:chgData name="Amalia Spiliakou" userId="f4bd6b91a0b5818a" providerId="LiveId" clId="{99B3ED2E-EE42-403F-80AD-816A5B8CE8DC}" dt="2020-01-24T07:50:01.944" v="411" actId="1076"/>
          <ac:picMkLst>
            <pc:docMk/>
            <pc:sldMk cId="2380703516" sldId="263"/>
            <ac:picMk id="7170" creationId="{9EBB7A38-2504-4F56-B3BF-076395998D6B}"/>
          </ac:picMkLst>
        </pc:picChg>
        <pc:picChg chg="add del mod">
          <ac:chgData name="Amalia Spiliakou" userId="f4bd6b91a0b5818a" providerId="LiveId" clId="{99B3ED2E-EE42-403F-80AD-816A5B8CE8DC}" dt="2020-01-24T08:20:53.628" v="418" actId="478"/>
          <ac:picMkLst>
            <pc:docMk/>
            <pc:sldMk cId="2380703516" sldId="263"/>
            <ac:picMk id="7172" creationId="{03CD9849-1CDC-41CD-A90A-DA0368BC4BB3}"/>
          </ac:picMkLst>
        </pc:picChg>
        <pc:picChg chg="add mod">
          <ac:chgData name="Amalia Spiliakou" userId="f4bd6b91a0b5818a" providerId="LiveId" clId="{99B3ED2E-EE42-403F-80AD-816A5B8CE8DC}" dt="2020-01-24T08:21:03.894" v="421" actId="14100"/>
          <ac:picMkLst>
            <pc:docMk/>
            <pc:sldMk cId="2380703516" sldId="263"/>
            <ac:picMk id="7174" creationId="{4C501EAD-23C2-4063-959C-6AF3538376A2}"/>
          </ac:picMkLst>
        </pc:picChg>
      </pc:sldChg>
      <pc:sldChg chg="addSp modSp add setBg">
        <pc:chgData name="Amalia Spiliakou" userId="f4bd6b91a0b5818a" providerId="LiveId" clId="{99B3ED2E-EE42-403F-80AD-816A5B8CE8DC}" dt="2020-01-24T08:30:20.743" v="555" actId="6549"/>
        <pc:sldMkLst>
          <pc:docMk/>
          <pc:sldMk cId="124150524" sldId="264"/>
        </pc:sldMkLst>
        <pc:spChg chg="mod">
          <ac:chgData name="Amalia Spiliakou" userId="f4bd6b91a0b5818a" providerId="LiveId" clId="{99B3ED2E-EE42-403F-80AD-816A5B8CE8DC}" dt="2020-01-24T08:30:20.743" v="555" actId="6549"/>
          <ac:spMkLst>
            <pc:docMk/>
            <pc:sldMk cId="124150524" sldId="264"/>
            <ac:spMk id="2" creationId="{7CD5A46C-4E26-4CEB-9C18-F4ED575ADA51}"/>
          </ac:spMkLst>
        </pc:spChg>
        <pc:picChg chg="add mod">
          <ac:chgData name="Amalia Spiliakou" userId="f4bd6b91a0b5818a" providerId="LiveId" clId="{99B3ED2E-EE42-403F-80AD-816A5B8CE8DC}" dt="2020-01-24T08:25:55.132" v="512" actId="14100"/>
          <ac:picMkLst>
            <pc:docMk/>
            <pc:sldMk cId="124150524" sldId="264"/>
            <ac:picMk id="8194" creationId="{D8736236-E8EF-42C4-9974-CD342F747A5C}"/>
          </ac:picMkLst>
        </pc:picChg>
        <pc:picChg chg="add mod">
          <ac:chgData name="Amalia Spiliakou" userId="f4bd6b91a0b5818a" providerId="LiveId" clId="{99B3ED2E-EE42-403F-80AD-816A5B8CE8DC}" dt="2020-01-24T08:28:47.599" v="545" actId="1076"/>
          <ac:picMkLst>
            <pc:docMk/>
            <pc:sldMk cId="124150524" sldId="264"/>
            <ac:picMk id="8196" creationId="{2269C7C8-4DB8-4FA7-A330-7844291B1AAB}"/>
          </ac:picMkLst>
        </pc:picChg>
      </pc:sldChg>
      <pc:sldChg chg="modSp add del">
        <pc:chgData name="Amalia Spiliakou" userId="f4bd6b91a0b5818a" providerId="LiveId" clId="{99B3ED2E-EE42-403F-80AD-816A5B8CE8DC}" dt="2020-01-24T08:49:00.827" v="665" actId="2696"/>
        <pc:sldMkLst>
          <pc:docMk/>
          <pc:sldMk cId="625784247" sldId="265"/>
        </pc:sldMkLst>
        <pc:spChg chg="mod">
          <ac:chgData name="Amalia Spiliakou" userId="f4bd6b91a0b5818a" providerId="LiveId" clId="{99B3ED2E-EE42-403F-80AD-816A5B8CE8DC}" dt="2020-01-24T07:41:41.358" v="307" actId="2711"/>
          <ac:spMkLst>
            <pc:docMk/>
            <pc:sldMk cId="625784247" sldId="265"/>
            <ac:spMk id="2" creationId="{EAFC29BA-E0DE-4540-823A-8FA1A17113A4}"/>
          </ac:spMkLst>
        </pc:spChg>
      </pc:sldChg>
      <pc:sldChg chg="addSp modSp add setBg">
        <pc:chgData name="Amalia Spiliakou" userId="f4bd6b91a0b5818a" providerId="LiveId" clId="{99B3ED2E-EE42-403F-80AD-816A5B8CE8DC}" dt="2020-01-24T08:40:46.791" v="664" actId="255"/>
        <pc:sldMkLst>
          <pc:docMk/>
          <pc:sldMk cId="2488792652" sldId="266"/>
        </pc:sldMkLst>
        <pc:spChg chg="mod">
          <ac:chgData name="Amalia Spiliakou" userId="f4bd6b91a0b5818a" providerId="LiveId" clId="{99B3ED2E-EE42-403F-80AD-816A5B8CE8DC}" dt="2020-01-24T08:40:46.791" v="664" actId="255"/>
          <ac:spMkLst>
            <pc:docMk/>
            <pc:sldMk cId="2488792652" sldId="266"/>
            <ac:spMk id="2" creationId="{8249BB50-9873-4501-B0CF-31B0302C6659}"/>
          </ac:spMkLst>
        </pc:spChg>
        <pc:picChg chg="add mod">
          <ac:chgData name="Amalia Spiliakou" userId="f4bd6b91a0b5818a" providerId="LiveId" clId="{99B3ED2E-EE42-403F-80AD-816A5B8CE8DC}" dt="2020-01-24T08:37:17.910" v="558" actId="1076"/>
          <ac:picMkLst>
            <pc:docMk/>
            <pc:sldMk cId="2488792652" sldId="266"/>
            <ac:picMk id="9218" creationId="{0B895C4E-15E4-4B42-8517-E09A15D36AB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2125E-311F-44EF-B33B-738C59A722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193A10-B2E1-47A4-A23A-688CB050D6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2FF3ACA-2DBD-4FA5-A33F-3845F35184D4}"/>
              </a:ext>
            </a:extLst>
          </p:cNvPr>
          <p:cNvSpPr>
            <a:spLocks noGrp="1"/>
          </p:cNvSpPr>
          <p:nvPr>
            <p:ph type="dt" sz="half" idx="10"/>
          </p:nvPr>
        </p:nvSpPr>
        <p:spPr/>
        <p:txBody>
          <a:bodyPr/>
          <a:lstStyle/>
          <a:p>
            <a:fld id="{19C9B833-8C11-46C9-9F90-AC6D3B99785E}" type="datetimeFigureOut">
              <a:rPr lang="en-US" smtClean="0"/>
              <a:t>1/24/2020</a:t>
            </a:fld>
            <a:endParaRPr lang="en-US"/>
          </a:p>
        </p:txBody>
      </p:sp>
      <p:sp>
        <p:nvSpPr>
          <p:cNvPr id="5" name="Footer Placeholder 4">
            <a:extLst>
              <a:ext uri="{FF2B5EF4-FFF2-40B4-BE49-F238E27FC236}">
                <a16:creationId xmlns:a16="http://schemas.microsoft.com/office/drawing/2014/main" id="{B0AABD70-1D5B-4BE1-9ADA-6C57BBC3E2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DE857C-0219-428B-AF46-EED017F3D4F0}"/>
              </a:ext>
            </a:extLst>
          </p:cNvPr>
          <p:cNvSpPr>
            <a:spLocks noGrp="1"/>
          </p:cNvSpPr>
          <p:nvPr>
            <p:ph type="sldNum" sz="quarter" idx="12"/>
          </p:nvPr>
        </p:nvSpPr>
        <p:spPr/>
        <p:txBody>
          <a:bodyPr/>
          <a:lstStyle/>
          <a:p>
            <a:fld id="{025D7E80-98BC-4C2B-AE6C-A4DB61E90A3E}" type="slidenum">
              <a:rPr lang="en-US" smtClean="0"/>
              <a:t>‹#›</a:t>
            </a:fld>
            <a:endParaRPr lang="en-US"/>
          </a:p>
        </p:txBody>
      </p:sp>
    </p:spTree>
    <p:extLst>
      <p:ext uri="{BB962C8B-B14F-4D97-AF65-F5344CB8AC3E}">
        <p14:creationId xmlns:p14="http://schemas.microsoft.com/office/powerpoint/2010/main" val="1774082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F6333-A5DC-4E51-B1CB-3F1520F529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541A5E-E208-41D5-9DA4-0578E3875D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935467-0CA4-4E9E-9FFA-42DF6DD50D03}"/>
              </a:ext>
            </a:extLst>
          </p:cNvPr>
          <p:cNvSpPr>
            <a:spLocks noGrp="1"/>
          </p:cNvSpPr>
          <p:nvPr>
            <p:ph type="dt" sz="half" idx="10"/>
          </p:nvPr>
        </p:nvSpPr>
        <p:spPr/>
        <p:txBody>
          <a:bodyPr/>
          <a:lstStyle/>
          <a:p>
            <a:fld id="{19C9B833-8C11-46C9-9F90-AC6D3B99785E}" type="datetimeFigureOut">
              <a:rPr lang="en-US" smtClean="0"/>
              <a:t>1/24/2020</a:t>
            </a:fld>
            <a:endParaRPr lang="en-US"/>
          </a:p>
        </p:txBody>
      </p:sp>
      <p:sp>
        <p:nvSpPr>
          <p:cNvPr id="5" name="Footer Placeholder 4">
            <a:extLst>
              <a:ext uri="{FF2B5EF4-FFF2-40B4-BE49-F238E27FC236}">
                <a16:creationId xmlns:a16="http://schemas.microsoft.com/office/drawing/2014/main" id="{2774A0CB-3A1F-406B-9D62-7F3ED23318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6A4B8-2669-4264-960A-4CEB8C93844F}"/>
              </a:ext>
            </a:extLst>
          </p:cNvPr>
          <p:cNvSpPr>
            <a:spLocks noGrp="1"/>
          </p:cNvSpPr>
          <p:nvPr>
            <p:ph type="sldNum" sz="quarter" idx="12"/>
          </p:nvPr>
        </p:nvSpPr>
        <p:spPr/>
        <p:txBody>
          <a:bodyPr/>
          <a:lstStyle/>
          <a:p>
            <a:fld id="{025D7E80-98BC-4C2B-AE6C-A4DB61E90A3E}" type="slidenum">
              <a:rPr lang="en-US" smtClean="0"/>
              <a:t>‹#›</a:t>
            </a:fld>
            <a:endParaRPr lang="en-US"/>
          </a:p>
        </p:txBody>
      </p:sp>
    </p:spTree>
    <p:extLst>
      <p:ext uri="{BB962C8B-B14F-4D97-AF65-F5344CB8AC3E}">
        <p14:creationId xmlns:p14="http://schemas.microsoft.com/office/powerpoint/2010/main" val="3174369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84769-4C04-4CE5-82DB-9A0975C6AA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EC7D08-DEF0-4988-86EE-7321AF265B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7E9759-1853-48EB-B0BB-665CF0FC325F}"/>
              </a:ext>
            </a:extLst>
          </p:cNvPr>
          <p:cNvSpPr>
            <a:spLocks noGrp="1"/>
          </p:cNvSpPr>
          <p:nvPr>
            <p:ph type="dt" sz="half" idx="10"/>
          </p:nvPr>
        </p:nvSpPr>
        <p:spPr/>
        <p:txBody>
          <a:bodyPr/>
          <a:lstStyle/>
          <a:p>
            <a:fld id="{19C9B833-8C11-46C9-9F90-AC6D3B99785E}" type="datetimeFigureOut">
              <a:rPr lang="en-US" smtClean="0"/>
              <a:t>1/24/2020</a:t>
            </a:fld>
            <a:endParaRPr lang="en-US"/>
          </a:p>
        </p:txBody>
      </p:sp>
      <p:sp>
        <p:nvSpPr>
          <p:cNvPr id="5" name="Footer Placeholder 4">
            <a:extLst>
              <a:ext uri="{FF2B5EF4-FFF2-40B4-BE49-F238E27FC236}">
                <a16:creationId xmlns:a16="http://schemas.microsoft.com/office/drawing/2014/main" id="{41C8EC1D-4C1B-46E5-833E-8D0BCD4D14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2C7FB-0E73-4D47-949A-0F6423FA0C06}"/>
              </a:ext>
            </a:extLst>
          </p:cNvPr>
          <p:cNvSpPr>
            <a:spLocks noGrp="1"/>
          </p:cNvSpPr>
          <p:nvPr>
            <p:ph type="sldNum" sz="quarter" idx="12"/>
          </p:nvPr>
        </p:nvSpPr>
        <p:spPr/>
        <p:txBody>
          <a:bodyPr/>
          <a:lstStyle/>
          <a:p>
            <a:fld id="{025D7E80-98BC-4C2B-AE6C-A4DB61E90A3E}" type="slidenum">
              <a:rPr lang="en-US" smtClean="0"/>
              <a:t>‹#›</a:t>
            </a:fld>
            <a:endParaRPr lang="en-US"/>
          </a:p>
        </p:txBody>
      </p:sp>
    </p:spTree>
    <p:extLst>
      <p:ext uri="{BB962C8B-B14F-4D97-AF65-F5344CB8AC3E}">
        <p14:creationId xmlns:p14="http://schemas.microsoft.com/office/powerpoint/2010/main" val="2746987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FF2D7-A980-437D-97C9-6E962F7714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D702B3-C4E7-4354-9A87-5454093619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E00BB2-0A8E-42EF-A629-7BDAB9B0295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D44D79-2E47-4168-A411-19D178977FDC}"/>
              </a:ext>
            </a:extLst>
          </p:cNvPr>
          <p:cNvSpPr>
            <a:spLocks noGrp="1"/>
          </p:cNvSpPr>
          <p:nvPr>
            <p:ph type="dt" sz="half" idx="10"/>
          </p:nvPr>
        </p:nvSpPr>
        <p:spPr/>
        <p:txBody>
          <a:bodyPr/>
          <a:lstStyle/>
          <a:p>
            <a:fld id="{19C9B833-8C11-46C9-9F90-AC6D3B99785E}" type="datetimeFigureOut">
              <a:rPr lang="en-US" smtClean="0"/>
              <a:t>1/24/2020</a:t>
            </a:fld>
            <a:endParaRPr lang="en-US"/>
          </a:p>
        </p:txBody>
      </p:sp>
      <p:sp>
        <p:nvSpPr>
          <p:cNvPr id="6" name="Footer Placeholder 5">
            <a:extLst>
              <a:ext uri="{FF2B5EF4-FFF2-40B4-BE49-F238E27FC236}">
                <a16:creationId xmlns:a16="http://schemas.microsoft.com/office/drawing/2014/main" id="{DD30C859-4A80-4689-BB0C-9EB0302AEE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F9DE3F-FFF4-446A-B3E6-579BEAA7947D}"/>
              </a:ext>
            </a:extLst>
          </p:cNvPr>
          <p:cNvSpPr>
            <a:spLocks noGrp="1"/>
          </p:cNvSpPr>
          <p:nvPr>
            <p:ph type="sldNum" sz="quarter" idx="12"/>
          </p:nvPr>
        </p:nvSpPr>
        <p:spPr/>
        <p:txBody>
          <a:bodyPr/>
          <a:lstStyle/>
          <a:p>
            <a:fld id="{025D7E80-98BC-4C2B-AE6C-A4DB61E90A3E}" type="slidenum">
              <a:rPr lang="en-US" smtClean="0"/>
              <a:t>‹#›</a:t>
            </a:fld>
            <a:endParaRPr lang="en-US"/>
          </a:p>
        </p:txBody>
      </p:sp>
    </p:spTree>
    <p:extLst>
      <p:ext uri="{BB962C8B-B14F-4D97-AF65-F5344CB8AC3E}">
        <p14:creationId xmlns:p14="http://schemas.microsoft.com/office/powerpoint/2010/main" val="822980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695F6-5B34-4CE3-BD8E-ACDE04C2E9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56BB20-047F-474E-A55B-CDD150380D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5FCB17-8F84-462B-A6E9-6F389C1D44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04EFC4-C3DB-41A5-9F97-9E127AB2E6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772FD4-BD26-4DCD-8EAE-38FCA9FA8E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9E5175-F203-459F-8601-1EA5C6DFC5BA}"/>
              </a:ext>
            </a:extLst>
          </p:cNvPr>
          <p:cNvSpPr>
            <a:spLocks noGrp="1"/>
          </p:cNvSpPr>
          <p:nvPr>
            <p:ph type="dt" sz="half" idx="10"/>
          </p:nvPr>
        </p:nvSpPr>
        <p:spPr/>
        <p:txBody>
          <a:bodyPr/>
          <a:lstStyle/>
          <a:p>
            <a:fld id="{19C9B833-8C11-46C9-9F90-AC6D3B99785E}" type="datetimeFigureOut">
              <a:rPr lang="en-US" smtClean="0"/>
              <a:t>1/24/2020</a:t>
            </a:fld>
            <a:endParaRPr lang="en-US"/>
          </a:p>
        </p:txBody>
      </p:sp>
      <p:sp>
        <p:nvSpPr>
          <p:cNvPr id="8" name="Footer Placeholder 7">
            <a:extLst>
              <a:ext uri="{FF2B5EF4-FFF2-40B4-BE49-F238E27FC236}">
                <a16:creationId xmlns:a16="http://schemas.microsoft.com/office/drawing/2014/main" id="{24D1E571-9717-484D-9E00-690E9D11FBD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FCA687-B0FC-4F05-9C97-107F39EFB11B}"/>
              </a:ext>
            </a:extLst>
          </p:cNvPr>
          <p:cNvSpPr>
            <a:spLocks noGrp="1"/>
          </p:cNvSpPr>
          <p:nvPr>
            <p:ph type="sldNum" sz="quarter" idx="12"/>
          </p:nvPr>
        </p:nvSpPr>
        <p:spPr/>
        <p:txBody>
          <a:bodyPr/>
          <a:lstStyle/>
          <a:p>
            <a:fld id="{025D7E80-98BC-4C2B-AE6C-A4DB61E90A3E}" type="slidenum">
              <a:rPr lang="en-US" smtClean="0"/>
              <a:t>‹#›</a:t>
            </a:fld>
            <a:endParaRPr lang="en-US"/>
          </a:p>
        </p:txBody>
      </p:sp>
    </p:spTree>
    <p:extLst>
      <p:ext uri="{BB962C8B-B14F-4D97-AF65-F5344CB8AC3E}">
        <p14:creationId xmlns:p14="http://schemas.microsoft.com/office/powerpoint/2010/main" val="246195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8BF78-7F9F-4323-961F-83E9894825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75FB2D6-3FD1-43F3-A33E-1B33A2A2753E}"/>
              </a:ext>
            </a:extLst>
          </p:cNvPr>
          <p:cNvSpPr>
            <a:spLocks noGrp="1"/>
          </p:cNvSpPr>
          <p:nvPr>
            <p:ph type="dt" sz="half" idx="10"/>
          </p:nvPr>
        </p:nvSpPr>
        <p:spPr/>
        <p:txBody>
          <a:bodyPr/>
          <a:lstStyle/>
          <a:p>
            <a:fld id="{19C9B833-8C11-46C9-9F90-AC6D3B99785E}" type="datetimeFigureOut">
              <a:rPr lang="en-US" smtClean="0"/>
              <a:t>1/24/2020</a:t>
            </a:fld>
            <a:endParaRPr lang="en-US"/>
          </a:p>
        </p:txBody>
      </p:sp>
      <p:sp>
        <p:nvSpPr>
          <p:cNvPr id="4" name="Footer Placeholder 3">
            <a:extLst>
              <a:ext uri="{FF2B5EF4-FFF2-40B4-BE49-F238E27FC236}">
                <a16:creationId xmlns:a16="http://schemas.microsoft.com/office/drawing/2014/main" id="{D6099878-AB13-41D2-B051-819FCA5B26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90D10F-510E-43AA-96F7-85373E6FABC8}"/>
              </a:ext>
            </a:extLst>
          </p:cNvPr>
          <p:cNvSpPr>
            <a:spLocks noGrp="1"/>
          </p:cNvSpPr>
          <p:nvPr>
            <p:ph type="sldNum" sz="quarter" idx="12"/>
          </p:nvPr>
        </p:nvSpPr>
        <p:spPr/>
        <p:txBody>
          <a:bodyPr/>
          <a:lstStyle/>
          <a:p>
            <a:fld id="{025D7E80-98BC-4C2B-AE6C-A4DB61E90A3E}" type="slidenum">
              <a:rPr lang="en-US" smtClean="0"/>
              <a:t>‹#›</a:t>
            </a:fld>
            <a:endParaRPr lang="en-US"/>
          </a:p>
        </p:txBody>
      </p:sp>
    </p:spTree>
    <p:extLst>
      <p:ext uri="{BB962C8B-B14F-4D97-AF65-F5344CB8AC3E}">
        <p14:creationId xmlns:p14="http://schemas.microsoft.com/office/powerpoint/2010/main" val="3941879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4B22E5-6B50-428D-B040-DB416644AA9F}"/>
              </a:ext>
            </a:extLst>
          </p:cNvPr>
          <p:cNvSpPr>
            <a:spLocks noGrp="1"/>
          </p:cNvSpPr>
          <p:nvPr>
            <p:ph type="dt" sz="half" idx="10"/>
          </p:nvPr>
        </p:nvSpPr>
        <p:spPr/>
        <p:txBody>
          <a:bodyPr/>
          <a:lstStyle/>
          <a:p>
            <a:fld id="{19C9B833-8C11-46C9-9F90-AC6D3B99785E}" type="datetimeFigureOut">
              <a:rPr lang="en-US" smtClean="0"/>
              <a:t>1/24/2020</a:t>
            </a:fld>
            <a:endParaRPr lang="en-US"/>
          </a:p>
        </p:txBody>
      </p:sp>
      <p:sp>
        <p:nvSpPr>
          <p:cNvPr id="3" name="Footer Placeholder 2">
            <a:extLst>
              <a:ext uri="{FF2B5EF4-FFF2-40B4-BE49-F238E27FC236}">
                <a16:creationId xmlns:a16="http://schemas.microsoft.com/office/drawing/2014/main" id="{BE666C10-0983-45EE-8DBD-4C008B8490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2009EC-1AB4-491D-B3D2-889F4DD8A96C}"/>
              </a:ext>
            </a:extLst>
          </p:cNvPr>
          <p:cNvSpPr>
            <a:spLocks noGrp="1"/>
          </p:cNvSpPr>
          <p:nvPr>
            <p:ph type="sldNum" sz="quarter" idx="12"/>
          </p:nvPr>
        </p:nvSpPr>
        <p:spPr/>
        <p:txBody>
          <a:bodyPr/>
          <a:lstStyle/>
          <a:p>
            <a:fld id="{025D7E80-98BC-4C2B-AE6C-A4DB61E90A3E}" type="slidenum">
              <a:rPr lang="en-US" smtClean="0"/>
              <a:t>‹#›</a:t>
            </a:fld>
            <a:endParaRPr lang="en-US"/>
          </a:p>
        </p:txBody>
      </p:sp>
    </p:spTree>
    <p:extLst>
      <p:ext uri="{BB962C8B-B14F-4D97-AF65-F5344CB8AC3E}">
        <p14:creationId xmlns:p14="http://schemas.microsoft.com/office/powerpoint/2010/main" val="2719808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C2F12-4515-488E-BC56-DF591BA423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E0098AB-A4F3-4B89-9740-CCAF840F07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0858459-055C-4BA6-B796-0815F02992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244C3F-9E67-4C9A-B322-82CBB5139C93}"/>
              </a:ext>
            </a:extLst>
          </p:cNvPr>
          <p:cNvSpPr>
            <a:spLocks noGrp="1"/>
          </p:cNvSpPr>
          <p:nvPr>
            <p:ph type="dt" sz="half" idx="10"/>
          </p:nvPr>
        </p:nvSpPr>
        <p:spPr/>
        <p:txBody>
          <a:bodyPr/>
          <a:lstStyle/>
          <a:p>
            <a:fld id="{19C9B833-8C11-46C9-9F90-AC6D3B99785E}" type="datetimeFigureOut">
              <a:rPr lang="en-US" smtClean="0"/>
              <a:t>1/24/2020</a:t>
            </a:fld>
            <a:endParaRPr lang="en-US"/>
          </a:p>
        </p:txBody>
      </p:sp>
      <p:sp>
        <p:nvSpPr>
          <p:cNvPr id="6" name="Footer Placeholder 5">
            <a:extLst>
              <a:ext uri="{FF2B5EF4-FFF2-40B4-BE49-F238E27FC236}">
                <a16:creationId xmlns:a16="http://schemas.microsoft.com/office/drawing/2014/main" id="{CE7EC0E4-DD40-4E37-88D5-CD0C618D66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5B9081-84E4-4596-A59A-ECC62A156E17}"/>
              </a:ext>
            </a:extLst>
          </p:cNvPr>
          <p:cNvSpPr>
            <a:spLocks noGrp="1"/>
          </p:cNvSpPr>
          <p:nvPr>
            <p:ph type="sldNum" sz="quarter" idx="12"/>
          </p:nvPr>
        </p:nvSpPr>
        <p:spPr/>
        <p:txBody>
          <a:bodyPr/>
          <a:lstStyle/>
          <a:p>
            <a:fld id="{025D7E80-98BC-4C2B-AE6C-A4DB61E90A3E}" type="slidenum">
              <a:rPr lang="en-US" smtClean="0"/>
              <a:t>‹#›</a:t>
            </a:fld>
            <a:endParaRPr lang="en-US"/>
          </a:p>
        </p:txBody>
      </p:sp>
    </p:spTree>
    <p:extLst>
      <p:ext uri="{BB962C8B-B14F-4D97-AF65-F5344CB8AC3E}">
        <p14:creationId xmlns:p14="http://schemas.microsoft.com/office/powerpoint/2010/main" val="2599540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EF5F4-90BC-48CB-9649-3893475B5E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4199E9D-60BE-46F1-8F73-DE4A1D7CEE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168C4C0-C07E-498E-9B25-AED6D193E1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235BFC-2B69-4816-8BDF-E04BA67D5989}"/>
              </a:ext>
            </a:extLst>
          </p:cNvPr>
          <p:cNvSpPr>
            <a:spLocks noGrp="1"/>
          </p:cNvSpPr>
          <p:nvPr>
            <p:ph type="dt" sz="half" idx="10"/>
          </p:nvPr>
        </p:nvSpPr>
        <p:spPr/>
        <p:txBody>
          <a:bodyPr/>
          <a:lstStyle/>
          <a:p>
            <a:fld id="{19C9B833-8C11-46C9-9F90-AC6D3B99785E}" type="datetimeFigureOut">
              <a:rPr lang="en-US" smtClean="0"/>
              <a:t>1/24/2020</a:t>
            </a:fld>
            <a:endParaRPr lang="en-US"/>
          </a:p>
        </p:txBody>
      </p:sp>
      <p:sp>
        <p:nvSpPr>
          <p:cNvPr id="6" name="Footer Placeholder 5">
            <a:extLst>
              <a:ext uri="{FF2B5EF4-FFF2-40B4-BE49-F238E27FC236}">
                <a16:creationId xmlns:a16="http://schemas.microsoft.com/office/drawing/2014/main" id="{14391AE7-3F8E-4BA7-969E-EDF1EF329C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6B3AA2-39FF-4F76-B7BB-ACC0ABA156B9}"/>
              </a:ext>
            </a:extLst>
          </p:cNvPr>
          <p:cNvSpPr>
            <a:spLocks noGrp="1"/>
          </p:cNvSpPr>
          <p:nvPr>
            <p:ph type="sldNum" sz="quarter" idx="12"/>
          </p:nvPr>
        </p:nvSpPr>
        <p:spPr/>
        <p:txBody>
          <a:bodyPr/>
          <a:lstStyle/>
          <a:p>
            <a:fld id="{025D7E80-98BC-4C2B-AE6C-A4DB61E90A3E}" type="slidenum">
              <a:rPr lang="en-US" smtClean="0"/>
              <a:t>‹#›</a:t>
            </a:fld>
            <a:endParaRPr lang="en-US"/>
          </a:p>
        </p:txBody>
      </p:sp>
    </p:spTree>
    <p:extLst>
      <p:ext uri="{BB962C8B-B14F-4D97-AF65-F5344CB8AC3E}">
        <p14:creationId xmlns:p14="http://schemas.microsoft.com/office/powerpoint/2010/main" val="2546268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08DD7-030D-46E2-A0C7-A9B1FBA7560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133B67-CA4C-4A79-9F83-FF77F71C65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21CAF0-EDD9-4AC0-8FAA-BE9C9214CA8B}"/>
              </a:ext>
            </a:extLst>
          </p:cNvPr>
          <p:cNvSpPr>
            <a:spLocks noGrp="1"/>
          </p:cNvSpPr>
          <p:nvPr>
            <p:ph type="dt" sz="half" idx="10"/>
          </p:nvPr>
        </p:nvSpPr>
        <p:spPr/>
        <p:txBody>
          <a:bodyPr/>
          <a:lstStyle/>
          <a:p>
            <a:fld id="{19C9B833-8C11-46C9-9F90-AC6D3B99785E}" type="datetimeFigureOut">
              <a:rPr lang="en-US" smtClean="0"/>
              <a:t>1/24/2020</a:t>
            </a:fld>
            <a:endParaRPr lang="en-US"/>
          </a:p>
        </p:txBody>
      </p:sp>
      <p:sp>
        <p:nvSpPr>
          <p:cNvPr id="5" name="Footer Placeholder 4">
            <a:extLst>
              <a:ext uri="{FF2B5EF4-FFF2-40B4-BE49-F238E27FC236}">
                <a16:creationId xmlns:a16="http://schemas.microsoft.com/office/drawing/2014/main" id="{B8542BAB-0ADA-4BB1-940C-B4337E7C61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774950-DE83-4112-A93D-04C4DEE8039E}"/>
              </a:ext>
            </a:extLst>
          </p:cNvPr>
          <p:cNvSpPr>
            <a:spLocks noGrp="1"/>
          </p:cNvSpPr>
          <p:nvPr>
            <p:ph type="sldNum" sz="quarter" idx="12"/>
          </p:nvPr>
        </p:nvSpPr>
        <p:spPr/>
        <p:txBody>
          <a:bodyPr/>
          <a:lstStyle/>
          <a:p>
            <a:fld id="{025D7E80-98BC-4C2B-AE6C-A4DB61E90A3E}" type="slidenum">
              <a:rPr lang="en-US" smtClean="0"/>
              <a:t>‹#›</a:t>
            </a:fld>
            <a:endParaRPr lang="en-US"/>
          </a:p>
        </p:txBody>
      </p:sp>
    </p:spTree>
    <p:extLst>
      <p:ext uri="{BB962C8B-B14F-4D97-AF65-F5344CB8AC3E}">
        <p14:creationId xmlns:p14="http://schemas.microsoft.com/office/powerpoint/2010/main" val="3231788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72DBED-9012-4ABB-BF91-DC623D1C09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1195EA2-271D-43E3-9F0D-C1C52E99F5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841CE0-EE8E-4E2F-A770-68CFE3DB8F84}"/>
              </a:ext>
            </a:extLst>
          </p:cNvPr>
          <p:cNvSpPr>
            <a:spLocks noGrp="1"/>
          </p:cNvSpPr>
          <p:nvPr>
            <p:ph type="dt" sz="half" idx="10"/>
          </p:nvPr>
        </p:nvSpPr>
        <p:spPr/>
        <p:txBody>
          <a:bodyPr/>
          <a:lstStyle/>
          <a:p>
            <a:fld id="{19C9B833-8C11-46C9-9F90-AC6D3B99785E}" type="datetimeFigureOut">
              <a:rPr lang="en-US" smtClean="0"/>
              <a:t>1/24/2020</a:t>
            </a:fld>
            <a:endParaRPr lang="en-US"/>
          </a:p>
        </p:txBody>
      </p:sp>
      <p:sp>
        <p:nvSpPr>
          <p:cNvPr id="5" name="Footer Placeholder 4">
            <a:extLst>
              <a:ext uri="{FF2B5EF4-FFF2-40B4-BE49-F238E27FC236}">
                <a16:creationId xmlns:a16="http://schemas.microsoft.com/office/drawing/2014/main" id="{6EC1AA32-519A-4001-8217-F374E8F3B0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17C2F1-CDB8-4BD7-9097-37E29CC11052}"/>
              </a:ext>
            </a:extLst>
          </p:cNvPr>
          <p:cNvSpPr>
            <a:spLocks noGrp="1"/>
          </p:cNvSpPr>
          <p:nvPr>
            <p:ph type="sldNum" sz="quarter" idx="12"/>
          </p:nvPr>
        </p:nvSpPr>
        <p:spPr/>
        <p:txBody>
          <a:bodyPr/>
          <a:lstStyle/>
          <a:p>
            <a:fld id="{025D7E80-98BC-4C2B-AE6C-A4DB61E90A3E}" type="slidenum">
              <a:rPr lang="en-US" smtClean="0"/>
              <a:t>‹#›</a:t>
            </a:fld>
            <a:endParaRPr lang="en-US"/>
          </a:p>
        </p:txBody>
      </p:sp>
    </p:spTree>
    <p:extLst>
      <p:ext uri="{BB962C8B-B14F-4D97-AF65-F5344CB8AC3E}">
        <p14:creationId xmlns:p14="http://schemas.microsoft.com/office/powerpoint/2010/main" val="1583242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8419B3-A31E-45F9-B44E-3145D0E900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E0591F-D9AB-440E-B30E-324921D84F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5981DA-AD13-4392-83F5-4B20428795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C9B833-8C11-46C9-9F90-AC6D3B99785E}" type="datetimeFigureOut">
              <a:rPr lang="en-US" smtClean="0"/>
              <a:t>1/24/2020</a:t>
            </a:fld>
            <a:endParaRPr lang="en-US"/>
          </a:p>
        </p:txBody>
      </p:sp>
      <p:sp>
        <p:nvSpPr>
          <p:cNvPr id="5" name="Footer Placeholder 4">
            <a:extLst>
              <a:ext uri="{FF2B5EF4-FFF2-40B4-BE49-F238E27FC236}">
                <a16:creationId xmlns:a16="http://schemas.microsoft.com/office/drawing/2014/main" id="{EA808F94-2D5A-4E0B-B7F2-875937FA83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A9740C8-9799-441D-8D83-9420615180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5D7E80-98BC-4C2B-AE6C-A4DB61E90A3E}" type="slidenum">
              <a:rPr lang="en-US" smtClean="0"/>
              <a:t>‹#›</a:t>
            </a:fld>
            <a:endParaRPr lang="en-US"/>
          </a:p>
        </p:txBody>
      </p:sp>
    </p:spTree>
    <p:extLst>
      <p:ext uri="{BB962C8B-B14F-4D97-AF65-F5344CB8AC3E}">
        <p14:creationId xmlns:p14="http://schemas.microsoft.com/office/powerpoint/2010/main" val="173305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Ribbon: Curved and Tilted Up 4">
            <a:extLst>
              <a:ext uri="{FF2B5EF4-FFF2-40B4-BE49-F238E27FC236}">
                <a16:creationId xmlns:a16="http://schemas.microsoft.com/office/drawing/2014/main" id="{618A6B3B-6E6C-4445-A001-DCDAB2E4E9DF}"/>
              </a:ext>
            </a:extLst>
          </p:cNvPr>
          <p:cNvSpPr/>
          <p:nvPr/>
        </p:nvSpPr>
        <p:spPr>
          <a:xfrm>
            <a:off x="511946" y="557074"/>
            <a:ext cx="11168107" cy="5743852"/>
          </a:xfrm>
          <a:prstGeom prst="ellipseRibbon2">
            <a:avLst/>
          </a:prstGeom>
          <a:solidFill>
            <a:schemeClr val="bg2">
              <a:lumMod val="9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rgbClr val="FF0000"/>
              </a:solidFill>
              <a:latin typeface="Castellar" panose="020A0402060406010301" pitchFamily="18" charset="0"/>
            </a:endParaRPr>
          </a:p>
          <a:p>
            <a:pPr algn="ctr"/>
            <a:r>
              <a:rPr lang="en-US" sz="4000" dirty="0">
                <a:solidFill>
                  <a:schemeClr val="accent2">
                    <a:lumMod val="75000"/>
                  </a:schemeClr>
                </a:solidFill>
                <a:latin typeface="Castellar" panose="020A0402060406010301" pitchFamily="18" charset="0"/>
              </a:rPr>
              <a:t>Late Antique</a:t>
            </a:r>
          </a:p>
          <a:p>
            <a:pPr algn="ctr"/>
            <a:r>
              <a:rPr lang="en-US" sz="4000" dirty="0">
                <a:solidFill>
                  <a:schemeClr val="accent2">
                    <a:lumMod val="75000"/>
                  </a:schemeClr>
                </a:solidFill>
                <a:latin typeface="Castellar" panose="020A0402060406010301" pitchFamily="18" charset="0"/>
              </a:rPr>
              <a:t>Early Christian </a:t>
            </a:r>
          </a:p>
          <a:p>
            <a:pPr algn="ctr"/>
            <a:r>
              <a:rPr lang="en-US" sz="4000" dirty="0">
                <a:solidFill>
                  <a:schemeClr val="accent2">
                    <a:lumMod val="75000"/>
                  </a:schemeClr>
                </a:solidFill>
                <a:latin typeface="Castellar" panose="020A0402060406010301" pitchFamily="18" charset="0"/>
              </a:rPr>
              <a:t>FEMALE Portraits</a:t>
            </a:r>
          </a:p>
        </p:txBody>
      </p:sp>
    </p:spTree>
    <p:extLst>
      <p:ext uri="{BB962C8B-B14F-4D97-AF65-F5344CB8AC3E}">
        <p14:creationId xmlns:p14="http://schemas.microsoft.com/office/powerpoint/2010/main" val="502014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3DD12-0377-4584-9693-AC7353E0AAE0}"/>
              </a:ext>
            </a:extLst>
          </p:cNvPr>
          <p:cNvSpPr>
            <a:spLocks noGrp="1"/>
          </p:cNvSpPr>
          <p:nvPr>
            <p:ph type="title"/>
          </p:nvPr>
        </p:nvSpPr>
        <p:spPr>
          <a:xfrm>
            <a:off x="296862" y="365125"/>
            <a:ext cx="6170613" cy="1325563"/>
          </a:xfrm>
        </p:spPr>
        <p:txBody>
          <a:bodyPr>
            <a:normAutofit/>
          </a:bodyPr>
          <a:lstStyle/>
          <a:p>
            <a:pPr algn="ctr"/>
            <a: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t>Portrait Bust of a Woman with Scroll, </a:t>
            </a:r>
            <a:r>
              <a:rPr lang="en-US" sz="2400" dirty="0">
                <a:solidFill>
                  <a:schemeClr val="accent4">
                    <a:lumMod val="20000"/>
                    <a:lumOff val="80000"/>
                  </a:schemeClr>
                </a:solidFill>
                <a:latin typeface="Times New Roman" panose="02020603050405020304" pitchFamily="18" charset="0"/>
                <a:cs typeface="Times New Roman" panose="02020603050405020304" pitchFamily="18" charset="0"/>
              </a:rPr>
              <a:t>late 4th-early 5th century, Pentelic marble, </a:t>
            </a:r>
            <a:br>
              <a:rPr lang="en-US" sz="24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2400" dirty="0">
                <a:solidFill>
                  <a:schemeClr val="accent4">
                    <a:lumMod val="20000"/>
                    <a:lumOff val="80000"/>
                  </a:schemeClr>
                </a:solidFill>
                <a:latin typeface="Times New Roman" panose="02020603050405020304" pitchFamily="18" charset="0"/>
                <a:cs typeface="Times New Roman" panose="02020603050405020304" pitchFamily="18" charset="0"/>
              </a:rPr>
              <a:t>53 x 27.5 x 22.2 cm, the MET, NY</a:t>
            </a:r>
          </a:p>
        </p:txBody>
      </p:sp>
      <p:pic>
        <p:nvPicPr>
          <p:cNvPr id="1026" name="Picture 2">
            <a:extLst>
              <a:ext uri="{FF2B5EF4-FFF2-40B4-BE49-F238E27FC236}">
                <a16:creationId xmlns:a16="http://schemas.microsoft.com/office/drawing/2014/main" id="{C99A5562-450E-439B-8C4F-9FD8C4C65D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3249" y="266700"/>
            <a:ext cx="5091889" cy="6324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0D26268-4EC1-4A1B-9D54-D5846774D2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862" y="1987550"/>
            <a:ext cx="3378994" cy="45053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A2448323-E69B-4BB4-93FF-2040B62AEB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7162" y="1987550"/>
            <a:ext cx="3378993" cy="450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821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9BB50-9873-4501-B0CF-31B0302C6659}"/>
              </a:ext>
            </a:extLst>
          </p:cNvPr>
          <p:cNvSpPr>
            <a:spLocks noGrp="1"/>
          </p:cNvSpPr>
          <p:nvPr>
            <p:ph type="title"/>
          </p:nvPr>
        </p:nvSpPr>
        <p:spPr>
          <a:xfrm>
            <a:off x="7062786" y="365125"/>
            <a:ext cx="5129213" cy="1325563"/>
          </a:xfrm>
        </p:spPr>
        <p:txBody>
          <a:bodyPr>
            <a:normAutofit fontScale="90000"/>
          </a:bodyPr>
          <a:lstStyle/>
          <a:p>
            <a:pPr algn="ct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3100" dirty="0">
                <a:solidFill>
                  <a:schemeClr val="accent4">
                    <a:lumMod val="20000"/>
                    <a:lumOff val="80000"/>
                  </a:schemeClr>
                </a:solidFill>
                <a:latin typeface="Times New Roman" panose="02020603050405020304" pitchFamily="18" charset="0"/>
                <a:cs typeface="Times New Roman" panose="02020603050405020304" pitchFamily="18" charset="0"/>
              </a:rPr>
              <a:t>Female Portrait, about 375-425, Marble, 33,5 × 30 × 30 cm, </a:t>
            </a:r>
            <a:r>
              <a:rPr lang="en-US" sz="3100" dirty="0" err="1">
                <a:solidFill>
                  <a:schemeClr val="accent4">
                    <a:lumMod val="20000"/>
                    <a:lumOff val="80000"/>
                  </a:schemeClr>
                </a:solidFill>
                <a:latin typeface="Times New Roman" panose="02020603050405020304" pitchFamily="18" charset="0"/>
                <a:cs typeface="Times New Roman" panose="02020603050405020304" pitchFamily="18" charset="0"/>
              </a:rPr>
              <a:t>Musée</a:t>
            </a:r>
            <a:r>
              <a:rPr lang="en-US" sz="3100" dirty="0">
                <a:solidFill>
                  <a:schemeClr val="accent4">
                    <a:lumMod val="20000"/>
                    <a:lumOff val="80000"/>
                  </a:schemeClr>
                </a:solidFill>
                <a:latin typeface="Times New Roman" panose="02020603050405020304" pitchFamily="18" charset="0"/>
                <a:cs typeface="Times New Roman" panose="02020603050405020304" pitchFamily="18" charset="0"/>
              </a:rPr>
              <a:t> Saint-Raymond, Toulouse</a:t>
            </a:r>
          </a:p>
        </p:txBody>
      </p:sp>
      <p:pic>
        <p:nvPicPr>
          <p:cNvPr id="9218" name="Picture 2" descr="Σχετική εικόνα">
            <a:extLst>
              <a:ext uri="{FF2B5EF4-FFF2-40B4-BE49-F238E27FC236}">
                <a16:creationId xmlns:a16="http://schemas.microsoft.com/office/drawing/2014/main" id="{0B895C4E-15E4-4B42-8517-E09A15D36A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627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8792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DCC90-F726-40BE-8612-5A13D8F08C0A}"/>
              </a:ext>
            </a:extLst>
          </p:cNvPr>
          <p:cNvSpPr>
            <a:spLocks noGrp="1"/>
          </p:cNvSpPr>
          <p:nvPr>
            <p:ph type="title"/>
          </p:nvPr>
        </p:nvSpPr>
        <p:spPr>
          <a:xfrm>
            <a:off x="5410200" y="365125"/>
            <a:ext cx="3658644" cy="1325563"/>
          </a:xfrm>
        </p:spPr>
        <p:txBody>
          <a:bodyPr>
            <a:noAutofit/>
          </a:bodyPr>
          <a:lstStyle/>
          <a:p>
            <a:pPr algn="ctr"/>
            <a:br>
              <a:rPr lang="en-US" sz="2800" b="1" dirty="0">
                <a:solidFill>
                  <a:srgbClr val="D7D3C7"/>
                </a:solidFill>
                <a:latin typeface="Times New Roman" panose="02020603050405020304" pitchFamily="18" charset="0"/>
                <a:cs typeface="Times New Roman" panose="02020603050405020304" pitchFamily="18" charset="0"/>
              </a:rPr>
            </a:br>
            <a:br>
              <a:rPr lang="en-US" sz="2800" b="1" dirty="0">
                <a:solidFill>
                  <a:srgbClr val="D7D3C7"/>
                </a:solidFill>
                <a:latin typeface="Times New Roman" panose="02020603050405020304" pitchFamily="18" charset="0"/>
                <a:cs typeface="Times New Roman" panose="02020603050405020304" pitchFamily="18" charset="0"/>
              </a:rPr>
            </a:br>
            <a:br>
              <a:rPr lang="en-US" sz="2800" b="1" dirty="0">
                <a:solidFill>
                  <a:srgbClr val="D7D3C7"/>
                </a:solidFill>
                <a:latin typeface="Times New Roman" panose="02020603050405020304" pitchFamily="18" charset="0"/>
                <a:cs typeface="Times New Roman" panose="02020603050405020304" pitchFamily="18" charset="0"/>
              </a:rPr>
            </a:br>
            <a:br>
              <a:rPr lang="en-US" sz="2800" b="1" dirty="0">
                <a:solidFill>
                  <a:srgbClr val="D7D3C7"/>
                </a:solidFill>
                <a:latin typeface="Times New Roman" panose="02020603050405020304" pitchFamily="18" charset="0"/>
                <a:cs typeface="Times New Roman" panose="02020603050405020304" pitchFamily="18" charset="0"/>
              </a:rPr>
            </a:br>
            <a:br>
              <a:rPr lang="en-US" sz="2800" b="1" dirty="0">
                <a:solidFill>
                  <a:srgbClr val="D7D3C7"/>
                </a:solidFill>
                <a:latin typeface="Times New Roman" panose="02020603050405020304" pitchFamily="18" charset="0"/>
                <a:cs typeface="Times New Roman" panose="02020603050405020304" pitchFamily="18" charset="0"/>
              </a:rPr>
            </a:br>
            <a:br>
              <a:rPr lang="en-US" sz="2800" b="1" dirty="0">
                <a:solidFill>
                  <a:srgbClr val="D7D3C7"/>
                </a:solidFill>
                <a:latin typeface="Times New Roman" panose="02020603050405020304" pitchFamily="18" charset="0"/>
                <a:cs typeface="Times New Roman" panose="02020603050405020304" pitchFamily="18" charset="0"/>
              </a:rPr>
            </a:br>
            <a:br>
              <a:rPr lang="en-US" sz="2800" b="1" dirty="0">
                <a:solidFill>
                  <a:srgbClr val="D7D3C7"/>
                </a:solidFill>
                <a:latin typeface="Times New Roman" panose="02020603050405020304" pitchFamily="18" charset="0"/>
                <a:cs typeface="Times New Roman" panose="02020603050405020304" pitchFamily="18" charset="0"/>
              </a:rPr>
            </a:br>
            <a:br>
              <a:rPr lang="en-US" sz="2800" b="1" dirty="0">
                <a:solidFill>
                  <a:srgbClr val="D7D3C7"/>
                </a:solidFill>
                <a:latin typeface="Times New Roman" panose="02020603050405020304" pitchFamily="18" charset="0"/>
                <a:cs typeface="Times New Roman" panose="02020603050405020304" pitchFamily="18" charset="0"/>
              </a:rPr>
            </a:br>
            <a:br>
              <a:rPr lang="en-US" sz="2800" b="1" dirty="0">
                <a:solidFill>
                  <a:srgbClr val="D7D3C7"/>
                </a:solidFill>
                <a:latin typeface="Times New Roman" panose="02020603050405020304" pitchFamily="18" charset="0"/>
                <a:cs typeface="Times New Roman" panose="02020603050405020304" pitchFamily="18" charset="0"/>
              </a:rPr>
            </a:br>
            <a:br>
              <a:rPr lang="en-US" sz="2800" b="1" dirty="0">
                <a:solidFill>
                  <a:srgbClr val="D7D3C7"/>
                </a:solidFill>
                <a:latin typeface="Times New Roman" panose="02020603050405020304" pitchFamily="18" charset="0"/>
                <a:cs typeface="Times New Roman" panose="02020603050405020304" pitchFamily="18" charset="0"/>
              </a:rPr>
            </a:br>
            <a:br>
              <a:rPr lang="en-US" sz="2800" b="1" dirty="0">
                <a:solidFill>
                  <a:srgbClr val="D7D3C7"/>
                </a:solidFill>
                <a:latin typeface="Times New Roman" panose="02020603050405020304" pitchFamily="18" charset="0"/>
                <a:cs typeface="Times New Roman" panose="02020603050405020304" pitchFamily="18" charset="0"/>
              </a:rPr>
            </a:br>
            <a:br>
              <a:rPr lang="en-US" sz="2800" b="1" dirty="0">
                <a:solidFill>
                  <a:srgbClr val="D7D3C7"/>
                </a:solidFill>
                <a:latin typeface="Times New Roman" panose="02020603050405020304" pitchFamily="18" charset="0"/>
                <a:cs typeface="Times New Roman" panose="02020603050405020304" pitchFamily="18" charset="0"/>
              </a:rPr>
            </a:br>
            <a:br>
              <a:rPr lang="en-US" sz="2800" b="1" dirty="0">
                <a:solidFill>
                  <a:srgbClr val="D7D3C7"/>
                </a:solidFill>
                <a:latin typeface="Times New Roman" panose="02020603050405020304" pitchFamily="18" charset="0"/>
                <a:cs typeface="Times New Roman" panose="02020603050405020304" pitchFamily="18" charset="0"/>
              </a:rPr>
            </a:br>
            <a:br>
              <a:rPr lang="en-US" sz="2800" b="1" dirty="0">
                <a:solidFill>
                  <a:srgbClr val="D7D3C7"/>
                </a:solidFill>
                <a:latin typeface="Times New Roman" panose="02020603050405020304" pitchFamily="18" charset="0"/>
                <a:cs typeface="Times New Roman" panose="02020603050405020304" pitchFamily="18" charset="0"/>
              </a:rPr>
            </a:br>
            <a:br>
              <a:rPr lang="en-US" sz="2800" b="1" dirty="0">
                <a:solidFill>
                  <a:srgbClr val="D7D3C7"/>
                </a:solidFill>
                <a:latin typeface="Times New Roman" panose="02020603050405020304" pitchFamily="18" charset="0"/>
                <a:cs typeface="Times New Roman" panose="02020603050405020304" pitchFamily="18" charset="0"/>
              </a:rPr>
            </a:br>
            <a:r>
              <a:rPr lang="en-US" sz="2800" b="1" dirty="0">
                <a:solidFill>
                  <a:srgbClr val="D7D3C7"/>
                </a:solidFill>
                <a:latin typeface="Times New Roman" panose="02020603050405020304" pitchFamily="18" charset="0"/>
                <a:cs typeface="Times New Roman" panose="02020603050405020304" pitchFamily="18" charset="0"/>
              </a:rPr>
              <a:t>Statuette of </a:t>
            </a:r>
            <a:r>
              <a:rPr lang="en-US" sz="2800" b="1" dirty="0" err="1">
                <a:solidFill>
                  <a:srgbClr val="D7D3C7"/>
                </a:solidFill>
                <a:latin typeface="Times New Roman" panose="02020603050405020304" pitchFamily="18" charset="0"/>
                <a:cs typeface="Times New Roman" panose="02020603050405020304" pitchFamily="18" charset="0"/>
              </a:rPr>
              <a:t>Aelia</a:t>
            </a:r>
            <a:r>
              <a:rPr lang="en-US" sz="2800" b="1" dirty="0">
                <a:solidFill>
                  <a:srgbClr val="D7D3C7"/>
                </a:solidFill>
                <a:latin typeface="Times New Roman" panose="02020603050405020304" pitchFamily="18" charset="0"/>
                <a:cs typeface="Times New Roman" panose="02020603050405020304" pitchFamily="18" charset="0"/>
              </a:rPr>
              <a:t> </a:t>
            </a:r>
            <a:r>
              <a:rPr lang="en-US" sz="2800" b="1" dirty="0" err="1">
                <a:solidFill>
                  <a:srgbClr val="D7D3C7"/>
                </a:solidFill>
                <a:latin typeface="Times New Roman" panose="02020603050405020304" pitchFamily="18" charset="0"/>
                <a:cs typeface="Times New Roman" panose="02020603050405020304" pitchFamily="18" charset="0"/>
              </a:rPr>
              <a:t>Flacilla</a:t>
            </a:r>
            <a:r>
              <a:rPr lang="en-US" sz="2800" dirty="0">
                <a:solidFill>
                  <a:srgbClr val="D7D3C7"/>
                </a:solidFill>
                <a:latin typeface="Times New Roman" panose="02020603050405020304" pitchFamily="18" charset="0"/>
                <a:cs typeface="Times New Roman" panose="02020603050405020304" pitchFamily="18" charset="0"/>
              </a:rPr>
              <a:t>, Constantinople, c. 380-390, Marble, 78 cm, </a:t>
            </a:r>
            <a:r>
              <a:rPr lang="en-US" sz="2800" dirty="0" err="1">
                <a:solidFill>
                  <a:srgbClr val="D7D3C7"/>
                </a:solidFill>
                <a:latin typeface="Times New Roman" panose="02020603050405020304" pitchFamily="18" charset="0"/>
                <a:cs typeface="Times New Roman" panose="02020603050405020304" pitchFamily="18" charset="0"/>
              </a:rPr>
              <a:t>Bibliothèque</a:t>
            </a:r>
            <a:r>
              <a:rPr lang="en-US" sz="2800" dirty="0">
                <a:solidFill>
                  <a:srgbClr val="D7D3C7"/>
                </a:solidFill>
                <a:latin typeface="Times New Roman" panose="02020603050405020304" pitchFamily="18" charset="0"/>
                <a:cs typeface="Times New Roman" panose="02020603050405020304" pitchFamily="18" charset="0"/>
              </a:rPr>
              <a:t> </a:t>
            </a:r>
            <a:r>
              <a:rPr lang="en-US" sz="2800" dirty="0" err="1">
                <a:solidFill>
                  <a:srgbClr val="D7D3C7"/>
                </a:solidFill>
                <a:latin typeface="Times New Roman" panose="02020603050405020304" pitchFamily="18" charset="0"/>
                <a:cs typeface="Times New Roman" panose="02020603050405020304" pitchFamily="18" charset="0"/>
              </a:rPr>
              <a:t>Nationale</a:t>
            </a:r>
            <a:r>
              <a:rPr lang="en-US" sz="2800" dirty="0">
                <a:solidFill>
                  <a:srgbClr val="D7D3C7"/>
                </a:solidFill>
                <a:latin typeface="Times New Roman" panose="02020603050405020304" pitchFamily="18" charset="0"/>
                <a:cs typeface="Times New Roman" panose="02020603050405020304" pitchFamily="18" charset="0"/>
              </a:rPr>
              <a:t> de France, Cabinet des </a:t>
            </a:r>
            <a:r>
              <a:rPr lang="en-US" sz="2800" dirty="0" err="1">
                <a:solidFill>
                  <a:srgbClr val="D7D3C7"/>
                </a:solidFill>
                <a:latin typeface="Times New Roman" panose="02020603050405020304" pitchFamily="18" charset="0"/>
                <a:cs typeface="Times New Roman" panose="02020603050405020304" pitchFamily="18" charset="0"/>
              </a:rPr>
              <a:t>Médailles</a:t>
            </a:r>
            <a:endParaRPr lang="en-US" sz="2800" dirty="0">
              <a:solidFill>
                <a:srgbClr val="D7D3C7"/>
              </a:solidFill>
              <a:latin typeface="Times New Roman" panose="02020603050405020304" pitchFamily="18" charset="0"/>
              <a:cs typeface="Times New Roman" panose="02020603050405020304" pitchFamily="18" charset="0"/>
            </a:endParaRPr>
          </a:p>
        </p:txBody>
      </p:sp>
      <p:pic>
        <p:nvPicPr>
          <p:cNvPr id="4098" name="Picture 2" descr="Σχετική εικόνα">
            <a:extLst>
              <a:ext uri="{FF2B5EF4-FFF2-40B4-BE49-F238E27FC236}">
                <a16:creationId xmlns:a16="http://schemas.microsoft.com/office/drawing/2014/main" id="{E1772817-FD07-4DC6-867B-2F11FDEFF4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0"/>
            <a:ext cx="457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Σχετική εικόνα">
            <a:extLst>
              <a:ext uri="{FF2B5EF4-FFF2-40B4-BE49-F238E27FC236}">
                <a16:creationId xmlns:a16="http://schemas.microsoft.com/office/drawing/2014/main" id="{AFDF910B-8545-4095-A619-19F7A4929D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8844" y="14557"/>
            <a:ext cx="2284956" cy="6843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1983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517A0-5B2B-4E46-A19B-1D2EC87426B0}"/>
              </a:ext>
            </a:extLst>
          </p:cNvPr>
          <p:cNvSpPr>
            <a:spLocks noGrp="1"/>
          </p:cNvSpPr>
          <p:nvPr>
            <p:ph type="title"/>
          </p:nvPr>
        </p:nvSpPr>
        <p:spPr>
          <a:xfrm>
            <a:off x="5143500" y="365125"/>
            <a:ext cx="1913877" cy="849899"/>
          </a:xfrm>
        </p:spPr>
        <p:txBody>
          <a:bodyPr>
            <a:normAutofit fontScale="90000"/>
          </a:bodyPr>
          <a:lstStyle/>
          <a:p>
            <a:pPr algn="ct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r>
              <a:rPr lang="en-US" sz="3100" b="1" dirty="0">
                <a:solidFill>
                  <a:schemeClr val="accent4">
                    <a:lumMod val="20000"/>
                    <a:lumOff val="80000"/>
                  </a:schemeClr>
                </a:solidFill>
                <a:latin typeface="Times New Roman" panose="02020603050405020304" pitchFamily="18" charset="0"/>
                <a:cs typeface="Times New Roman" panose="02020603050405020304" pitchFamily="18" charset="0"/>
              </a:rPr>
              <a:t>Marble bust of a woman, possibly of Empress </a:t>
            </a:r>
            <a:br>
              <a:rPr lang="en-US" sz="3100" b="1"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3100" b="1" dirty="0" err="1">
                <a:solidFill>
                  <a:schemeClr val="accent4">
                    <a:lumMod val="20000"/>
                    <a:lumOff val="80000"/>
                  </a:schemeClr>
                </a:solidFill>
                <a:latin typeface="Times New Roman" panose="02020603050405020304" pitchFamily="18" charset="0"/>
                <a:cs typeface="Times New Roman" panose="02020603050405020304" pitchFamily="18" charset="0"/>
              </a:rPr>
              <a:t>Aelia</a:t>
            </a:r>
            <a:r>
              <a:rPr lang="en-US" sz="3100" b="1" dirty="0">
                <a:solidFill>
                  <a:schemeClr val="accent4">
                    <a:lumMod val="20000"/>
                    <a:lumOff val="80000"/>
                  </a:schemeClr>
                </a:solidFill>
                <a:latin typeface="Times New Roman" panose="02020603050405020304" pitchFamily="18" charset="0"/>
                <a:cs typeface="Times New Roman" panose="02020603050405020304" pitchFamily="18" charset="0"/>
              </a:rPr>
              <a:t> </a:t>
            </a:r>
            <a:r>
              <a:rPr lang="en-US" sz="3100" b="1" dirty="0" err="1">
                <a:solidFill>
                  <a:schemeClr val="accent4">
                    <a:lumMod val="20000"/>
                    <a:lumOff val="80000"/>
                  </a:schemeClr>
                </a:solidFill>
                <a:latin typeface="Times New Roman" panose="02020603050405020304" pitchFamily="18" charset="0"/>
                <a:cs typeface="Times New Roman" panose="02020603050405020304" pitchFamily="18" charset="0"/>
              </a:rPr>
              <a:t>Flaccilla</a:t>
            </a:r>
            <a:r>
              <a:rPr lang="en-US" sz="3100" dirty="0">
                <a:solidFill>
                  <a:schemeClr val="accent4">
                    <a:lumMod val="20000"/>
                    <a:lumOff val="80000"/>
                  </a:schemeClr>
                </a:solidFill>
                <a:latin typeface="Times New Roman" panose="02020603050405020304" pitchFamily="18" charset="0"/>
                <a:cs typeface="Times New Roman" panose="02020603050405020304" pitchFamily="18" charset="0"/>
              </a:rPr>
              <a:t>, </a:t>
            </a:r>
            <a:br>
              <a:rPr lang="en-US" sz="31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3100" dirty="0">
                <a:solidFill>
                  <a:schemeClr val="accent4">
                    <a:lumMod val="20000"/>
                    <a:lumOff val="80000"/>
                  </a:schemeClr>
                </a:solidFill>
                <a:latin typeface="Times New Roman" panose="02020603050405020304" pitchFamily="18" charset="0"/>
                <a:cs typeface="Times New Roman" panose="02020603050405020304" pitchFamily="18" charset="0"/>
              </a:rPr>
              <a:t>c. 380-90, Marble,</a:t>
            </a:r>
            <a:br>
              <a:rPr lang="en-US" sz="31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3100" dirty="0">
                <a:solidFill>
                  <a:schemeClr val="accent4">
                    <a:lumMod val="20000"/>
                    <a:lumOff val="80000"/>
                  </a:schemeClr>
                </a:solidFill>
                <a:latin typeface="Times New Roman" panose="02020603050405020304" pitchFamily="18" charset="0"/>
                <a:cs typeface="Times New Roman" panose="02020603050405020304" pitchFamily="18" charset="0"/>
              </a:rPr>
              <a:t>27.2 x 15.5 x 17 cm,</a:t>
            </a:r>
            <a:br>
              <a:rPr lang="en-US" sz="31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3100" dirty="0">
                <a:solidFill>
                  <a:schemeClr val="accent4">
                    <a:lumMod val="20000"/>
                    <a:lumOff val="80000"/>
                  </a:schemeClr>
                </a:solidFill>
                <a:latin typeface="Times New Roman" panose="02020603050405020304" pitchFamily="18" charset="0"/>
                <a:cs typeface="Times New Roman" panose="02020603050405020304" pitchFamily="18" charset="0"/>
              </a:rPr>
              <a:t>the MET, NY</a:t>
            </a:r>
          </a:p>
        </p:txBody>
      </p:sp>
      <p:pic>
        <p:nvPicPr>
          <p:cNvPr id="2054" name="Picture 6">
            <a:extLst>
              <a:ext uri="{FF2B5EF4-FFF2-40B4-BE49-F238E27FC236}">
                <a16:creationId xmlns:a16="http://schemas.microsoft.com/office/drawing/2014/main" id="{7F2CB317-3818-4072-9F94-57F4AB629D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5AA4D319-D1F2-4AD1-B595-F683474395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7377" y="0"/>
            <a:ext cx="5143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1699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9510C-813F-4FD1-9247-DC5BB1252706}"/>
              </a:ext>
            </a:extLst>
          </p:cNvPr>
          <p:cNvSpPr>
            <a:spLocks noGrp="1"/>
          </p:cNvSpPr>
          <p:nvPr>
            <p:ph type="title"/>
          </p:nvPr>
        </p:nvSpPr>
        <p:spPr>
          <a:xfrm>
            <a:off x="838200" y="365125"/>
            <a:ext cx="5257800" cy="1325563"/>
          </a:xfrm>
        </p:spPr>
        <p:txBody>
          <a:bodyPr>
            <a:normAutofit fontScale="90000"/>
          </a:bodyPr>
          <a:lstStyle/>
          <a:p>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r>
              <a:rPr lang="en-US" sz="3100" b="1" dirty="0">
                <a:solidFill>
                  <a:schemeClr val="bg2">
                    <a:lumMod val="90000"/>
                  </a:schemeClr>
                </a:solidFill>
                <a:latin typeface="Times New Roman" panose="02020603050405020304" pitchFamily="18" charset="0"/>
                <a:cs typeface="Times New Roman" panose="02020603050405020304" pitchFamily="18" charset="0"/>
              </a:rPr>
              <a:t>Portrait of Empress Ariadne</a:t>
            </a:r>
            <a:r>
              <a:rPr lang="en-US" sz="3100" dirty="0">
                <a:solidFill>
                  <a:schemeClr val="bg2">
                    <a:lumMod val="90000"/>
                  </a:schemeClr>
                </a:solidFill>
                <a:latin typeface="Times New Roman" panose="02020603050405020304" pitchFamily="18" charset="0"/>
                <a:cs typeface="Times New Roman" panose="02020603050405020304" pitchFamily="18" charset="0"/>
              </a:rPr>
              <a:t>, about 500, 474-515, Marble, 25.7 x 22.8 x 23 cm., the Louvre, Paris</a:t>
            </a:r>
            <a:br>
              <a:rPr lang="en-US" sz="2400" dirty="0">
                <a:solidFill>
                  <a:schemeClr val="bg2">
                    <a:lumMod val="90000"/>
                  </a:schemeClr>
                </a:solidFill>
                <a:latin typeface="Times New Roman" panose="02020603050405020304" pitchFamily="18" charset="0"/>
                <a:cs typeface="Times New Roman" panose="02020603050405020304" pitchFamily="18" charset="0"/>
              </a:rPr>
            </a:br>
            <a:br>
              <a:rPr lang="en-US" sz="2400" dirty="0">
                <a:solidFill>
                  <a:schemeClr val="bg2">
                    <a:lumMod val="90000"/>
                  </a:schemeClr>
                </a:solidFill>
                <a:latin typeface="Times New Roman" panose="02020603050405020304" pitchFamily="18" charset="0"/>
                <a:cs typeface="Times New Roman" panose="02020603050405020304" pitchFamily="18" charset="0"/>
              </a:rPr>
            </a:br>
            <a:r>
              <a:rPr lang="en-US" sz="2400" b="1" dirty="0">
                <a:solidFill>
                  <a:schemeClr val="bg2">
                    <a:lumMod val="90000"/>
                  </a:schemeClr>
                </a:solidFill>
                <a:latin typeface="Times New Roman" panose="02020603050405020304" pitchFamily="18" charset="0"/>
                <a:cs typeface="Times New Roman" panose="02020603050405020304" pitchFamily="18" charset="0"/>
              </a:rPr>
              <a:t>The Empress Ariadne?</a:t>
            </a:r>
            <a:br>
              <a:rPr lang="en-US" sz="2400" dirty="0">
                <a:solidFill>
                  <a:schemeClr val="bg2">
                    <a:lumMod val="90000"/>
                  </a:schemeClr>
                </a:solidFill>
                <a:latin typeface="Times New Roman" panose="02020603050405020304" pitchFamily="18" charset="0"/>
                <a:cs typeface="Times New Roman" panose="02020603050405020304" pitchFamily="18" charset="0"/>
              </a:rPr>
            </a:br>
            <a:r>
              <a:rPr lang="en-US" sz="2400" dirty="0">
                <a:solidFill>
                  <a:schemeClr val="bg2">
                    <a:lumMod val="90000"/>
                  </a:schemeClr>
                </a:solidFill>
                <a:latin typeface="Times New Roman" panose="02020603050405020304" pitchFamily="18" charset="0"/>
                <a:cs typeface="Times New Roman" panose="02020603050405020304" pitchFamily="18" charset="0"/>
              </a:rPr>
              <a:t>There are two other portraits known of this woman of high rank in Rome. (Rome, Palazzo </a:t>
            </a:r>
            <a:r>
              <a:rPr lang="en-US" sz="2400" dirty="0" err="1">
                <a:solidFill>
                  <a:schemeClr val="bg2">
                    <a:lumMod val="90000"/>
                  </a:schemeClr>
                </a:solidFill>
                <a:latin typeface="Times New Roman" panose="02020603050405020304" pitchFamily="18" charset="0"/>
                <a:cs typeface="Times New Roman" panose="02020603050405020304" pitchFamily="18" charset="0"/>
              </a:rPr>
              <a:t>dei</a:t>
            </a:r>
            <a:r>
              <a:rPr lang="en-US" sz="2400" dirty="0">
                <a:solidFill>
                  <a:schemeClr val="bg2">
                    <a:lumMod val="90000"/>
                  </a:schemeClr>
                </a:solidFill>
                <a:latin typeface="Times New Roman" panose="02020603050405020304" pitchFamily="18" charset="0"/>
                <a:cs typeface="Times New Roman" panose="02020603050405020304" pitchFamily="18" charset="0"/>
              </a:rPr>
              <a:t> </a:t>
            </a:r>
            <a:r>
              <a:rPr lang="en-US" sz="2400" dirty="0" err="1">
                <a:solidFill>
                  <a:schemeClr val="bg2">
                    <a:lumMod val="90000"/>
                  </a:schemeClr>
                </a:solidFill>
                <a:latin typeface="Times New Roman" panose="02020603050405020304" pitchFamily="18" charset="0"/>
                <a:cs typeface="Times New Roman" panose="02020603050405020304" pitchFamily="18" charset="0"/>
              </a:rPr>
              <a:t>Conservatori</a:t>
            </a:r>
            <a:r>
              <a:rPr lang="en-US" sz="2400" dirty="0">
                <a:solidFill>
                  <a:schemeClr val="bg2">
                    <a:lumMod val="90000"/>
                  </a:schemeClr>
                </a:solidFill>
                <a:latin typeface="Times New Roman" panose="02020603050405020304" pitchFamily="18" charset="0"/>
                <a:cs typeface="Times New Roman" panose="02020603050405020304" pitchFamily="18" charset="0"/>
              </a:rPr>
              <a:t> and St. John in Lateran)</a:t>
            </a:r>
            <a:br>
              <a:rPr lang="en-US" sz="2400" dirty="0">
                <a:solidFill>
                  <a:schemeClr val="bg2">
                    <a:lumMod val="90000"/>
                  </a:schemeClr>
                </a:solidFill>
                <a:latin typeface="Times New Roman" panose="02020603050405020304" pitchFamily="18" charset="0"/>
                <a:cs typeface="Times New Roman" panose="02020603050405020304" pitchFamily="18" charset="0"/>
              </a:rPr>
            </a:br>
            <a:r>
              <a:rPr lang="en-US" sz="2400" dirty="0">
                <a:solidFill>
                  <a:schemeClr val="bg2">
                    <a:lumMod val="90000"/>
                  </a:schemeClr>
                </a:solidFill>
                <a:latin typeface="Times New Roman" panose="02020603050405020304" pitchFamily="18" charset="0"/>
                <a:cs typeface="Times New Roman" panose="02020603050405020304" pitchFamily="18" charset="0"/>
              </a:rPr>
              <a:t>She is identified as the Empress Ariadne (474-515) but also as </a:t>
            </a:r>
            <a:r>
              <a:rPr lang="en-US" sz="2400" dirty="0" err="1">
                <a:solidFill>
                  <a:schemeClr val="bg2">
                    <a:lumMod val="90000"/>
                  </a:schemeClr>
                </a:solidFill>
                <a:latin typeface="Times New Roman" panose="02020603050405020304" pitchFamily="18" charset="0"/>
                <a:cs typeface="Times New Roman" panose="02020603050405020304" pitchFamily="18" charset="0"/>
              </a:rPr>
              <a:t>Licénia</a:t>
            </a:r>
            <a:r>
              <a:rPr lang="en-US" sz="2400" dirty="0">
                <a:solidFill>
                  <a:schemeClr val="bg2">
                    <a:lumMod val="90000"/>
                  </a:schemeClr>
                </a:solidFill>
                <a:latin typeface="Times New Roman" panose="02020603050405020304" pitchFamily="18" charset="0"/>
                <a:cs typeface="Times New Roman" panose="02020603050405020304" pitchFamily="18" charset="0"/>
              </a:rPr>
              <a:t> </a:t>
            </a:r>
            <a:r>
              <a:rPr lang="en-US" sz="2400" dirty="0" err="1">
                <a:solidFill>
                  <a:schemeClr val="bg2">
                    <a:lumMod val="90000"/>
                  </a:schemeClr>
                </a:solidFill>
                <a:latin typeface="Times New Roman" panose="02020603050405020304" pitchFamily="18" charset="0"/>
                <a:cs typeface="Times New Roman" panose="02020603050405020304" pitchFamily="18" charset="0"/>
              </a:rPr>
              <a:t>Eudoxia</a:t>
            </a:r>
            <a:r>
              <a:rPr lang="en-US" sz="2400" dirty="0">
                <a:solidFill>
                  <a:schemeClr val="bg2">
                    <a:lumMod val="90000"/>
                  </a:schemeClr>
                </a:solidFill>
                <a:latin typeface="Times New Roman" panose="02020603050405020304" pitchFamily="18" charset="0"/>
                <a:cs typeface="Times New Roman" panose="02020603050405020304" pitchFamily="18" charset="0"/>
              </a:rPr>
              <a:t>, wife Valentinian III, or </a:t>
            </a:r>
            <a:r>
              <a:rPr lang="en-US" sz="2400" dirty="0" err="1">
                <a:solidFill>
                  <a:schemeClr val="bg2">
                    <a:lumMod val="90000"/>
                  </a:schemeClr>
                </a:solidFill>
                <a:latin typeface="Times New Roman" panose="02020603050405020304" pitchFamily="18" charset="0"/>
                <a:cs typeface="Times New Roman" panose="02020603050405020304" pitchFamily="18" charset="0"/>
              </a:rPr>
              <a:t>Amalasuntha</a:t>
            </a:r>
            <a:r>
              <a:rPr lang="en-US" sz="2400" dirty="0">
                <a:solidFill>
                  <a:schemeClr val="bg2">
                    <a:lumMod val="90000"/>
                  </a:schemeClr>
                </a:solidFill>
                <a:latin typeface="Times New Roman" panose="02020603050405020304" pitchFamily="18" charset="0"/>
                <a:cs typeface="Times New Roman" panose="02020603050405020304" pitchFamily="18" charset="0"/>
              </a:rPr>
              <a:t>, daughter of Theodoric the Great, king of the Goths.</a:t>
            </a:r>
          </a:p>
        </p:txBody>
      </p:sp>
      <p:pic>
        <p:nvPicPr>
          <p:cNvPr id="4" name="Picture 3">
            <a:extLst>
              <a:ext uri="{FF2B5EF4-FFF2-40B4-BE49-F238E27FC236}">
                <a16:creationId xmlns:a16="http://schemas.microsoft.com/office/drawing/2014/main" id="{FF8B4C56-7F34-4963-9F76-9A49F882CB4E}"/>
              </a:ext>
            </a:extLst>
          </p:cNvPr>
          <p:cNvPicPr>
            <a:picLocks noChangeAspect="1"/>
          </p:cNvPicPr>
          <p:nvPr/>
        </p:nvPicPr>
        <p:blipFill>
          <a:blip r:embed="rId2"/>
          <a:stretch>
            <a:fillRect/>
          </a:stretch>
        </p:blipFill>
        <p:spPr>
          <a:xfrm>
            <a:off x="6523883" y="240807"/>
            <a:ext cx="4829917" cy="6376386"/>
          </a:xfrm>
          <a:prstGeom prst="rect">
            <a:avLst/>
          </a:prstGeom>
        </p:spPr>
      </p:pic>
    </p:spTree>
    <p:extLst>
      <p:ext uri="{BB962C8B-B14F-4D97-AF65-F5344CB8AC3E}">
        <p14:creationId xmlns:p14="http://schemas.microsoft.com/office/powerpoint/2010/main" val="2293789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6B39E-9456-46D9-9243-7A7494A66B35}"/>
              </a:ext>
            </a:extLst>
          </p:cNvPr>
          <p:cNvSpPr>
            <a:spLocks noGrp="1"/>
          </p:cNvSpPr>
          <p:nvPr>
            <p:ph type="title"/>
          </p:nvPr>
        </p:nvSpPr>
        <p:spPr>
          <a:xfrm>
            <a:off x="4816474" y="365125"/>
            <a:ext cx="6537325" cy="1325563"/>
          </a:xfrm>
        </p:spPr>
        <p:txBody>
          <a:bodyPr>
            <a:noAutofit/>
          </a:bodyPr>
          <a:lstStyle/>
          <a:p>
            <a:pPr algn="r"/>
            <a:br>
              <a:rPr lang="it-IT" sz="2800" dirty="0">
                <a:solidFill>
                  <a:schemeClr val="bg2">
                    <a:lumMod val="90000"/>
                  </a:schemeClr>
                </a:solidFill>
                <a:latin typeface="Times New Roman" panose="02020603050405020304" pitchFamily="18" charset="0"/>
                <a:cs typeface="Times New Roman" panose="02020603050405020304" pitchFamily="18" charset="0"/>
              </a:rPr>
            </a:br>
            <a:br>
              <a:rPr lang="it-IT" sz="2800" dirty="0">
                <a:solidFill>
                  <a:schemeClr val="bg2">
                    <a:lumMod val="90000"/>
                  </a:schemeClr>
                </a:solidFill>
                <a:latin typeface="Times New Roman" panose="02020603050405020304" pitchFamily="18" charset="0"/>
                <a:cs typeface="Times New Roman" panose="02020603050405020304" pitchFamily="18" charset="0"/>
              </a:rPr>
            </a:br>
            <a:br>
              <a:rPr lang="it-IT" sz="2800" dirty="0">
                <a:solidFill>
                  <a:schemeClr val="bg2">
                    <a:lumMod val="90000"/>
                  </a:schemeClr>
                </a:solidFill>
                <a:latin typeface="Times New Roman" panose="02020603050405020304" pitchFamily="18" charset="0"/>
                <a:cs typeface="Times New Roman" panose="02020603050405020304" pitchFamily="18" charset="0"/>
              </a:rPr>
            </a:br>
            <a:br>
              <a:rPr lang="it-IT" sz="2800" dirty="0">
                <a:solidFill>
                  <a:schemeClr val="bg2">
                    <a:lumMod val="90000"/>
                  </a:schemeClr>
                </a:solidFill>
                <a:latin typeface="Times New Roman" panose="02020603050405020304" pitchFamily="18" charset="0"/>
                <a:cs typeface="Times New Roman" panose="02020603050405020304" pitchFamily="18" charset="0"/>
              </a:rPr>
            </a:br>
            <a:br>
              <a:rPr lang="it-IT" sz="2800" dirty="0">
                <a:solidFill>
                  <a:schemeClr val="bg2">
                    <a:lumMod val="90000"/>
                  </a:schemeClr>
                </a:solidFill>
                <a:latin typeface="Times New Roman" panose="02020603050405020304" pitchFamily="18" charset="0"/>
                <a:cs typeface="Times New Roman" panose="02020603050405020304" pitchFamily="18" charset="0"/>
              </a:rPr>
            </a:br>
            <a:br>
              <a:rPr lang="it-IT" sz="2800" dirty="0">
                <a:solidFill>
                  <a:schemeClr val="bg2">
                    <a:lumMod val="90000"/>
                  </a:schemeClr>
                </a:solidFill>
                <a:latin typeface="Times New Roman" panose="02020603050405020304" pitchFamily="18" charset="0"/>
                <a:cs typeface="Times New Roman" panose="02020603050405020304" pitchFamily="18" charset="0"/>
              </a:rPr>
            </a:br>
            <a:br>
              <a:rPr lang="it-IT" sz="2800" dirty="0">
                <a:solidFill>
                  <a:schemeClr val="bg2">
                    <a:lumMod val="90000"/>
                  </a:schemeClr>
                </a:solidFill>
                <a:latin typeface="Times New Roman" panose="02020603050405020304" pitchFamily="18" charset="0"/>
                <a:cs typeface="Times New Roman" panose="02020603050405020304" pitchFamily="18" charset="0"/>
              </a:rPr>
            </a:br>
            <a:br>
              <a:rPr lang="it-IT" sz="2800" dirty="0">
                <a:solidFill>
                  <a:schemeClr val="bg2">
                    <a:lumMod val="90000"/>
                  </a:schemeClr>
                </a:solidFill>
                <a:latin typeface="Times New Roman" panose="02020603050405020304" pitchFamily="18" charset="0"/>
                <a:cs typeface="Times New Roman" panose="02020603050405020304" pitchFamily="18" charset="0"/>
              </a:rPr>
            </a:br>
            <a:br>
              <a:rPr lang="it-IT" sz="2800" dirty="0">
                <a:solidFill>
                  <a:schemeClr val="bg2">
                    <a:lumMod val="90000"/>
                  </a:schemeClr>
                </a:solidFill>
                <a:latin typeface="Times New Roman" panose="02020603050405020304" pitchFamily="18" charset="0"/>
                <a:cs typeface="Times New Roman" panose="02020603050405020304" pitchFamily="18" charset="0"/>
              </a:rPr>
            </a:br>
            <a:br>
              <a:rPr lang="it-IT" sz="2800" dirty="0">
                <a:solidFill>
                  <a:schemeClr val="bg2">
                    <a:lumMod val="90000"/>
                  </a:schemeClr>
                </a:solidFill>
                <a:latin typeface="Times New Roman" panose="02020603050405020304" pitchFamily="18" charset="0"/>
                <a:cs typeface="Times New Roman" panose="02020603050405020304" pitchFamily="18" charset="0"/>
              </a:rPr>
            </a:br>
            <a:br>
              <a:rPr lang="it-IT" sz="2800" dirty="0">
                <a:solidFill>
                  <a:schemeClr val="bg2">
                    <a:lumMod val="90000"/>
                  </a:schemeClr>
                </a:solidFill>
                <a:latin typeface="Times New Roman" panose="02020603050405020304" pitchFamily="18" charset="0"/>
                <a:cs typeface="Times New Roman" panose="02020603050405020304" pitchFamily="18" charset="0"/>
              </a:rPr>
            </a:br>
            <a:br>
              <a:rPr lang="it-IT" sz="2800" dirty="0">
                <a:solidFill>
                  <a:schemeClr val="bg2">
                    <a:lumMod val="90000"/>
                  </a:schemeClr>
                </a:solidFill>
                <a:latin typeface="Times New Roman" panose="02020603050405020304" pitchFamily="18" charset="0"/>
                <a:cs typeface="Times New Roman" panose="02020603050405020304" pitchFamily="18" charset="0"/>
              </a:rPr>
            </a:br>
            <a:br>
              <a:rPr lang="it-IT" sz="2800" dirty="0">
                <a:solidFill>
                  <a:schemeClr val="bg2">
                    <a:lumMod val="90000"/>
                  </a:schemeClr>
                </a:solidFill>
                <a:latin typeface="Times New Roman" panose="02020603050405020304" pitchFamily="18" charset="0"/>
                <a:cs typeface="Times New Roman" panose="02020603050405020304" pitchFamily="18" charset="0"/>
              </a:rPr>
            </a:br>
            <a:br>
              <a:rPr lang="it-IT" sz="2800" dirty="0">
                <a:solidFill>
                  <a:schemeClr val="bg2">
                    <a:lumMod val="90000"/>
                  </a:schemeClr>
                </a:solidFill>
                <a:latin typeface="Times New Roman" panose="02020603050405020304" pitchFamily="18" charset="0"/>
                <a:cs typeface="Times New Roman" panose="02020603050405020304" pitchFamily="18" charset="0"/>
              </a:rPr>
            </a:br>
            <a:br>
              <a:rPr lang="it-IT" sz="2800" dirty="0">
                <a:solidFill>
                  <a:schemeClr val="bg2">
                    <a:lumMod val="90000"/>
                  </a:schemeClr>
                </a:solidFill>
                <a:latin typeface="Times New Roman" panose="02020603050405020304" pitchFamily="18" charset="0"/>
                <a:cs typeface="Times New Roman" panose="02020603050405020304" pitchFamily="18" charset="0"/>
              </a:rPr>
            </a:br>
            <a:br>
              <a:rPr lang="it-IT" sz="2800" dirty="0">
                <a:solidFill>
                  <a:schemeClr val="bg2">
                    <a:lumMod val="90000"/>
                  </a:schemeClr>
                </a:solidFill>
                <a:latin typeface="Times New Roman" panose="02020603050405020304" pitchFamily="18" charset="0"/>
                <a:cs typeface="Times New Roman" panose="02020603050405020304" pitchFamily="18" charset="0"/>
              </a:rPr>
            </a:br>
            <a:br>
              <a:rPr lang="it-IT" sz="2800" dirty="0">
                <a:solidFill>
                  <a:schemeClr val="bg2">
                    <a:lumMod val="90000"/>
                  </a:schemeClr>
                </a:solidFill>
                <a:latin typeface="Times New Roman" panose="02020603050405020304" pitchFamily="18" charset="0"/>
                <a:cs typeface="Times New Roman" panose="02020603050405020304" pitchFamily="18" charset="0"/>
              </a:rPr>
            </a:br>
            <a:br>
              <a:rPr lang="it-IT" sz="2800" dirty="0">
                <a:solidFill>
                  <a:schemeClr val="bg2">
                    <a:lumMod val="90000"/>
                  </a:schemeClr>
                </a:solidFill>
                <a:latin typeface="Times New Roman" panose="02020603050405020304" pitchFamily="18" charset="0"/>
                <a:cs typeface="Times New Roman" panose="02020603050405020304" pitchFamily="18" charset="0"/>
              </a:rPr>
            </a:br>
            <a:r>
              <a:rPr lang="it-IT" sz="2800" dirty="0">
                <a:solidFill>
                  <a:srgbClr val="FFFAEB"/>
                </a:solidFill>
                <a:latin typeface="Times New Roman" panose="02020603050405020304" pitchFamily="18" charset="0"/>
                <a:cs typeface="Times New Roman" panose="02020603050405020304" pitchFamily="18" charset="0"/>
              </a:rPr>
              <a:t>Female Portrait (of the Ariadne Amalasunta type), 480-525 AD, Marble, Height: 33 cm, Capitoline Museums, </a:t>
            </a:r>
            <a:br>
              <a:rPr lang="it-IT" sz="2800" dirty="0">
                <a:solidFill>
                  <a:srgbClr val="FFFAEB"/>
                </a:solidFill>
                <a:latin typeface="Times New Roman" panose="02020603050405020304" pitchFamily="18" charset="0"/>
                <a:cs typeface="Times New Roman" panose="02020603050405020304" pitchFamily="18" charset="0"/>
              </a:rPr>
            </a:br>
            <a:r>
              <a:rPr lang="it-IT" sz="2800" dirty="0">
                <a:solidFill>
                  <a:srgbClr val="FFFAEB"/>
                </a:solidFill>
                <a:latin typeface="Times New Roman" panose="02020603050405020304" pitchFamily="18" charset="0"/>
                <a:cs typeface="Times New Roman" panose="02020603050405020304" pitchFamily="18" charset="0"/>
              </a:rPr>
              <a:t>Palazzo dei Conservatori, Rome</a:t>
            </a:r>
            <a:endParaRPr lang="en-US" sz="2800" dirty="0">
              <a:solidFill>
                <a:srgbClr val="FFFAEB"/>
              </a:solidFill>
              <a:latin typeface="Times New Roman" panose="02020603050405020304" pitchFamily="18" charset="0"/>
              <a:cs typeface="Times New Roman" panose="02020603050405020304" pitchFamily="18" charset="0"/>
            </a:endParaRPr>
          </a:p>
        </p:txBody>
      </p:sp>
      <p:pic>
        <p:nvPicPr>
          <p:cNvPr id="6148" name="Picture 4" descr="Σχετική εικόνα">
            <a:extLst>
              <a:ext uri="{FF2B5EF4-FFF2-40B4-BE49-F238E27FC236}">
                <a16:creationId xmlns:a16="http://schemas.microsoft.com/office/drawing/2014/main" id="{E8326DAC-7171-4203-A408-314B46FBF6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0"/>
            <a:ext cx="39782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1791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48FFE-34B7-470E-AB82-FEF310ED2460}"/>
              </a:ext>
            </a:extLst>
          </p:cNvPr>
          <p:cNvSpPr>
            <a:spLocks noGrp="1"/>
          </p:cNvSpPr>
          <p:nvPr>
            <p:ph type="title"/>
          </p:nvPr>
        </p:nvSpPr>
        <p:spPr>
          <a:xfrm>
            <a:off x="838200" y="365125"/>
            <a:ext cx="5601173" cy="1325563"/>
          </a:xfrm>
        </p:spPr>
        <p:txBody>
          <a:bodyPr>
            <a:normAutofit/>
          </a:bodyPr>
          <a:lstStyle/>
          <a:p>
            <a: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t>Head of an Empress, Mid 5th to earlier 6th century, Bronze, Height: 29 cm, </a:t>
            </a:r>
            <a:r>
              <a:rPr lang="en-US" sz="2800" dirty="0" err="1">
                <a:solidFill>
                  <a:schemeClr val="accent4">
                    <a:lumMod val="20000"/>
                    <a:lumOff val="80000"/>
                  </a:schemeClr>
                </a:solidFill>
                <a:latin typeface="Times New Roman" panose="02020603050405020304" pitchFamily="18" charset="0"/>
                <a:cs typeface="Times New Roman" panose="02020603050405020304" pitchFamily="18" charset="0"/>
              </a:rPr>
              <a:t>Narodni</a:t>
            </a:r>
            <a: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t> </a:t>
            </a:r>
            <a:r>
              <a:rPr lang="en-US" sz="2800" dirty="0" err="1">
                <a:solidFill>
                  <a:schemeClr val="accent4">
                    <a:lumMod val="20000"/>
                    <a:lumOff val="80000"/>
                  </a:schemeClr>
                </a:solidFill>
                <a:latin typeface="Times New Roman" panose="02020603050405020304" pitchFamily="18" charset="0"/>
                <a:cs typeface="Times New Roman" panose="02020603050405020304" pitchFamily="18" charset="0"/>
              </a:rPr>
              <a:t>Muzej</a:t>
            </a:r>
            <a: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t>, </a:t>
            </a:r>
            <a:r>
              <a:rPr lang="en-US" sz="2800" dirty="0" err="1">
                <a:solidFill>
                  <a:schemeClr val="accent4">
                    <a:lumMod val="20000"/>
                    <a:lumOff val="80000"/>
                  </a:schemeClr>
                </a:solidFill>
                <a:latin typeface="Times New Roman" panose="02020603050405020304" pitchFamily="18" charset="0"/>
                <a:cs typeface="Times New Roman" panose="02020603050405020304" pitchFamily="18" charset="0"/>
              </a:rPr>
              <a:t>Niš</a:t>
            </a:r>
            <a:endParaRPr lang="en-US" sz="2800" dirty="0">
              <a:solidFill>
                <a:schemeClr val="accent4">
                  <a:lumMod val="20000"/>
                  <a:lumOff val="80000"/>
                </a:schemeClr>
              </a:solidFill>
              <a:latin typeface="Times New Roman" panose="02020603050405020304" pitchFamily="18" charset="0"/>
              <a:cs typeface="Times New Roman" panose="02020603050405020304" pitchFamily="18" charset="0"/>
            </a:endParaRPr>
          </a:p>
        </p:txBody>
      </p:sp>
      <p:pic>
        <p:nvPicPr>
          <p:cNvPr id="7170" name="Picture 2" descr="Αποτέλεσμα εικόνας για Head of Euphemia Narodni Museum Nis">
            <a:extLst>
              <a:ext uri="{FF2B5EF4-FFF2-40B4-BE49-F238E27FC236}">
                <a16:creationId xmlns:a16="http://schemas.microsoft.com/office/drawing/2014/main" id="{9EBB7A38-2504-4F56-B3BF-076395998D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9373" y="298666"/>
            <a:ext cx="4914427" cy="626066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Σχετική εικόνα">
            <a:extLst>
              <a:ext uri="{FF2B5EF4-FFF2-40B4-BE49-F238E27FC236}">
                <a16:creationId xmlns:a16="http://schemas.microsoft.com/office/drawing/2014/main" id="{4C501EAD-23C2-4063-959C-6AF3538376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831846"/>
            <a:ext cx="3495805" cy="4727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703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5A46C-4E26-4CEB-9C18-F4ED575ADA51}"/>
              </a:ext>
            </a:extLst>
          </p:cNvPr>
          <p:cNvSpPr>
            <a:spLocks noGrp="1"/>
          </p:cNvSpPr>
          <p:nvPr>
            <p:ph type="title"/>
          </p:nvPr>
        </p:nvSpPr>
        <p:spPr>
          <a:xfrm>
            <a:off x="588230" y="365125"/>
            <a:ext cx="5904767" cy="1325563"/>
          </a:xfrm>
        </p:spPr>
        <p:txBody>
          <a:bodyPr>
            <a:normAutofit fontScale="90000"/>
          </a:bodyPr>
          <a:lstStyle/>
          <a:p>
            <a:pPr algn="ct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t>Head of Theodora, about 530-540, Marble, Height: 27 cm, Castello </a:t>
            </a:r>
            <a:r>
              <a:rPr lang="en-US" sz="2800" dirty="0" err="1">
                <a:solidFill>
                  <a:schemeClr val="accent4">
                    <a:lumMod val="20000"/>
                    <a:lumOff val="80000"/>
                  </a:schemeClr>
                </a:solidFill>
                <a:latin typeface="Times New Roman" panose="02020603050405020304" pitchFamily="18" charset="0"/>
                <a:cs typeface="Times New Roman" panose="02020603050405020304" pitchFamily="18" charset="0"/>
              </a:rPr>
              <a:t>Sforzesco</a:t>
            </a:r>
            <a: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t>, Museo </a:t>
            </a:r>
            <a:r>
              <a:rPr lang="en-US" sz="2800" dirty="0" err="1">
                <a:solidFill>
                  <a:schemeClr val="accent4">
                    <a:lumMod val="20000"/>
                    <a:lumOff val="80000"/>
                  </a:schemeClr>
                </a:solidFill>
                <a:latin typeface="Times New Roman" panose="02020603050405020304" pitchFamily="18" charset="0"/>
                <a:cs typeface="Times New Roman" panose="02020603050405020304" pitchFamily="18" charset="0"/>
              </a:rPr>
              <a:t>del’Arte</a:t>
            </a:r>
            <a:r>
              <a:rPr lang="en-US" sz="2800" dirty="0">
                <a:solidFill>
                  <a:schemeClr val="accent4">
                    <a:lumMod val="20000"/>
                    <a:lumOff val="80000"/>
                  </a:schemeClr>
                </a:solidFill>
                <a:latin typeface="Times New Roman" panose="02020603050405020304" pitchFamily="18" charset="0"/>
                <a:cs typeface="Times New Roman" panose="02020603050405020304" pitchFamily="18" charset="0"/>
              </a:rPr>
              <a:t> Antiqua, Milan</a:t>
            </a:r>
          </a:p>
        </p:txBody>
      </p:sp>
      <p:pic>
        <p:nvPicPr>
          <p:cNvPr id="8194" name="Picture 2" descr="Αποτέλεσμα εικόνας για Head of Theodora Castello Sforzesco, Milan">
            <a:extLst>
              <a:ext uri="{FF2B5EF4-FFF2-40B4-BE49-F238E27FC236}">
                <a16:creationId xmlns:a16="http://schemas.microsoft.com/office/drawing/2014/main" id="{D8736236-E8EF-42C4-9974-CD342F747A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2997" y="-4762"/>
            <a:ext cx="5110773" cy="686276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Σχετική εικόνα">
            <a:extLst>
              <a:ext uri="{FF2B5EF4-FFF2-40B4-BE49-F238E27FC236}">
                <a16:creationId xmlns:a16="http://schemas.microsoft.com/office/drawing/2014/main" id="{2269C7C8-4DB8-4FA7-A330-7844291B1A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230" y="2523645"/>
            <a:ext cx="5317270" cy="3969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505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TotalTime>
  <Words>45</Words>
  <Application>Microsoft Office PowerPoint</Application>
  <PresentationFormat>Widescreen</PresentationFormat>
  <Paragraphs>12</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Castellar</vt:lpstr>
      <vt:lpstr>Times New Roman</vt:lpstr>
      <vt:lpstr>Office Theme</vt:lpstr>
      <vt:lpstr>PowerPoint Presentation</vt:lpstr>
      <vt:lpstr>Portrait Bust of a Woman with Scroll, late 4th-early 5th century, Pentelic marble,  53 x 27.5 x 22.2 cm, the MET, NY</vt:lpstr>
      <vt:lpstr>                     Female Portrait, about 375-425, Marble, 33,5 × 30 × 30 cm, Musée Saint-Raymond, Toulouse</vt:lpstr>
      <vt:lpstr>               Statuette of Aelia Flacilla, Constantinople, c. 380-390, Marble, 78 cm, Bibliothèque Nationale de France, Cabinet des Médailles</vt:lpstr>
      <vt:lpstr>                   Marble bust of a woman, possibly of Empress  Aelia Flaccilla,  c. 380-90, Marble, 27.2 x 15.5 x 17 cm, the MET, NY</vt:lpstr>
      <vt:lpstr>                  Portrait of Empress Ariadne, about 500, 474-515, Marble, 25.7 x 22.8 x 23 cm., the Louvre, Paris  The Empress Ariadne? There are two other portraits known of this woman of high rank in Rome. (Rome, Palazzo dei Conservatori and St. John in Lateran) She is identified as the Empress Ariadne (474-515) but also as Licénia Eudoxia, wife Valentinian III, or Amalasuntha, daughter of Theodoric the Great, king of the Goths.</vt:lpstr>
      <vt:lpstr>                  Female Portrait (of the Ariadne Amalasunta type), 480-525 AD, Marble, Height: 33 cm, Capitoline Museums,  Palazzo dei Conservatori, Rome</vt:lpstr>
      <vt:lpstr>Head of an Empress, Mid 5th to earlier 6th century, Bronze, Height: 29 cm, Narodni Muzej, Niš</vt:lpstr>
      <vt:lpstr>    Head of Theodora, about 530-540, Marble, Height: 27 cm, Castello Sforzesco, Museo del’Arte Antiqua, Milan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5</cp:revision>
  <dcterms:created xsi:type="dcterms:W3CDTF">2020-01-24T06:17:35Z</dcterms:created>
  <dcterms:modified xsi:type="dcterms:W3CDTF">2020-01-24T08:49:07Z</dcterms:modified>
</cp:coreProperties>
</file>