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1" r:id="rId3"/>
    <p:sldId id="260" r:id="rId4"/>
    <p:sldId id="257" r:id="rId5"/>
    <p:sldId id="256" r:id="rId6"/>
    <p:sldId id="262" r:id="rId7"/>
    <p:sldId id="263" r:id="rId8"/>
    <p:sldId id="264" r:id="rId9"/>
    <p:sldId id="258" r:id="rId10"/>
    <p:sldId id="259" r:id="rId11"/>
    <p:sldId id="267" r:id="rId12"/>
    <p:sldId id="268" r:id="rId13"/>
    <p:sldId id="270" r:id="rId14"/>
    <p:sldId id="269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391B"/>
    <a:srgbClr val="273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7371C9-711B-4956-823D-71EED7365CC4}" v="163" dt="2020-01-06T08:52:48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6F7371C9-711B-4956-823D-71EED7365CC4}"/>
    <pc:docChg chg="undo redo custSel mod addSld delSld modSld sldOrd">
      <pc:chgData name="Amalia Spiliakou" userId="f4bd6b91a0b5818a" providerId="LiveId" clId="{6F7371C9-711B-4956-823D-71EED7365CC4}" dt="2020-01-06T08:53:04.919" v="699" actId="47"/>
      <pc:docMkLst>
        <pc:docMk/>
      </pc:docMkLst>
      <pc:sldChg chg="modSp setBg">
        <pc:chgData name="Amalia Spiliakou" userId="f4bd6b91a0b5818a" providerId="LiveId" clId="{6F7371C9-711B-4956-823D-71EED7365CC4}" dt="2020-01-06T08:19:16.671" v="480" actId="20577"/>
        <pc:sldMkLst>
          <pc:docMk/>
          <pc:sldMk cId="3636277420" sldId="256"/>
        </pc:sldMkLst>
        <pc:spChg chg="mod">
          <ac:chgData name="Amalia Spiliakou" userId="f4bd6b91a0b5818a" providerId="LiveId" clId="{6F7371C9-711B-4956-823D-71EED7365CC4}" dt="2020-01-06T08:19:16.671" v="480" actId="20577"/>
          <ac:spMkLst>
            <pc:docMk/>
            <pc:sldMk cId="3636277420" sldId="256"/>
            <ac:spMk id="4" creationId="{D1699D5B-B3FA-4964-97A5-4118EEC11697}"/>
          </ac:spMkLst>
        </pc:spChg>
        <pc:picChg chg="mod">
          <ac:chgData name="Amalia Spiliakou" userId="f4bd6b91a0b5818a" providerId="LiveId" clId="{6F7371C9-711B-4956-823D-71EED7365CC4}" dt="2020-01-06T07:58:12.269" v="283" actId="1076"/>
          <ac:picMkLst>
            <pc:docMk/>
            <pc:sldMk cId="3636277420" sldId="256"/>
            <ac:picMk id="1026" creationId="{C454360A-5F9E-4E1C-B9CF-3F66D3845FA5}"/>
          </ac:picMkLst>
        </pc:picChg>
      </pc:sldChg>
      <pc:sldChg chg="modSp ord setBg">
        <pc:chgData name="Amalia Spiliakou" userId="f4bd6b91a0b5818a" providerId="LiveId" clId="{6F7371C9-711B-4956-823D-71EED7365CC4}" dt="2020-01-06T07:56:56.227" v="259"/>
        <pc:sldMkLst>
          <pc:docMk/>
          <pc:sldMk cId="1597050153" sldId="257"/>
        </pc:sldMkLst>
        <pc:spChg chg="mod">
          <ac:chgData name="Amalia Spiliakou" userId="f4bd6b91a0b5818a" providerId="LiveId" clId="{6F7371C9-711B-4956-823D-71EED7365CC4}" dt="2020-01-06T07:56:49.374" v="258" actId="20577"/>
          <ac:spMkLst>
            <pc:docMk/>
            <pc:sldMk cId="1597050153" sldId="257"/>
            <ac:spMk id="2" creationId="{5081F33B-5C7C-4C87-BAC1-1B33F4BDCC5B}"/>
          </ac:spMkLst>
        </pc:spChg>
        <pc:picChg chg="mod">
          <ac:chgData name="Amalia Spiliakou" userId="f4bd6b91a0b5818a" providerId="LiveId" clId="{6F7371C9-711B-4956-823D-71EED7365CC4}" dt="2020-01-06T07:56:20.997" v="228" actId="1076"/>
          <ac:picMkLst>
            <pc:docMk/>
            <pc:sldMk cId="1597050153" sldId="257"/>
            <ac:picMk id="2050" creationId="{F0B7A742-21EF-4887-9FF9-DF20240579A7}"/>
          </ac:picMkLst>
        </pc:picChg>
      </pc:sldChg>
      <pc:sldChg chg="modSp setBg">
        <pc:chgData name="Amalia Spiliakou" userId="f4bd6b91a0b5818a" providerId="LiveId" clId="{6F7371C9-711B-4956-823D-71EED7365CC4}" dt="2020-01-06T08:03:22.508" v="375" actId="6549"/>
        <pc:sldMkLst>
          <pc:docMk/>
          <pc:sldMk cId="1356851860" sldId="258"/>
        </pc:sldMkLst>
        <pc:spChg chg="mod">
          <ac:chgData name="Amalia Spiliakou" userId="f4bd6b91a0b5818a" providerId="LiveId" clId="{6F7371C9-711B-4956-823D-71EED7365CC4}" dt="2020-01-06T08:03:22.508" v="375" actId="6549"/>
          <ac:spMkLst>
            <pc:docMk/>
            <pc:sldMk cId="1356851860" sldId="258"/>
            <ac:spMk id="2" creationId="{7574E991-3973-4387-A90B-4FDF9C1A5EDC}"/>
          </ac:spMkLst>
        </pc:spChg>
        <pc:picChg chg="mod">
          <ac:chgData name="Amalia Spiliakou" userId="f4bd6b91a0b5818a" providerId="LiveId" clId="{6F7371C9-711B-4956-823D-71EED7365CC4}" dt="2020-01-06T08:02:29.170" v="357" actId="1076"/>
          <ac:picMkLst>
            <pc:docMk/>
            <pc:sldMk cId="1356851860" sldId="258"/>
            <ac:picMk id="3074" creationId="{2A5B9752-C81D-4555-A321-5C2F0EF8A4F6}"/>
          </ac:picMkLst>
        </pc:picChg>
      </pc:sldChg>
      <pc:sldChg chg="addSp delSp modSp mod setBg">
        <pc:chgData name="Amalia Spiliakou" userId="f4bd6b91a0b5818a" providerId="LiveId" clId="{6F7371C9-711B-4956-823D-71EED7365CC4}" dt="2020-01-06T08:42:42.094" v="651" actId="255"/>
        <pc:sldMkLst>
          <pc:docMk/>
          <pc:sldMk cId="156931506" sldId="259"/>
        </pc:sldMkLst>
        <pc:spChg chg="del mod">
          <ac:chgData name="Amalia Spiliakou" userId="f4bd6b91a0b5818a" providerId="LiveId" clId="{6F7371C9-711B-4956-823D-71EED7365CC4}" dt="2020-01-06T08:26:10.655" v="568" actId="478"/>
          <ac:spMkLst>
            <pc:docMk/>
            <pc:sldMk cId="156931506" sldId="259"/>
            <ac:spMk id="2" creationId="{DE42DE1D-B3B5-423A-BCDA-418BCEDD92E4}"/>
          </ac:spMkLst>
        </pc:spChg>
        <pc:spChg chg="add del mod">
          <ac:chgData name="Amalia Spiliakou" userId="f4bd6b91a0b5818a" providerId="LiveId" clId="{6F7371C9-711B-4956-823D-71EED7365CC4}" dt="2020-01-06T08:26:15.811" v="569" actId="478"/>
          <ac:spMkLst>
            <pc:docMk/>
            <pc:sldMk cId="156931506" sldId="259"/>
            <ac:spMk id="4" creationId="{60614CC5-AE78-4A54-BC32-0DDDFCC1CA52}"/>
          </ac:spMkLst>
        </pc:spChg>
        <pc:spChg chg="add del mod">
          <ac:chgData name="Amalia Spiliakou" userId="f4bd6b91a0b5818a" providerId="LiveId" clId="{6F7371C9-711B-4956-823D-71EED7365CC4}" dt="2020-01-06T08:41:54.673" v="649"/>
          <ac:spMkLst>
            <pc:docMk/>
            <pc:sldMk cId="156931506" sldId="259"/>
            <ac:spMk id="5" creationId="{F0761422-9D20-4D1A-809F-3E89C9CE2931}"/>
          </ac:spMkLst>
        </pc:spChg>
        <pc:spChg chg="add mod">
          <ac:chgData name="Amalia Spiliakou" userId="f4bd6b91a0b5818a" providerId="LiveId" clId="{6F7371C9-711B-4956-823D-71EED7365CC4}" dt="2020-01-06T08:42:42.094" v="651" actId="255"/>
          <ac:spMkLst>
            <pc:docMk/>
            <pc:sldMk cId="156931506" sldId="259"/>
            <ac:spMk id="6" creationId="{88E87879-5584-42BE-B68C-117799026728}"/>
          </ac:spMkLst>
        </pc:spChg>
        <pc:picChg chg="add mod">
          <ac:chgData name="Amalia Spiliakou" userId="f4bd6b91a0b5818a" providerId="LiveId" clId="{6F7371C9-711B-4956-823D-71EED7365CC4}" dt="2020-01-06T08:27:32.994" v="571" actId="26606"/>
          <ac:picMkLst>
            <pc:docMk/>
            <pc:sldMk cId="156931506" sldId="259"/>
            <ac:picMk id="2050" creationId="{ACF2AA6F-EAF2-46A5-AB68-F48F6E9B3FFA}"/>
          </ac:picMkLst>
        </pc:picChg>
      </pc:sldChg>
      <pc:sldChg chg="addSp modSp add ord setBg">
        <pc:chgData name="Amalia Spiliakou" userId="f4bd6b91a0b5818a" providerId="LiveId" clId="{6F7371C9-711B-4956-823D-71EED7365CC4}" dt="2020-01-06T08:15:49.671" v="440" actId="20577"/>
        <pc:sldMkLst>
          <pc:docMk/>
          <pc:sldMk cId="1799992861" sldId="260"/>
        </pc:sldMkLst>
        <pc:spChg chg="mod">
          <ac:chgData name="Amalia Spiliakou" userId="f4bd6b91a0b5818a" providerId="LiveId" clId="{6F7371C9-711B-4956-823D-71EED7365CC4}" dt="2020-01-06T08:15:49.671" v="440" actId="20577"/>
          <ac:spMkLst>
            <pc:docMk/>
            <pc:sldMk cId="1799992861" sldId="260"/>
            <ac:spMk id="2" creationId="{323B19B4-3A37-4662-B147-A7AB619644F4}"/>
          </ac:spMkLst>
        </pc:spChg>
        <pc:picChg chg="add mod">
          <ac:chgData name="Amalia Spiliakou" userId="f4bd6b91a0b5818a" providerId="LiveId" clId="{6F7371C9-711B-4956-823D-71EED7365CC4}" dt="2020-01-06T07:55:22.276" v="199" actId="1076"/>
          <ac:picMkLst>
            <pc:docMk/>
            <pc:sldMk cId="1799992861" sldId="260"/>
            <ac:picMk id="4098" creationId="{14C88470-2932-4828-AA4B-4EDE8FF63773}"/>
          </ac:picMkLst>
        </pc:picChg>
      </pc:sldChg>
      <pc:sldChg chg="addSp modSp add ord setBg">
        <pc:chgData name="Amalia Spiliakou" userId="f4bd6b91a0b5818a" providerId="LiveId" clId="{6F7371C9-711B-4956-823D-71EED7365CC4}" dt="2020-01-06T08:07:42.837" v="417" actId="20577"/>
        <pc:sldMkLst>
          <pc:docMk/>
          <pc:sldMk cId="2184706958" sldId="261"/>
        </pc:sldMkLst>
        <pc:spChg chg="mod">
          <ac:chgData name="Amalia Spiliakou" userId="f4bd6b91a0b5818a" providerId="LiveId" clId="{6F7371C9-711B-4956-823D-71EED7365CC4}" dt="2020-01-06T08:07:42.837" v="417" actId="20577"/>
          <ac:spMkLst>
            <pc:docMk/>
            <pc:sldMk cId="2184706958" sldId="261"/>
            <ac:spMk id="2" creationId="{418100E5-AEC0-4343-A06E-6F2A6382A67F}"/>
          </ac:spMkLst>
        </pc:spChg>
        <pc:picChg chg="add mod">
          <ac:chgData name="Amalia Spiliakou" userId="f4bd6b91a0b5818a" providerId="LiveId" clId="{6F7371C9-711B-4956-823D-71EED7365CC4}" dt="2020-01-06T07:53:55.992" v="164" actId="1076"/>
          <ac:picMkLst>
            <pc:docMk/>
            <pc:sldMk cId="2184706958" sldId="261"/>
            <ac:picMk id="5122" creationId="{3673603C-3C49-42F9-A2FA-018581BF74A0}"/>
          </ac:picMkLst>
        </pc:picChg>
      </pc:sldChg>
      <pc:sldChg chg="addSp modSp add setBg">
        <pc:chgData name="Amalia Spiliakou" userId="f4bd6b91a0b5818a" providerId="LiveId" clId="{6F7371C9-711B-4956-823D-71EED7365CC4}" dt="2020-01-06T08:19:45.850" v="494" actId="6549"/>
        <pc:sldMkLst>
          <pc:docMk/>
          <pc:sldMk cId="3266753501" sldId="262"/>
        </pc:sldMkLst>
        <pc:spChg chg="mod">
          <ac:chgData name="Amalia Spiliakou" userId="f4bd6b91a0b5818a" providerId="LiveId" clId="{6F7371C9-711B-4956-823D-71EED7365CC4}" dt="2020-01-06T08:19:45.850" v="494" actId="6549"/>
          <ac:spMkLst>
            <pc:docMk/>
            <pc:sldMk cId="3266753501" sldId="262"/>
            <ac:spMk id="2" creationId="{3BBFB0BD-52AC-4AD5-9A39-DDD17DB5B87D}"/>
          </ac:spMkLst>
        </pc:spChg>
        <pc:picChg chg="add mod">
          <ac:chgData name="Amalia Spiliakou" userId="f4bd6b91a0b5818a" providerId="LiveId" clId="{6F7371C9-711B-4956-823D-71EED7365CC4}" dt="2020-01-05T09:38:13.689" v="96" actId="1076"/>
          <ac:picMkLst>
            <pc:docMk/>
            <pc:sldMk cId="3266753501" sldId="262"/>
            <ac:picMk id="1026" creationId="{CE658520-0988-48CD-BCA4-126FA9C8108C}"/>
          </ac:picMkLst>
        </pc:picChg>
        <pc:picChg chg="add mod">
          <ac:chgData name="Amalia Spiliakou" userId="f4bd6b91a0b5818a" providerId="LiveId" clId="{6F7371C9-711B-4956-823D-71EED7365CC4}" dt="2020-01-05T09:37:59.303" v="94" actId="1076"/>
          <ac:picMkLst>
            <pc:docMk/>
            <pc:sldMk cId="3266753501" sldId="262"/>
            <ac:picMk id="6146" creationId="{F73206A4-18C8-4C1D-B93C-0C2F6EACC429}"/>
          </ac:picMkLst>
        </pc:picChg>
      </pc:sldChg>
      <pc:sldChg chg="addSp modSp add setBg">
        <pc:chgData name="Amalia Spiliakou" userId="f4bd6b91a0b5818a" providerId="LiveId" clId="{6F7371C9-711B-4956-823D-71EED7365CC4}" dt="2020-01-06T08:21:11.763" v="551" actId="20577"/>
        <pc:sldMkLst>
          <pc:docMk/>
          <pc:sldMk cId="3065984193" sldId="263"/>
        </pc:sldMkLst>
        <pc:spChg chg="mod">
          <ac:chgData name="Amalia Spiliakou" userId="f4bd6b91a0b5818a" providerId="LiveId" clId="{6F7371C9-711B-4956-823D-71EED7365CC4}" dt="2020-01-06T08:21:11.763" v="551" actId="20577"/>
          <ac:spMkLst>
            <pc:docMk/>
            <pc:sldMk cId="3065984193" sldId="263"/>
            <ac:spMk id="2" creationId="{4020A604-0A0B-48D5-BE73-8410A1243024}"/>
          </ac:spMkLst>
        </pc:spChg>
        <pc:picChg chg="add mod">
          <ac:chgData name="Amalia Spiliakou" userId="f4bd6b91a0b5818a" providerId="LiveId" clId="{6F7371C9-711B-4956-823D-71EED7365CC4}" dt="2020-01-06T08:00:21.815" v="315" actId="1076"/>
          <ac:picMkLst>
            <pc:docMk/>
            <pc:sldMk cId="3065984193" sldId="263"/>
            <ac:picMk id="7170" creationId="{B86BF468-03BA-42D9-BDC7-8017AAB78E67}"/>
          </ac:picMkLst>
        </pc:picChg>
      </pc:sldChg>
      <pc:sldChg chg="addSp delSp modSp add setBg">
        <pc:chgData name="Amalia Spiliakou" userId="f4bd6b91a0b5818a" providerId="LiveId" clId="{6F7371C9-711B-4956-823D-71EED7365CC4}" dt="2020-01-06T08:21:43.673" v="567" actId="6549"/>
        <pc:sldMkLst>
          <pc:docMk/>
          <pc:sldMk cId="863321421" sldId="264"/>
        </pc:sldMkLst>
        <pc:spChg chg="mod">
          <ac:chgData name="Amalia Spiliakou" userId="f4bd6b91a0b5818a" providerId="LiveId" clId="{6F7371C9-711B-4956-823D-71EED7365CC4}" dt="2020-01-06T08:21:43.673" v="567" actId="6549"/>
          <ac:spMkLst>
            <pc:docMk/>
            <pc:sldMk cId="863321421" sldId="264"/>
            <ac:spMk id="2" creationId="{8B18EFED-A01B-4A9D-B4F3-79CE2155F13C}"/>
          </ac:spMkLst>
        </pc:spChg>
        <pc:picChg chg="add mod">
          <ac:chgData name="Amalia Spiliakou" userId="f4bd6b91a0b5818a" providerId="LiveId" clId="{6F7371C9-711B-4956-823D-71EED7365CC4}" dt="2020-01-06T08:01:03.383" v="319" actId="1076"/>
          <ac:picMkLst>
            <pc:docMk/>
            <pc:sldMk cId="863321421" sldId="264"/>
            <ac:picMk id="3" creationId="{430E06BE-E37F-442F-B915-F011DA81C68F}"/>
          </ac:picMkLst>
        </pc:picChg>
        <pc:picChg chg="add del">
          <ac:chgData name="Amalia Spiliakou" userId="f4bd6b91a0b5818a" providerId="LiveId" clId="{6F7371C9-711B-4956-823D-71EED7365CC4}" dt="2020-01-05T08:38:15.489" v="79"/>
          <ac:picMkLst>
            <pc:docMk/>
            <pc:sldMk cId="863321421" sldId="264"/>
            <ac:picMk id="8194" creationId="{1B78E440-16F0-4636-843B-B71C09ACAC6C}"/>
          </ac:picMkLst>
        </pc:picChg>
      </pc:sldChg>
      <pc:sldChg chg="addSp modSp add del">
        <pc:chgData name="Amalia Spiliakou" userId="f4bd6b91a0b5818a" providerId="LiveId" clId="{6F7371C9-711B-4956-823D-71EED7365CC4}" dt="2020-01-06T08:02:09.267" v="354" actId="47"/>
        <pc:sldMkLst>
          <pc:docMk/>
          <pc:sldMk cId="3536696270" sldId="265"/>
        </pc:sldMkLst>
        <pc:spChg chg="mod">
          <ac:chgData name="Amalia Spiliakou" userId="f4bd6b91a0b5818a" providerId="LiveId" clId="{6F7371C9-711B-4956-823D-71EED7365CC4}" dt="2020-01-05T09:41:59.819" v="139"/>
          <ac:spMkLst>
            <pc:docMk/>
            <pc:sldMk cId="3536696270" sldId="265"/>
            <ac:spMk id="2" creationId="{F6D51398-F5C6-439C-BBEF-D164D4D2D84F}"/>
          </ac:spMkLst>
        </pc:spChg>
        <pc:picChg chg="add mod">
          <ac:chgData name="Amalia Spiliakou" userId="f4bd6b91a0b5818a" providerId="LiveId" clId="{6F7371C9-711B-4956-823D-71EED7365CC4}" dt="2020-01-05T09:41:08.431" v="123" actId="1076"/>
          <ac:picMkLst>
            <pc:docMk/>
            <pc:sldMk cId="3536696270" sldId="265"/>
            <ac:picMk id="2050" creationId="{B26BDE20-0873-4E91-94E6-A23B79DC9D5B}"/>
          </ac:picMkLst>
        </pc:picChg>
      </pc:sldChg>
      <pc:sldChg chg="addSp delSp modSp add del ord setBg">
        <pc:chgData name="Amalia Spiliakou" userId="f4bd6b91a0b5818a" providerId="LiveId" clId="{6F7371C9-711B-4956-823D-71EED7365CC4}" dt="2020-01-06T08:53:04.919" v="699" actId="47"/>
        <pc:sldMkLst>
          <pc:docMk/>
          <pc:sldMk cId="1934826374" sldId="266"/>
        </pc:sldMkLst>
        <pc:spChg chg="del">
          <ac:chgData name="Amalia Spiliakou" userId="f4bd6b91a0b5818a" providerId="LiveId" clId="{6F7371C9-711B-4956-823D-71EED7365CC4}" dt="2020-01-06T07:47:40.419" v="146" actId="478"/>
          <ac:spMkLst>
            <pc:docMk/>
            <pc:sldMk cId="1934826374" sldId="266"/>
            <ac:spMk id="2" creationId="{D89079CF-7468-4342-A4DC-554A60960C77}"/>
          </ac:spMkLst>
        </pc:spChg>
        <pc:picChg chg="add mod">
          <ac:chgData name="Amalia Spiliakou" userId="f4bd6b91a0b5818a" providerId="LiveId" clId="{6F7371C9-711B-4956-823D-71EED7365CC4}" dt="2020-01-06T07:51:44.680" v="159" actId="1076"/>
          <ac:picMkLst>
            <pc:docMk/>
            <pc:sldMk cId="1934826374" sldId="266"/>
            <ac:picMk id="1026" creationId="{59C09E34-FC55-4F78-BAB3-48D2DB3CFC57}"/>
          </ac:picMkLst>
        </pc:picChg>
      </pc:sldChg>
      <pc:sldChg chg="add del">
        <pc:chgData name="Amalia Spiliakou" userId="f4bd6b91a0b5818a" providerId="LiveId" clId="{6F7371C9-711B-4956-823D-71EED7365CC4}" dt="2020-01-06T05:56:15.817" v="143" actId="47"/>
        <pc:sldMkLst>
          <pc:docMk/>
          <pc:sldMk cId="3757575804" sldId="266"/>
        </pc:sldMkLst>
      </pc:sldChg>
      <pc:sldChg chg="addSp delSp modSp add mod setBg">
        <pc:chgData name="Amalia Spiliakou" userId="f4bd6b91a0b5818a" providerId="LiveId" clId="{6F7371C9-711B-4956-823D-71EED7365CC4}" dt="2020-01-06T08:43:49.032" v="655" actId="26606"/>
        <pc:sldMkLst>
          <pc:docMk/>
          <pc:sldMk cId="931922128" sldId="267"/>
        </pc:sldMkLst>
        <pc:spChg chg="del">
          <ac:chgData name="Amalia Spiliakou" userId="f4bd6b91a0b5818a" providerId="LiveId" clId="{6F7371C9-711B-4956-823D-71EED7365CC4}" dt="2020-01-06T08:43:25.364" v="653" actId="478"/>
          <ac:spMkLst>
            <pc:docMk/>
            <pc:sldMk cId="931922128" sldId="267"/>
            <ac:spMk id="2" creationId="{14872CD9-6A78-4D6A-9FEC-D7661662A665}"/>
          </ac:spMkLst>
        </pc:spChg>
        <pc:picChg chg="add mod">
          <ac:chgData name="Amalia Spiliakou" userId="f4bd6b91a0b5818a" providerId="LiveId" clId="{6F7371C9-711B-4956-823D-71EED7365CC4}" dt="2020-01-06T08:43:49.032" v="655" actId="26606"/>
          <ac:picMkLst>
            <pc:docMk/>
            <pc:sldMk cId="931922128" sldId="267"/>
            <ac:picMk id="3074" creationId="{43BA5629-8B39-4573-960C-548150D4D02F}"/>
          </ac:picMkLst>
        </pc:picChg>
      </pc:sldChg>
      <pc:sldChg chg="addSp delSp modSp add mod setBg">
        <pc:chgData name="Amalia Spiliakou" userId="f4bd6b91a0b5818a" providerId="LiveId" clId="{6F7371C9-711B-4956-823D-71EED7365CC4}" dt="2020-01-06T08:44:18.265" v="660" actId="26606"/>
        <pc:sldMkLst>
          <pc:docMk/>
          <pc:sldMk cId="3278801576" sldId="268"/>
        </pc:sldMkLst>
        <pc:spChg chg="del">
          <ac:chgData name="Amalia Spiliakou" userId="f4bd6b91a0b5818a" providerId="LiveId" clId="{6F7371C9-711B-4956-823D-71EED7365CC4}" dt="2020-01-06T08:44:14.078" v="658" actId="478"/>
          <ac:spMkLst>
            <pc:docMk/>
            <pc:sldMk cId="3278801576" sldId="268"/>
            <ac:spMk id="2" creationId="{84FACDA0-D067-4E38-968D-5C0C085FA07F}"/>
          </ac:spMkLst>
        </pc:spChg>
        <pc:picChg chg="add mod">
          <ac:chgData name="Amalia Spiliakou" userId="f4bd6b91a0b5818a" providerId="LiveId" clId="{6F7371C9-711B-4956-823D-71EED7365CC4}" dt="2020-01-06T08:44:18.265" v="660" actId="26606"/>
          <ac:picMkLst>
            <pc:docMk/>
            <pc:sldMk cId="3278801576" sldId="268"/>
            <ac:picMk id="4098" creationId="{0F8521BF-3D84-4A22-A214-2A40D953DF13}"/>
          </ac:picMkLst>
        </pc:picChg>
      </pc:sldChg>
      <pc:sldChg chg="addSp delSp modSp add mod ord setBg">
        <pc:chgData name="Amalia Spiliakou" userId="f4bd6b91a0b5818a" providerId="LiveId" clId="{6F7371C9-711B-4956-823D-71EED7365CC4}" dt="2020-01-06T08:47:05.728" v="679"/>
        <pc:sldMkLst>
          <pc:docMk/>
          <pc:sldMk cId="352550804" sldId="269"/>
        </pc:sldMkLst>
        <pc:spChg chg="del">
          <ac:chgData name="Amalia Spiliakou" userId="f4bd6b91a0b5818a" providerId="LiveId" clId="{6F7371C9-711B-4956-823D-71EED7365CC4}" dt="2020-01-06T08:44:34.305" v="661" actId="478"/>
          <ac:spMkLst>
            <pc:docMk/>
            <pc:sldMk cId="352550804" sldId="269"/>
            <ac:spMk id="2" creationId="{9A305DF5-964D-4CDA-BEE7-1C8E5164C2E1}"/>
          </ac:spMkLst>
        </pc:spChg>
        <pc:picChg chg="add mod">
          <ac:chgData name="Amalia Spiliakou" userId="f4bd6b91a0b5818a" providerId="LiveId" clId="{6F7371C9-711B-4956-823D-71EED7365CC4}" dt="2020-01-06T08:44:52.643" v="669" actId="26606"/>
          <ac:picMkLst>
            <pc:docMk/>
            <pc:sldMk cId="352550804" sldId="269"/>
            <ac:picMk id="5122" creationId="{8536BB40-1F05-4B16-BC00-F44E870008EF}"/>
          </ac:picMkLst>
        </pc:picChg>
      </pc:sldChg>
      <pc:sldChg chg="addSp delSp modSp add setBg">
        <pc:chgData name="Amalia Spiliakou" userId="f4bd6b91a0b5818a" providerId="LiveId" clId="{6F7371C9-711B-4956-823D-71EED7365CC4}" dt="2020-01-06T08:46:10.393" v="676"/>
        <pc:sldMkLst>
          <pc:docMk/>
          <pc:sldMk cId="3610906401" sldId="270"/>
        </pc:sldMkLst>
        <pc:spChg chg="del">
          <ac:chgData name="Amalia Spiliakou" userId="f4bd6b91a0b5818a" providerId="LiveId" clId="{6F7371C9-711B-4956-823D-71EED7365CC4}" dt="2020-01-06T08:44:43.204" v="666" actId="478"/>
          <ac:spMkLst>
            <pc:docMk/>
            <pc:sldMk cId="3610906401" sldId="270"/>
            <ac:spMk id="2" creationId="{96234556-43AB-4B8F-92DC-2BC3F388200D}"/>
          </ac:spMkLst>
        </pc:spChg>
        <pc:picChg chg="add mod">
          <ac:chgData name="Amalia Spiliakou" userId="f4bd6b91a0b5818a" providerId="LiveId" clId="{6F7371C9-711B-4956-823D-71EED7365CC4}" dt="2020-01-06T08:45:15.739" v="671" actId="1076"/>
          <ac:picMkLst>
            <pc:docMk/>
            <pc:sldMk cId="3610906401" sldId="270"/>
            <ac:picMk id="6146" creationId="{E2909073-9D03-4CD4-9E49-55D5BBD8FFC9}"/>
          </ac:picMkLst>
        </pc:picChg>
        <pc:picChg chg="add mod">
          <ac:chgData name="Amalia Spiliakou" userId="f4bd6b91a0b5818a" providerId="LiveId" clId="{6F7371C9-711B-4956-823D-71EED7365CC4}" dt="2020-01-06T08:46:01.780" v="675" actId="14100"/>
          <ac:picMkLst>
            <pc:docMk/>
            <pc:sldMk cId="3610906401" sldId="270"/>
            <ac:picMk id="6148" creationId="{A04B3416-F49F-4AF6-86FD-56FFFC863984}"/>
          </ac:picMkLst>
        </pc:picChg>
      </pc:sldChg>
      <pc:sldChg chg="addSp delSp modSp add mod setBg">
        <pc:chgData name="Amalia Spiliakou" userId="f4bd6b91a0b5818a" providerId="LiveId" clId="{6F7371C9-711B-4956-823D-71EED7365CC4}" dt="2020-01-06T08:47:00.928" v="678" actId="26606"/>
        <pc:sldMkLst>
          <pc:docMk/>
          <pc:sldMk cId="3234277946" sldId="271"/>
        </pc:sldMkLst>
        <pc:spChg chg="del">
          <ac:chgData name="Amalia Spiliakou" userId="f4bd6b91a0b5818a" providerId="LiveId" clId="{6F7371C9-711B-4956-823D-71EED7365CC4}" dt="2020-01-06T08:44:46.074" v="667" actId="478"/>
          <ac:spMkLst>
            <pc:docMk/>
            <pc:sldMk cId="3234277946" sldId="271"/>
            <ac:spMk id="2" creationId="{EC2F95C5-95D0-4CB3-B14D-3F458D6C15BC}"/>
          </ac:spMkLst>
        </pc:spChg>
        <pc:picChg chg="add mod">
          <ac:chgData name="Amalia Spiliakou" userId="f4bd6b91a0b5818a" providerId="LiveId" clId="{6F7371C9-711B-4956-823D-71EED7365CC4}" dt="2020-01-06T08:47:00.928" v="678" actId="26606"/>
          <ac:picMkLst>
            <pc:docMk/>
            <pc:sldMk cId="3234277946" sldId="271"/>
            <ac:picMk id="7170" creationId="{643B20DF-8E4C-4D2A-B9E3-FCDC91D7A73C}"/>
          </ac:picMkLst>
        </pc:picChg>
      </pc:sldChg>
      <pc:sldChg chg="addSp delSp modSp add mod setBg">
        <pc:chgData name="Amalia Spiliakou" userId="f4bd6b91a0b5818a" providerId="LiveId" clId="{6F7371C9-711B-4956-823D-71EED7365CC4}" dt="2020-01-06T08:47:51.098" v="681" actId="26606"/>
        <pc:sldMkLst>
          <pc:docMk/>
          <pc:sldMk cId="655155120" sldId="272"/>
        </pc:sldMkLst>
        <pc:spChg chg="del">
          <ac:chgData name="Amalia Spiliakou" userId="f4bd6b91a0b5818a" providerId="LiveId" clId="{6F7371C9-711B-4956-823D-71EED7365CC4}" dt="2020-01-06T08:44:39.181" v="665" actId="478"/>
          <ac:spMkLst>
            <pc:docMk/>
            <pc:sldMk cId="655155120" sldId="272"/>
            <ac:spMk id="2" creationId="{406915C7-FFAF-4D52-99B4-56B5A717435B}"/>
          </ac:spMkLst>
        </pc:spChg>
        <pc:picChg chg="add mod">
          <ac:chgData name="Amalia Spiliakou" userId="f4bd6b91a0b5818a" providerId="LiveId" clId="{6F7371C9-711B-4956-823D-71EED7365CC4}" dt="2020-01-06T08:47:51.098" v="681" actId="26606"/>
          <ac:picMkLst>
            <pc:docMk/>
            <pc:sldMk cId="655155120" sldId="272"/>
            <ac:picMk id="8194" creationId="{604764A7-36F0-4B09-ACA7-5B66602B3969}"/>
          </ac:picMkLst>
        </pc:picChg>
      </pc:sldChg>
      <pc:sldChg chg="addSp delSp modSp add mod setBg">
        <pc:chgData name="Amalia Spiliakou" userId="f4bd6b91a0b5818a" providerId="LiveId" clId="{6F7371C9-711B-4956-823D-71EED7365CC4}" dt="2020-01-06T08:52:48.139" v="698" actId="14100"/>
        <pc:sldMkLst>
          <pc:docMk/>
          <pc:sldMk cId="4220734742" sldId="273"/>
        </pc:sldMkLst>
        <pc:spChg chg="del">
          <ac:chgData name="Amalia Spiliakou" userId="f4bd6b91a0b5818a" providerId="LiveId" clId="{6F7371C9-711B-4956-823D-71EED7365CC4}" dt="2020-01-06T08:50:44.609" v="683" actId="478"/>
          <ac:spMkLst>
            <pc:docMk/>
            <pc:sldMk cId="4220734742" sldId="273"/>
            <ac:spMk id="2" creationId="{0339870B-911F-4166-92FD-26A9492E23C6}"/>
          </ac:spMkLst>
        </pc:spChg>
        <pc:spChg chg="add mod">
          <ac:chgData name="Amalia Spiliakou" userId="f4bd6b91a0b5818a" providerId="LiveId" clId="{6F7371C9-711B-4956-823D-71EED7365CC4}" dt="2020-01-06T08:52:41.722" v="697" actId="1076"/>
          <ac:spMkLst>
            <pc:docMk/>
            <pc:sldMk cId="4220734742" sldId="273"/>
            <ac:spMk id="3" creationId="{121B63FF-B365-40A1-A7DC-2EF76B335D7F}"/>
          </ac:spMkLst>
        </pc:spChg>
        <pc:picChg chg="add mod">
          <ac:chgData name="Amalia Spiliakou" userId="f4bd6b91a0b5818a" providerId="LiveId" clId="{6F7371C9-711B-4956-823D-71EED7365CC4}" dt="2020-01-06T08:52:48.139" v="698" actId="14100"/>
          <ac:picMkLst>
            <pc:docMk/>
            <pc:sldMk cId="4220734742" sldId="273"/>
            <ac:picMk id="9218" creationId="{28008605-29F4-4791-9CB8-504E1F70744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2B9B-40EC-4502-852A-D2DF4B555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DAA34-A471-4176-84A0-D538F9388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4A3F8-692F-4153-8645-EEC2E3C79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001D4-CA28-4335-A1A6-43D97C6AF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C0DB8-A486-4357-B375-5F32B33EA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066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B1F71-90AC-4C90-B4AD-D549402E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71ADE-37A7-429F-8033-2B5E83223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17135-18C0-4D96-87D5-AE9E7D6AD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DFE02-82E6-4773-9E39-0AEF5EC55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7E468-7E87-45B7-A43F-984DD448E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8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575D3-D3F6-4B4A-A404-E92472C1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88A14-9C78-41A5-888F-FCDA8CE74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1CCD3-1173-4624-907E-FF297EE4F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D725E-5CB4-435E-8C20-145D76046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17A0A-737B-4F4F-8BC6-A82B5BA8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13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68B4-D302-46EB-9032-8FA945FBA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CEC8F-7A34-46CA-9FDC-084851C6B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414669-4B36-43DA-8B22-F75868F10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23D74-04E9-41E0-B5FF-77E6CC63C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35AB8F-3652-4687-9C3D-E3C5D1C4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4E890-5138-40C8-B423-5891F6FF4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736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6E808-8338-4944-A958-3F79558A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29DC4-EFF6-413D-A1C4-1D848F6DD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5EBE6D-1DF4-4ACD-A6A7-ED9F3A218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BDD4FD-0127-4B6F-B4B5-FC6A4A404A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7C06F0-9FB9-4AD9-A807-80D2CCF62C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06BBF0-6EDB-46C6-8367-7B3CAFE7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C354C9-CCBF-47A1-9FB2-6A344635C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D97A3B-DCF1-4F3D-8FA1-0EEC331D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13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BE6C0-61DA-4856-887F-5A5EF328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315722-FC13-4E96-8CFC-0F247407C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16D0EF-AAEF-4475-8C42-2C45F0A8E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C12DD8-F00D-4B51-82F8-2A5C618E6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95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3AE7FB-1BBA-4EE0-99FC-C4660AAE2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5C1762-8B93-4BB2-A28A-9D97BD84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26C0E-B1D4-4A23-B1C2-4AFE287E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21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B7092-F7C3-47AF-969D-CA3A91BF0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152DA-28E4-46E3-968A-CD70D928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09225-3338-417C-B2BB-9AFC669D6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E8E8A-F73E-434C-B510-DD6F62AA9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5E11D-7027-491A-B738-6D69FB553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2DE59-FC07-490B-937A-A85749CF9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6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3B8B8-6C99-4990-ABCF-61A0BEC6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877E83-E568-40DE-A237-180883FE5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26FAB-3BAD-4D98-B6E7-CC63209FB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79F76-523C-42F6-A80C-25E8596EC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41F89-DF56-478E-A45C-FDD6D250A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4BF58-EF15-408F-8391-8475A2A88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89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6B53C-BB9E-4856-9711-E7D0929AD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EA8E03-0F41-4D4C-A84D-1889A8EAB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914F8-CF99-4D29-BC5C-2D935B531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0BE62-A9E2-4C39-BB31-B1B776AAA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70C50-0524-4982-A14C-554608DEF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7D8650-37EA-4571-8FB5-524D54D65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2EED4-26A0-40B4-9C34-B169A256B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3C36D-8187-4607-8287-6EBD0F890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A2A18-A04B-4302-9C31-C338448DD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F5971-B879-41EB-AD75-54500C79E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49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1315A6-0CDE-425C-9844-A38F3CF12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B8D82-4297-466F-B6D5-85373F01E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2C7F3-03C3-416F-B77F-2BB013924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19E8D-9CF5-44B3-B494-6983C2985BBC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14B79-CEF3-49EE-B1B1-EE6981714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8D38C-1737-46CC-80E8-280E3C640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A675F-2D37-4340-9B38-F6A9E24F9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7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titude-mag.com/en/blog/all/2019-12-20-forgotten-masters-indian-painting-for-the-east-india-company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Αποτέλεσμα εικόνας για Forgotten Masters: Indian Painting for the East India Company">
            <a:extLst>
              <a:ext uri="{FF2B5EF4-FFF2-40B4-BE49-F238E27FC236}">
                <a16:creationId xmlns:a16="http://schemas.microsoft.com/office/drawing/2014/main" id="{28008605-29F4-4791-9CB8-504E1F7074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1B63FF-B365-40A1-A7DC-2EF76B335D7F}"/>
              </a:ext>
            </a:extLst>
          </p:cNvPr>
          <p:cNvSpPr txBox="1"/>
          <p:nvPr/>
        </p:nvSpPr>
        <p:spPr>
          <a:xfrm>
            <a:off x="591940" y="4879601"/>
            <a:ext cx="110080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10000"/>
                  </a:schemeClr>
                </a:solidFill>
                <a:latin typeface="Lucida Calligraphy" panose="03010101010101010101" pitchFamily="66" charset="0"/>
              </a:rPr>
              <a:t>Forgotten Masters: Indian Painting for the East India Company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Lucida Calligraphy" panose="03010101010101010101" pitchFamily="66" charset="0"/>
              </a:rPr>
              <a:t>Wallace Collection, 4 December 2019 – 19 April 2020</a:t>
            </a:r>
            <a:endParaRPr lang="en-US" dirty="0">
              <a:solidFill>
                <a:schemeClr val="bg2">
                  <a:lumMod val="10000"/>
                </a:schemeClr>
              </a:solidFill>
              <a:latin typeface="Lucida Calligraphy" panose="03010101010101010101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734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100E5-AEC0-4343-A06E-6F2A6382A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4" y="365125"/>
            <a:ext cx="273535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Shaikh Zain al-Din, Brahminy Starling with Two Anteraea Moths, Caterpillar and Cocoon in Indian Jujube Tree, from the Impey Album,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Minneapolis Institute of Arts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673603C-3C49-42F9-A2FA-018581BF7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27939"/>
            <a:ext cx="9093200" cy="6602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70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B19B4-3A37-4662-B147-A7AB6196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1650" y="365125"/>
            <a:ext cx="256222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Shaikh Zain al-Din, Indian Roller on Sandalwood Branch, from the Impey Album,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Minneapolis Institute of Arts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4C88470-2932-4828-AA4B-4EDE8FF63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12350"/>
            <a:ext cx="8945563" cy="643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992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9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1F33B-5C7C-4C87-BAC1-1B33F4BD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4" y="365125"/>
            <a:ext cx="636270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Arum tortuosum, Vishnupersaud (c. 1821) © The Board of Trustees of the Royal Botanic Gardens, Kew</a:t>
            </a:r>
          </a:p>
        </p:txBody>
      </p:sp>
      <p:pic>
        <p:nvPicPr>
          <p:cNvPr id="2050" name="Picture 2" descr=" Arum tortuosum,  Vishnupersaud (c. 1821) ">
            <a:extLst>
              <a:ext uri="{FF2B5EF4-FFF2-40B4-BE49-F238E27FC236}">
                <a16:creationId xmlns:a16="http://schemas.microsoft.com/office/drawing/2014/main" id="{F0B7A742-21EF-4887-9FF9-DF2024057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6" y="156679"/>
            <a:ext cx="4343400" cy="654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050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699D5B-B3FA-4964-97A5-4118EEC11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0" y="365125"/>
            <a:ext cx="28479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Great Indian Fruit Bat, 1777-82, attributed to Bhawani Das, Metropolitan Museum of Art, New York</a:t>
            </a:r>
          </a:p>
        </p:txBody>
      </p:sp>
      <p:pic>
        <p:nvPicPr>
          <p:cNvPr id="1026" name="Picture 2" descr="Great Indian Fruit Bat, ca. 1777–82, Painting attributed to Bhawani Das. ">
            <a:extLst>
              <a:ext uri="{FF2B5EF4-FFF2-40B4-BE49-F238E27FC236}">
                <a16:creationId xmlns:a16="http://schemas.microsoft.com/office/drawing/2014/main" id="{C454360A-5F9E-4E1C-B9CF-3F66D3845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884"/>
            <a:ext cx="8943975" cy="656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277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B0BD-52AC-4AD5-9A39-DDD17DB5B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3176" y="365125"/>
            <a:ext cx="266858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Unknown Artist, Asian Openbill Stork in a Landscape, Private Collection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Shaikh Zain Ud-Din, Sarus Crane, Bodleian Libraries, University of Oxford. © Ashmolean Museum, University of Oxford</a:t>
            </a:r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73206A4-18C8-4C1D-B93C-0C2F6EACC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3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haikh Zain Ud-Din, Sarus Crane. ARA Winter 2019 Feature">
            <a:extLst>
              <a:ext uri="{FF2B5EF4-FFF2-40B4-BE49-F238E27FC236}">
                <a16:creationId xmlns:a16="http://schemas.microsoft.com/office/drawing/2014/main" id="{CE658520-0988-48CD-BCA4-126FA9C81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0"/>
            <a:ext cx="4440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6753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0A604-0A0B-48D5-BE73-8410A1243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365125"/>
            <a:ext cx="230505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Sheikh Mohammah Amir, English Gig, 1840, Freer Gallery of Art and Arthur M Sackler Gallery (Smithsonian Institution)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86BF468-03BA-42D9-BDC7-8017AAB78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440" y="381595"/>
            <a:ext cx="9262135" cy="609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984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8EFED-A01B-4A9D-B4F3-79CE2155F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1" y="365125"/>
            <a:ext cx="568593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Portrait of John Wombwell smoking a hookah, Fondation Custodia, Collection Frits Lugt, Paris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0E06BE-E37F-442F-B915-F011DA81C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64" y="210026"/>
            <a:ext cx="5685937" cy="643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21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4E991-3973-4387-A90B-4FDF9C1A5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7032" y="365125"/>
            <a:ext cx="228496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Ghulam Ali Khan’s Six Recruits 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(1815-16) was commissioned by Colonel James Skinner, an East India Company officer © Freer Gallery of Art and Arthur M. Sackler Gallery</a:t>
            </a:r>
          </a:p>
        </p:txBody>
      </p:sp>
      <p:pic>
        <p:nvPicPr>
          <p:cNvPr id="3074" name="Picture 2" descr="Ghulam Ali Khan’s Six Recruits (1815-16) was commissioned by Colonel James Skinner, an East India Company officer  ">
            <a:extLst>
              <a:ext uri="{FF2B5EF4-FFF2-40B4-BE49-F238E27FC236}">
                <a16:creationId xmlns:a16="http://schemas.microsoft.com/office/drawing/2014/main" id="{2A5B9752-C81D-4555-A321-5C2F0EF8A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6" y="254000"/>
            <a:ext cx="9707006" cy="63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851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CF2AA6F-EAF2-46A5-AB68-F48F6E9B3F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E87879-5584-42BE-B68C-117799026728}"/>
              </a:ext>
            </a:extLst>
          </p:cNvPr>
          <p:cNvSpPr txBox="1"/>
          <p:nvPr/>
        </p:nvSpPr>
        <p:spPr>
          <a:xfrm>
            <a:off x="624698" y="4960476"/>
            <a:ext cx="1094260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Forgotten Masters: Indian Painting for the East India Company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Wallace Collection, 4 December 2019 – 19 April 2020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Exhibition Photograhs: </a:t>
            </a:r>
            <a:r>
              <a:rPr lang="en-US" sz="1200" dirty="0">
                <a:hlinkClick r:id="rId3"/>
              </a:rPr>
              <a:t>http://www.attitude-mag.com/en/blog/all/2019-12-20-forgotten-masters-indian-painting-for-the-east-india-company/</a:t>
            </a:r>
            <a:endParaRPr lang="en-US" sz="12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31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3BA5629-8B39-4573-960C-548150D4D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3" b="707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922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F8521BF-3D84-4A22-A214-2A40D953D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8" b="1067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801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2909073-9D03-4CD4-9E49-55D5BBD8F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81" y="0"/>
            <a:ext cx="453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A04B3416-F49F-4AF6-86FD-56FFFC863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792" y="1273844"/>
            <a:ext cx="7334227" cy="483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906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536BB40-1F05-4B16-BC00-F44E870008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" b="1386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50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43B20DF-8E4C-4D2A-B9E3-FCDC91D7A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5" b="1044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277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604764A7-36F0-4B09-ACA7-5B66602B39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155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423</Words>
  <Application>Microsoft Office PowerPoint</Application>
  <PresentationFormat>Widescreen</PresentationFormat>
  <Paragraphs>13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Lucida Calligraphy</vt:lpstr>
      <vt:lpstr>Office Theme</vt:lpstr>
      <vt:lpstr>PowerPoint Presentation</vt:lpstr>
      <vt:lpstr>                       Shaikh Zain al-Din, Brahminy Starling with Two Anteraea Moths, Caterpillar and Cocoon in Indian Jujube Tree, from the Impey Album, Minneapolis Institute of Arts</vt:lpstr>
      <vt:lpstr>                     Shaikh Zain al-Din, Indian Roller on Sandalwood Branch, from the Impey Album, Minneapolis Institute of Arts</vt:lpstr>
      <vt:lpstr>                        Arum tortuosum, Vishnupersaud (c. 1821) © The Board of Trustees of the Royal Botanic Gardens, Kew</vt:lpstr>
      <vt:lpstr>                      Great Indian Fruit Bat, 1777-82, attributed to Bhawani Das, Metropolitan Museum of Art, New York</vt:lpstr>
      <vt:lpstr>                   Unknown Artist, Asian Openbill Stork in a Landscape, Private Collection  Shaikh Zain Ud-Din, Sarus Crane, Bodleian Libraries, University of Oxford. © Ashmolean Museum, University of Oxford  </vt:lpstr>
      <vt:lpstr>                   Sheikh Mohammah Amir, English Gig, 1840, Freer Gallery of Art and Arthur M Sackler Gallery (Smithsonian Institution)</vt:lpstr>
      <vt:lpstr>                       Portrait of John Wombwell smoking a hookah, Fondation Custodia, Collection Frits Lugt, Paris</vt:lpstr>
      <vt:lpstr>                 Ghulam Ali Khan’s Six Recruits  (1815-16) was commissioned by Colonel James Skinner, an East India Company officer © Freer Gallery of Art and Arthur M. Sackler 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2020-01-06T08:47:51Z</dcterms:created>
  <dcterms:modified xsi:type="dcterms:W3CDTF">2020-01-06T08:53:14Z</dcterms:modified>
</cp:coreProperties>
</file>