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6" r:id="rId3"/>
    <p:sldId id="261" r:id="rId4"/>
    <p:sldId id="265" r:id="rId5"/>
    <p:sldId id="260" r:id="rId6"/>
    <p:sldId id="264" r:id="rId7"/>
    <p:sldId id="262" r:id="rId8"/>
    <p:sldId id="257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CBEFBA-4D7D-4D0E-BC7A-FCA0E65D2C7B}" v="54" dt="2020-01-11T07:42:45.8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B4CBEFBA-4D7D-4D0E-BC7A-FCA0E65D2C7B}"/>
    <pc:docChg chg="undo redo custSel mod addSld delSld modSld sldOrd">
      <pc:chgData name="Amalia Spiliakou" userId="f4bd6b91a0b5818a" providerId="LiveId" clId="{B4CBEFBA-4D7D-4D0E-BC7A-FCA0E65D2C7B}" dt="2020-01-11T07:47:24.739" v="185" actId="255"/>
      <pc:docMkLst>
        <pc:docMk/>
      </pc:docMkLst>
      <pc:sldChg chg="del">
        <pc:chgData name="Amalia Spiliakou" userId="f4bd6b91a0b5818a" providerId="LiveId" clId="{B4CBEFBA-4D7D-4D0E-BC7A-FCA0E65D2C7B}" dt="2020-01-11T07:35:12" v="117" actId="2696"/>
        <pc:sldMkLst>
          <pc:docMk/>
          <pc:sldMk cId="3066225642" sldId="256"/>
        </pc:sldMkLst>
      </pc:sldChg>
      <pc:sldChg chg="del ord">
        <pc:chgData name="Amalia Spiliakou" userId="f4bd6b91a0b5818a" providerId="LiveId" clId="{B4CBEFBA-4D7D-4D0E-BC7A-FCA0E65D2C7B}" dt="2020-01-11T07:42:51.558" v="170" actId="2696"/>
        <pc:sldMkLst>
          <pc:docMk/>
          <pc:sldMk cId="1513471031" sldId="258"/>
        </pc:sldMkLst>
      </pc:sldChg>
      <pc:sldChg chg="modSp">
        <pc:chgData name="Amalia Spiliakou" userId="f4bd6b91a0b5818a" providerId="LiveId" clId="{B4CBEFBA-4D7D-4D0E-BC7A-FCA0E65D2C7B}" dt="2020-01-10T05:00:30.975" v="2" actId="1076"/>
        <pc:sldMkLst>
          <pc:docMk/>
          <pc:sldMk cId="2041158605" sldId="259"/>
        </pc:sldMkLst>
        <pc:picChg chg="mod">
          <ac:chgData name="Amalia Spiliakou" userId="f4bd6b91a0b5818a" providerId="LiveId" clId="{B4CBEFBA-4D7D-4D0E-BC7A-FCA0E65D2C7B}" dt="2020-01-10T05:00:30.975" v="2" actId="1076"/>
          <ac:picMkLst>
            <pc:docMk/>
            <pc:sldMk cId="2041158605" sldId="259"/>
            <ac:picMk id="4098" creationId="{B7DE8BC3-710F-4F06-97D8-C5B7F5B95882}"/>
          </ac:picMkLst>
        </pc:picChg>
      </pc:sldChg>
      <pc:sldChg chg="ord">
        <pc:chgData name="Amalia Spiliakou" userId="f4bd6b91a0b5818a" providerId="LiveId" clId="{B4CBEFBA-4D7D-4D0E-BC7A-FCA0E65D2C7B}" dt="2020-01-11T07:42:28.318" v="167"/>
        <pc:sldMkLst>
          <pc:docMk/>
          <pc:sldMk cId="263131546" sldId="260"/>
        </pc:sldMkLst>
      </pc:sldChg>
      <pc:sldChg chg="addSp modSp add mod ord setBg">
        <pc:chgData name="Amalia Spiliakou" userId="f4bd6b91a0b5818a" providerId="LiveId" clId="{B4CBEFBA-4D7D-4D0E-BC7A-FCA0E65D2C7B}" dt="2020-01-11T07:41:20.302" v="164"/>
        <pc:sldMkLst>
          <pc:docMk/>
          <pc:sldMk cId="1843988629" sldId="261"/>
        </pc:sldMkLst>
        <pc:picChg chg="add mod">
          <ac:chgData name="Amalia Spiliakou" userId="f4bd6b91a0b5818a" providerId="LiveId" clId="{B4CBEFBA-4D7D-4D0E-BC7A-FCA0E65D2C7B}" dt="2020-01-10T05:04:24.350" v="5" actId="26606"/>
          <ac:picMkLst>
            <pc:docMk/>
            <pc:sldMk cId="1843988629" sldId="261"/>
            <ac:picMk id="1026" creationId="{612B7F6A-CC80-4D7B-A96C-04F7BCE09632}"/>
          </ac:picMkLst>
        </pc:picChg>
      </pc:sldChg>
      <pc:sldChg chg="addSp delSp modSp add mod setBg">
        <pc:chgData name="Amalia Spiliakou" userId="f4bd6b91a0b5818a" providerId="LiveId" clId="{B4CBEFBA-4D7D-4D0E-BC7A-FCA0E65D2C7B}" dt="2020-01-10T05:20:00.644" v="17" actId="26606"/>
        <pc:sldMkLst>
          <pc:docMk/>
          <pc:sldMk cId="3200692792" sldId="262"/>
        </pc:sldMkLst>
        <pc:spChg chg="del">
          <ac:chgData name="Amalia Spiliakou" userId="f4bd6b91a0b5818a" providerId="LiveId" clId="{B4CBEFBA-4D7D-4D0E-BC7A-FCA0E65D2C7B}" dt="2020-01-10T05:19:19.993" v="8" actId="478"/>
          <ac:spMkLst>
            <pc:docMk/>
            <pc:sldMk cId="3200692792" sldId="262"/>
            <ac:spMk id="2" creationId="{7C86B9B5-4CF4-48EF-8D85-0BD9DB3269ED}"/>
          </ac:spMkLst>
        </pc:spChg>
        <pc:spChg chg="del">
          <ac:chgData name="Amalia Spiliakou" userId="f4bd6b91a0b5818a" providerId="LiveId" clId="{B4CBEFBA-4D7D-4D0E-BC7A-FCA0E65D2C7B}" dt="2020-01-10T05:19:21.483" v="9" actId="478"/>
          <ac:spMkLst>
            <pc:docMk/>
            <pc:sldMk cId="3200692792" sldId="262"/>
            <ac:spMk id="3" creationId="{F754CB20-E3A0-4CF3-9D04-2B0EC67D217D}"/>
          </ac:spMkLst>
        </pc:spChg>
        <pc:spChg chg="add del">
          <ac:chgData name="Amalia Spiliakou" userId="f4bd6b91a0b5818a" providerId="LiveId" clId="{B4CBEFBA-4D7D-4D0E-BC7A-FCA0E65D2C7B}" dt="2020-01-10T05:19:27.557" v="11" actId="478"/>
          <ac:spMkLst>
            <pc:docMk/>
            <pc:sldMk cId="3200692792" sldId="262"/>
            <ac:spMk id="4" creationId="{7AAC9846-C90F-4962-8C0F-E09004A32D91}"/>
          </ac:spMkLst>
        </pc:spChg>
        <pc:spChg chg="add del">
          <ac:chgData name="Amalia Spiliakou" userId="f4bd6b91a0b5818a" providerId="LiveId" clId="{B4CBEFBA-4D7D-4D0E-BC7A-FCA0E65D2C7B}" dt="2020-01-10T05:19:58.430" v="14" actId="26606"/>
          <ac:spMkLst>
            <pc:docMk/>
            <pc:sldMk cId="3200692792" sldId="262"/>
            <ac:spMk id="71" creationId="{C8417673-F529-49EC-8402-EC8515FAD3D3}"/>
          </ac:spMkLst>
        </pc:spChg>
        <pc:spChg chg="add del">
          <ac:chgData name="Amalia Spiliakou" userId="f4bd6b91a0b5818a" providerId="LiveId" clId="{B4CBEFBA-4D7D-4D0E-BC7A-FCA0E65D2C7B}" dt="2020-01-10T05:20:00.637" v="16" actId="26606"/>
          <ac:spMkLst>
            <pc:docMk/>
            <pc:sldMk cId="3200692792" sldId="262"/>
            <ac:spMk id="2052" creationId="{B1193618-4E25-4CA2-A90E-01462093F1C5}"/>
          </ac:spMkLst>
        </pc:spChg>
        <pc:picChg chg="add mod">
          <ac:chgData name="Amalia Spiliakou" userId="f4bd6b91a0b5818a" providerId="LiveId" clId="{B4CBEFBA-4D7D-4D0E-BC7A-FCA0E65D2C7B}" dt="2020-01-10T05:20:00.644" v="17" actId="26606"/>
          <ac:picMkLst>
            <pc:docMk/>
            <pc:sldMk cId="3200692792" sldId="262"/>
            <ac:picMk id="2050" creationId="{7AE60AC5-0620-4583-956C-52553D0273CE}"/>
          </ac:picMkLst>
        </pc:picChg>
      </pc:sldChg>
      <pc:sldChg chg="addSp delSp modSp add mod ord setBg">
        <pc:chgData name="Amalia Spiliakou" userId="f4bd6b91a0b5818a" providerId="LiveId" clId="{B4CBEFBA-4D7D-4D0E-BC7A-FCA0E65D2C7B}" dt="2020-01-11T07:47:24.739" v="185" actId="255"/>
        <pc:sldMkLst>
          <pc:docMk/>
          <pc:sldMk cId="2579024523" sldId="263"/>
        </pc:sldMkLst>
        <pc:spChg chg="add del mod">
          <ac:chgData name="Amalia Spiliakou" userId="f4bd6b91a0b5818a" providerId="LiveId" clId="{B4CBEFBA-4D7D-4D0E-BC7A-FCA0E65D2C7B}" dt="2020-01-11T07:31:03.439" v="85"/>
          <ac:spMkLst>
            <pc:docMk/>
            <pc:sldMk cId="2579024523" sldId="263"/>
            <ac:spMk id="2" creationId="{3567ED63-9F4A-4962-BA27-369F5E3B09ED}"/>
          </ac:spMkLst>
        </pc:spChg>
        <pc:spChg chg="add del">
          <ac:chgData name="Amalia Spiliakou" userId="f4bd6b91a0b5818a" providerId="LiveId" clId="{B4CBEFBA-4D7D-4D0E-BC7A-FCA0E65D2C7B}" dt="2020-01-10T05:28:06.505" v="20"/>
          <ac:spMkLst>
            <pc:docMk/>
            <pc:sldMk cId="2579024523" sldId="263"/>
            <ac:spMk id="2" creationId="{EFCDC87A-10D7-4301-9581-B9AF4EE3EC23}"/>
          </ac:spMkLst>
        </pc:spChg>
        <pc:spChg chg="add mod">
          <ac:chgData name="Amalia Spiliakou" userId="f4bd6b91a0b5818a" providerId="LiveId" clId="{B4CBEFBA-4D7D-4D0E-BC7A-FCA0E65D2C7B}" dt="2020-01-11T07:47:24.739" v="185" actId="255"/>
          <ac:spMkLst>
            <pc:docMk/>
            <pc:sldMk cId="2579024523" sldId="263"/>
            <ac:spMk id="4" creationId="{EEB3EDF2-4928-4BAE-99F4-81993BCB0C94}"/>
          </ac:spMkLst>
        </pc:spChg>
        <pc:spChg chg="add del mod">
          <ac:chgData name="Amalia Spiliakou" userId="f4bd6b91a0b5818a" providerId="LiveId" clId="{B4CBEFBA-4D7D-4D0E-BC7A-FCA0E65D2C7B}" dt="2020-01-11T07:31:03.440" v="87"/>
          <ac:spMkLst>
            <pc:docMk/>
            <pc:sldMk cId="2579024523" sldId="263"/>
            <ac:spMk id="5" creationId="{FF8C93BC-B193-46D8-9242-4A0E4546BD05}"/>
          </ac:spMkLst>
        </pc:spChg>
        <pc:spChg chg="add del">
          <ac:chgData name="Amalia Spiliakou" userId="f4bd6b91a0b5818a" providerId="LiveId" clId="{B4CBEFBA-4D7D-4D0E-BC7A-FCA0E65D2C7B}" dt="2020-01-10T05:28:11.535" v="23" actId="26606"/>
          <ac:spMkLst>
            <pc:docMk/>
            <pc:sldMk cId="2579024523" sldId="263"/>
            <ac:spMk id="8" creationId="{B1193618-4E25-4CA2-A90E-01462093F1C5}"/>
          </ac:spMkLst>
        </pc:spChg>
        <pc:picChg chg="add mod">
          <ac:chgData name="Amalia Spiliakou" userId="f4bd6b91a0b5818a" providerId="LiveId" clId="{B4CBEFBA-4D7D-4D0E-BC7A-FCA0E65D2C7B}" dt="2020-01-11T07:29:28.486" v="34" actId="1076"/>
          <ac:picMkLst>
            <pc:docMk/>
            <pc:sldMk cId="2579024523" sldId="263"/>
            <ac:picMk id="3" creationId="{2FCD6B82-4DA9-4291-81E2-8EB61AEFFF61}"/>
          </ac:picMkLst>
        </pc:picChg>
      </pc:sldChg>
      <pc:sldChg chg="addSp delSp modSp add mod ord setBg">
        <pc:chgData name="Amalia Spiliakou" userId="f4bd6b91a0b5818a" providerId="LiveId" clId="{B4CBEFBA-4D7D-4D0E-BC7A-FCA0E65D2C7B}" dt="2020-01-11T07:42:40.750" v="168"/>
        <pc:sldMkLst>
          <pc:docMk/>
          <pc:sldMk cId="176782448" sldId="264"/>
        </pc:sldMkLst>
        <pc:spChg chg="del">
          <ac:chgData name="Amalia Spiliakou" userId="f4bd6b91a0b5818a" providerId="LiveId" clId="{B4CBEFBA-4D7D-4D0E-BC7A-FCA0E65D2C7B}" dt="2020-01-11T03:14:25.076" v="26" actId="478"/>
          <ac:spMkLst>
            <pc:docMk/>
            <pc:sldMk cId="176782448" sldId="264"/>
            <ac:spMk id="2" creationId="{C80BFAB8-D139-4814-9C4B-A59C199B0D3B}"/>
          </ac:spMkLst>
        </pc:spChg>
        <pc:spChg chg="del">
          <ac:chgData name="Amalia Spiliakou" userId="f4bd6b91a0b5818a" providerId="LiveId" clId="{B4CBEFBA-4D7D-4D0E-BC7A-FCA0E65D2C7B}" dt="2020-01-11T03:14:27.070" v="27" actId="478"/>
          <ac:spMkLst>
            <pc:docMk/>
            <pc:sldMk cId="176782448" sldId="264"/>
            <ac:spMk id="3" creationId="{3A056688-7421-49FE-A543-152E17DE0B0C}"/>
          </ac:spMkLst>
        </pc:spChg>
        <pc:picChg chg="add mod">
          <ac:chgData name="Amalia Spiliakou" userId="f4bd6b91a0b5818a" providerId="LiveId" clId="{B4CBEFBA-4D7D-4D0E-BC7A-FCA0E65D2C7B}" dt="2020-01-11T03:14:35.137" v="29" actId="26606"/>
          <ac:picMkLst>
            <pc:docMk/>
            <pc:sldMk cId="176782448" sldId="264"/>
            <ac:picMk id="1026" creationId="{309BE220-AC54-4259-A442-D1CE54AABCF9}"/>
          </ac:picMkLst>
        </pc:picChg>
      </pc:sldChg>
      <pc:sldChg chg="addSp delSp modSp add mod setBg setClrOvrMap">
        <pc:chgData name="Amalia Spiliakou" userId="f4bd6b91a0b5818a" providerId="LiveId" clId="{B4CBEFBA-4D7D-4D0E-BC7A-FCA0E65D2C7B}" dt="2020-01-11T07:42:00.880" v="166" actId="478"/>
        <pc:sldMkLst>
          <pc:docMk/>
          <pc:sldMk cId="4120666194" sldId="265"/>
        </pc:sldMkLst>
        <pc:spChg chg="add del mod ord">
          <ac:chgData name="Amalia Spiliakou" userId="f4bd6b91a0b5818a" providerId="LiveId" clId="{B4CBEFBA-4D7D-4D0E-BC7A-FCA0E65D2C7B}" dt="2020-01-11T07:41:54.055" v="165" actId="478"/>
          <ac:spMkLst>
            <pc:docMk/>
            <pc:sldMk cId="4120666194" sldId="265"/>
            <ac:spMk id="2" creationId="{15197D57-81AB-4044-92B4-FB8116480918}"/>
          </ac:spMkLst>
        </pc:spChg>
        <pc:spChg chg="add del mod">
          <ac:chgData name="Amalia Spiliakou" userId="f4bd6b91a0b5818a" providerId="LiveId" clId="{B4CBEFBA-4D7D-4D0E-BC7A-FCA0E65D2C7B}" dt="2020-01-11T07:42:00.880" v="166" actId="478"/>
          <ac:spMkLst>
            <pc:docMk/>
            <pc:sldMk cId="4120666194" sldId="265"/>
            <ac:spMk id="5" creationId="{45BE6497-255C-4A0D-8F45-BEBAE0FE3AAC}"/>
          </ac:spMkLst>
        </pc:spChg>
        <pc:picChg chg="add">
          <ac:chgData name="Amalia Spiliakou" userId="f4bd6b91a0b5818a" providerId="LiveId" clId="{B4CBEFBA-4D7D-4D0E-BC7A-FCA0E65D2C7B}" dt="2020-01-11T07:33:38.401" v="107"/>
          <ac:picMkLst>
            <pc:docMk/>
            <pc:sldMk cId="4120666194" sldId="265"/>
            <ac:picMk id="3" creationId="{C0C059A4-A7BE-4583-9FAC-71E9ECB625F6}"/>
          </ac:picMkLst>
        </pc:picChg>
      </pc:sldChg>
      <pc:sldChg chg="addSp delSp modSp add mod ord setBg setClrOvrMap">
        <pc:chgData name="Amalia Spiliakou" userId="f4bd6b91a0b5818a" providerId="LiveId" clId="{B4CBEFBA-4D7D-4D0E-BC7A-FCA0E65D2C7B}" dt="2020-01-11T07:41:12.300" v="163"/>
        <pc:sldMkLst>
          <pc:docMk/>
          <pc:sldMk cId="45172387" sldId="266"/>
        </pc:sldMkLst>
        <pc:spChg chg="add del mod ord">
          <ac:chgData name="Amalia Spiliakou" userId="f4bd6b91a0b5818a" providerId="LiveId" clId="{B4CBEFBA-4D7D-4D0E-BC7A-FCA0E65D2C7B}" dt="2020-01-11T07:37:30.211" v="131" actId="478"/>
          <ac:spMkLst>
            <pc:docMk/>
            <pc:sldMk cId="45172387" sldId="266"/>
            <ac:spMk id="2" creationId="{71FCB40A-7BB4-4033-B2C2-B39F99FE3EE2}"/>
          </ac:spMkLst>
        </pc:spChg>
        <pc:spChg chg="add del mod">
          <ac:chgData name="Amalia Spiliakou" userId="f4bd6b91a0b5818a" providerId="LiveId" clId="{B4CBEFBA-4D7D-4D0E-BC7A-FCA0E65D2C7B}" dt="2020-01-11T07:37:32.642" v="132" actId="478"/>
          <ac:spMkLst>
            <pc:docMk/>
            <pc:sldMk cId="45172387" sldId="266"/>
            <ac:spMk id="6" creationId="{E1D47B8D-8685-4C89-BA8D-B47A518F7BFD}"/>
          </ac:spMkLst>
        </pc:spChg>
        <pc:spChg chg="add del mod">
          <ac:chgData name="Amalia Spiliakou" userId="f4bd6b91a0b5818a" providerId="LiveId" clId="{B4CBEFBA-4D7D-4D0E-BC7A-FCA0E65D2C7B}" dt="2020-01-11T07:37:46.904" v="137"/>
          <ac:spMkLst>
            <pc:docMk/>
            <pc:sldMk cId="45172387" sldId="266"/>
            <ac:spMk id="7" creationId="{261796FC-E2CC-4E31-8EED-C03A3F8634A6}"/>
          </ac:spMkLst>
        </pc:spChg>
        <pc:spChg chg="add del mod">
          <ac:chgData name="Amalia Spiliakou" userId="f4bd6b91a0b5818a" providerId="LiveId" clId="{B4CBEFBA-4D7D-4D0E-BC7A-FCA0E65D2C7B}" dt="2020-01-11T07:39:36.619" v="154"/>
          <ac:spMkLst>
            <pc:docMk/>
            <pc:sldMk cId="45172387" sldId="266"/>
            <ac:spMk id="11" creationId="{7863A4A7-7048-4F38-A41F-B72024B37A51}"/>
          </ac:spMkLst>
        </pc:spChg>
        <pc:spChg chg="add mod">
          <ac:chgData name="Amalia Spiliakou" userId="f4bd6b91a0b5818a" providerId="LiveId" clId="{B4CBEFBA-4D7D-4D0E-BC7A-FCA0E65D2C7B}" dt="2020-01-11T07:40:47.771" v="162" actId="14100"/>
          <ac:spMkLst>
            <pc:docMk/>
            <pc:sldMk cId="45172387" sldId="266"/>
            <ac:spMk id="13" creationId="{79763B2B-7D76-4737-B227-9EEAE5EE36D8}"/>
          </ac:spMkLst>
        </pc:spChg>
        <pc:picChg chg="add del">
          <ac:chgData name="Amalia Spiliakou" userId="f4bd6b91a0b5818a" providerId="LiveId" clId="{B4CBEFBA-4D7D-4D0E-BC7A-FCA0E65D2C7B}" dt="2020-01-11T07:36:03.252" v="121" actId="478"/>
          <ac:picMkLst>
            <pc:docMk/>
            <pc:sldMk cId="45172387" sldId="266"/>
            <ac:picMk id="3" creationId="{B94387F9-758D-4DC5-8FF5-606A7F1A2C99}"/>
          </ac:picMkLst>
        </pc:picChg>
        <pc:picChg chg="add del">
          <ac:chgData name="Amalia Spiliakou" userId="f4bd6b91a0b5818a" providerId="LiveId" clId="{B4CBEFBA-4D7D-4D0E-BC7A-FCA0E65D2C7B}" dt="2020-01-11T07:38:10.469" v="138" actId="478"/>
          <ac:picMkLst>
            <pc:docMk/>
            <pc:sldMk cId="45172387" sldId="266"/>
            <ac:picMk id="4" creationId="{4E3B23A8-E15C-462C-8AD2-492459FE49E4}"/>
          </ac:picMkLst>
        </pc:picChg>
        <pc:picChg chg="add del">
          <ac:chgData name="Amalia Spiliakou" userId="f4bd6b91a0b5818a" providerId="LiveId" clId="{B4CBEFBA-4D7D-4D0E-BC7A-FCA0E65D2C7B}" dt="2020-01-11T07:37:46.898" v="135" actId="478"/>
          <ac:picMkLst>
            <pc:docMk/>
            <pc:sldMk cId="45172387" sldId="266"/>
            <ac:picMk id="8" creationId="{F3E37E48-EF30-455B-9AF7-9F74AA6E39C2}"/>
          </ac:picMkLst>
        </pc:picChg>
        <pc:picChg chg="add del">
          <ac:chgData name="Amalia Spiliakou" userId="f4bd6b91a0b5818a" providerId="LiveId" clId="{B4CBEFBA-4D7D-4D0E-BC7A-FCA0E65D2C7B}" dt="2020-01-11T07:39:36.619" v="152" actId="478"/>
          <ac:picMkLst>
            <pc:docMk/>
            <pc:sldMk cId="45172387" sldId="266"/>
            <ac:picMk id="9" creationId="{BC4BA5F9-CA28-4A9C-AE77-642024895962}"/>
          </ac:picMkLst>
        </pc:picChg>
        <pc:picChg chg="add del">
          <ac:chgData name="Amalia Spiliakou" userId="f4bd6b91a0b5818a" providerId="LiveId" clId="{B4CBEFBA-4D7D-4D0E-BC7A-FCA0E65D2C7B}" dt="2020-01-11T07:38:24.300" v="141" actId="478"/>
          <ac:picMkLst>
            <pc:docMk/>
            <pc:sldMk cId="45172387" sldId="266"/>
            <ac:picMk id="10" creationId="{078FB2F7-E1F9-44DF-86F6-7F12988E1B6E}"/>
          </ac:picMkLst>
        </pc:picChg>
        <pc:picChg chg="add mod">
          <ac:chgData name="Amalia Spiliakou" userId="f4bd6b91a0b5818a" providerId="LiveId" clId="{B4CBEFBA-4D7D-4D0E-BC7A-FCA0E65D2C7B}" dt="2020-01-11T07:39:40.428" v="155" actId="1076"/>
          <ac:picMkLst>
            <pc:docMk/>
            <pc:sldMk cId="45172387" sldId="266"/>
            <ac:picMk id="12" creationId="{441852E3-5153-4A72-A764-9C8B6716526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C498-41CD-4AFC-B800-9AD6A2C08716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0E4F-0DE2-42A5-9B35-4FBFCE737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016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C498-41CD-4AFC-B800-9AD6A2C08716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0E4F-0DE2-42A5-9B35-4FBFCE737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93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C498-41CD-4AFC-B800-9AD6A2C08716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0E4F-0DE2-42A5-9B35-4FBFCE737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06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C498-41CD-4AFC-B800-9AD6A2C08716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0E4F-0DE2-42A5-9B35-4FBFCE737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99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C498-41CD-4AFC-B800-9AD6A2C08716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0E4F-0DE2-42A5-9B35-4FBFCE737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12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C498-41CD-4AFC-B800-9AD6A2C08716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0E4F-0DE2-42A5-9B35-4FBFCE737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351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C498-41CD-4AFC-B800-9AD6A2C08716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0E4F-0DE2-42A5-9B35-4FBFCE737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91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C498-41CD-4AFC-B800-9AD6A2C08716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0E4F-0DE2-42A5-9B35-4FBFCE737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45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C498-41CD-4AFC-B800-9AD6A2C08716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0E4F-0DE2-42A5-9B35-4FBFCE737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589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C498-41CD-4AFC-B800-9AD6A2C08716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0E4F-0DE2-42A5-9B35-4FBFCE737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81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C498-41CD-4AFC-B800-9AD6A2C08716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0E4F-0DE2-42A5-9B35-4FBFCE737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55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C498-41CD-4AFC-B800-9AD6A2C08716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20E4F-0DE2-42A5-9B35-4FBFCE737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9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CD6B82-4DA9-4291-81E2-8EB61AEFFF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2" b="2315"/>
          <a:stretch/>
        </p:blipFill>
        <p:spPr>
          <a:xfrm>
            <a:off x="0" y="0"/>
            <a:ext cx="9143980" cy="68579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B3EDF2-4928-4BAE-99F4-81993BCB0C94}"/>
              </a:ext>
            </a:extLst>
          </p:cNvPr>
          <p:cNvSpPr/>
          <p:nvPr/>
        </p:nvSpPr>
        <p:spPr>
          <a:xfrm>
            <a:off x="171449" y="266699"/>
            <a:ext cx="5267326" cy="1944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7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Nea</a:t>
            </a:r>
            <a:r>
              <a:rPr lang="en-US" sz="37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7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Herakleia</a:t>
            </a:r>
            <a:r>
              <a:rPr lang="en-US" sz="37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Reliquary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Museum of Byzantine Culture, Thessaloniki </a:t>
            </a:r>
            <a:endParaRPr lang="en-US" sz="35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024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mbp.gr/sites/default/files/styles/object_images/public/lips4.jpg?itok=Kzhrp5h8">
            <a:extLst>
              <a:ext uri="{FF2B5EF4-FFF2-40B4-BE49-F238E27FC236}">
                <a16:creationId xmlns:a16="http://schemas.microsoft.com/office/drawing/2014/main" id="{441852E3-5153-4A72-A764-9C8B671652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4" r="2822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763B2B-7D76-4737-B227-9EEAE5EE36D8}"/>
              </a:ext>
            </a:extLst>
          </p:cNvPr>
          <p:cNvSpPr txBox="1"/>
          <p:nvPr/>
        </p:nvSpPr>
        <p:spPr>
          <a:xfrm>
            <a:off x="285750" y="5486400"/>
            <a:ext cx="8601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</a:t>
            </a: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Herakleia</a:t>
            </a: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Reliquary, 4th century, silver, 9.5 x 12 x 9.5 cm, Museum of Byzantine Culture, Thessaloniki 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72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Αποτέλεσμα εικόνας για Byzantine Museum Thess">
            <a:extLst>
              <a:ext uri="{FF2B5EF4-FFF2-40B4-BE49-F238E27FC236}">
                <a16:creationId xmlns:a16="http://schemas.microsoft.com/office/drawing/2014/main" id="{612B7F6A-CC80-4D7B-A96C-04F7BCE096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5" r="5024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988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mbp.gr/sites/default/files/styles/object_images/public/lips1.jpg?itok=NVEpnMq0">
            <a:extLst>
              <a:ext uri="{FF2B5EF4-FFF2-40B4-BE49-F238E27FC236}">
                <a16:creationId xmlns:a16="http://schemas.microsoft.com/office/drawing/2014/main" id="{C0C059A4-A7BE-4583-9FAC-71E9ECB625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1" r="4219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666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mbp.gr/sites/default/files/styles/object_images/public/lips2.jpg?itok=V8zIXmPG">
            <a:extLst>
              <a:ext uri="{FF2B5EF4-FFF2-40B4-BE49-F238E27FC236}">
                <a16:creationId xmlns:a16="http://schemas.microsoft.com/office/drawing/2014/main" id="{7CE31DC7-967A-4D5D-9AA9-A3A822A63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" r="7731" b="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31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yzantine reliquary with Daniel">
            <a:extLst>
              <a:ext uri="{FF2B5EF4-FFF2-40B4-BE49-F238E27FC236}">
                <a16:creationId xmlns:a16="http://schemas.microsoft.com/office/drawing/2014/main" id="{309BE220-AC54-4259-A442-D1CE54AABC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r="-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82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from object titled 'Greece, Thessaloniki, Museum of Byzantine Culture, silver reliquary from Nea Herakleia, Chalkidiki'">
            <a:extLst>
              <a:ext uri="{FF2B5EF4-FFF2-40B4-BE49-F238E27FC236}">
                <a16:creationId xmlns:a16="http://schemas.microsoft.com/office/drawing/2014/main" id="{7AE60AC5-0620-4583-956C-52553D0273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692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bp.gr/sites/default/files/styles/object_images/public/lips3.jpg?itok=tCNIaR_q">
            <a:extLst>
              <a:ext uri="{FF2B5EF4-FFF2-40B4-BE49-F238E27FC236}">
                <a16:creationId xmlns:a16="http://schemas.microsoft.com/office/drawing/2014/main" id="{BE47BED7-E392-40A1-8439-D5FFEF4028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5" r="687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391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mbp.gr/sites/default/files/styles/object_images/public/lips5.jpg?itok=TVdtCCYD">
            <a:extLst>
              <a:ext uri="{FF2B5EF4-FFF2-40B4-BE49-F238E27FC236}">
                <a16:creationId xmlns:a16="http://schemas.microsoft.com/office/drawing/2014/main" id="{B7DE8BC3-710F-4F06-97D8-C5B7F5B958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6" r="6457"/>
          <a:stretch/>
        </p:blipFill>
        <p:spPr bwMode="auto">
          <a:xfrm rot="10800000"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158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31</Words>
  <Application>Microsoft Office PowerPoint</Application>
  <PresentationFormat>On-screen Show (4:3)</PresentationFormat>
  <Paragraphs>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2020-01-11T07:37:02Z</dcterms:created>
  <dcterms:modified xsi:type="dcterms:W3CDTF">2020-01-11T07:47:33Z</dcterms:modified>
</cp:coreProperties>
</file>