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4" r:id="rId3"/>
    <p:sldId id="259" r:id="rId4"/>
    <p:sldId id="263" r:id="rId5"/>
    <p:sldId id="256" r:id="rId6"/>
    <p:sldId id="260" r:id="rId7"/>
    <p:sldId id="261"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31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E1333A-4EAE-4EF5-932F-90876875D25F}" v="35" dt="2020-01-02T17:40:08.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68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09E1333A-4EAE-4EF5-932F-90876875D25F}"/>
    <pc:docChg chg="undo redo custSel mod addSld delSld modSld sldOrd">
      <pc:chgData name="Amalia Spiliakou" userId="f4bd6b91a0b5818a" providerId="LiveId" clId="{09E1333A-4EAE-4EF5-932F-90876875D25F}" dt="2020-01-02T17:40:08.962" v="127" actId="1076"/>
      <pc:docMkLst>
        <pc:docMk/>
      </pc:docMkLst>
      <pc:sldChg chg="del">
        <pc:chgData name="Amalia Spiliakou" userId="f4bd6b91a0b5818a" providerId="LiveId" clId="{09E1333A-4EAE-4EF5-932F-90876875D25F}" dt="2020-01-02T16:41:26.545" v="0" actId="47"/>
        <pc:sldMkLst>
          <pc:docMk/>
          <pc:sldMk cId="1223779081" sldId="258"/>
        </pc:sldMkLst>
      </pc:sldChg>
      <pc:sldChg chg="ord">
        <pc:chgData name="Amalia Spiliakou" userId="f4bd6b91a0b5818a" providerId="LiveId" clId="{09E1333A-4EAE-4EF5-932F-90876875D25F}" dt="2020-01-02T17:08:56.883" v="32"/>
        <pc:sldMkLst>
          <pc:docMk/>
          <pc:sldMk cId="3518773774" sldId="259"/>
        </pc:sldMkLst>
      </pc:sldChg>
      <pc:sldChg chg="modSp setBg">
        <pc:chgData name="Amalia Spiliakou" userId="f4bd6b91a0b5818a" providerId="LiveId" clId="{09E1333A-4EAE-4EF5-932F-90876875D25F}" dt="2020-01-02T16:42:19.352" v="3"/>
        <pc:sldMkLst>
          <pc:docMk/>
          <pc:sldMk cId="3724196012" sldId="261"/>
        </pc:sldMkLst>
        <pc:spChg chg="mod">
          <ac:chgData name="Amalia Spiliakou" userId="f4bd6b91a0b5818a" providerId="LiveId" clId="{09E1333A-4EAE-4EF5-932F-90876875D25F}" dt="2020-01-02T16:41:58.754" v="1" actId="207"/>
          <ac:spMkLst>
            <pc:docMk/>
            <pc:sldMk cId="3724196012" sldId="261"/>
            <ac:spMk id="2" creationId="{2748F5DB-D420-4CBC-B809-C01853F26048}"/>
          </ac:spMkLst>
        </pc:spChg>
      </pc:sldChg>
      <pc:sldChg chg="modSp">
        <pc:chgData name="Amalia Spiliakou" userId="f4bd6b91a0b5818a" providerId="LiveId" clId="{09E1333A-4EAE-4EF5-932F-90876875D25F}" dt="2020-01-02T16:54:50.752" v="31" actId="5793"/>
        <pc:sldMkLst>
          <pc:docMk/>
          <pc:sldMk cId="1202295830" sldId="262"/>
        </pc:sldMkLst>
        <pc:spChg chg="mod">
          <ac:chgData name="Amalia Spiliakou" userId="f4bd6b91a0b5818a" providerId="LiveId" clId="{09E1333A-4EAE-4EF5-932F-90876875D25F}" dt="2020-01-02T16:54:50.752" v="31" actId="5793"/>
          <ac:spMkLst>
            <pc:docMk/>
            <pc:sldMk cId="1202295830" sldId="262"/>
            <ac:spMk id="2" creationId="{7F7ADBB6-8956-4A9B-8CFE-257225A4EBD4}"/>
          </ac:spMkLst>
        </pc:spChg>
      </pc:sldChg>
      <pc:sldChg chg="addSp modSp add setBg">
        <pc:chgData name="Amalia Spiliakou" userId="f4bd6b91a0b5818a" providerId="LiveId" clId="{09E1333A-4EAE-4EF5-932F-90876875D25F}" dt="2020-01-02T16:44:45.852" v="22"/>
        <pc:sldMkLst>
          <pc:docMk/>
          <pc:sldMk cId="737975432" sldId="263"/>
        </pc:sldMkLst>
        <pc:spChg chg="mod">
          <ac:chgData name="Amalia Spiliakou" userId="f4bd6b91a0b5818a" providerId="LiveId" clId="{09E1333A-4EAE-4EF5-932F-90876875D25F}" dt="2020-01-02T16:44:32.548" v="20" actId="207"/>
          <ac:spMkLst>
            <pc:docMk/>
            <pc:sldMk cId="737975432" sldId="263"/>
            <ac:spMk id="2" creationId="{C737B0EC-781D-488B-B49D-BB87CE978AE1}"/>
          </ac:spMkLst>
        </pc:spChg>
        <pc:picChg chg="add mod">
          <ac:chgData name="Amalia Spiliakou" userId="f4bd6b91a0b5818a" providerId="LiveId" clId="{09E1333A-4EAE-4EF5-932F-90876875D25F}" dt="2020-01-02T16:43:14.260" v="6" actId="1076"/>
          <ac:picMkLst>
            <pc:docMk/>
            <pc:sldMk cId="737975432" sldId="263"/>
            <ac:picMk id="4" creationId="{8177A346-DA17-4986-9C4A-074E5441F721}"/>
          </ac:picMkLst>
        </pc:picChg>
      </pc:sldChg>
      <pc:sldChg chg="addSp modSp add mod setBg setClrOvrMap">
        <pc:chgData name="Amalia Spiliakou" userId="f4bd6b91a0b5818a" providerId="LiveId" clId="{09E1333A-4EAE-4EF5-932F-90876875D25F}" dt="2020-01-02T17:40:08.962" v="127" actId="1076"/>
        <pc:sldMkLst>
          <pc:docMk/>
          <pc:sldMk cId="2117616581" sldId="264"/>
        </pc:sldMkLst>
        <pc:spChg chg="mod ord">
          <ac:chgData name="Amalia Spiliakou" userId="f4bd6b91a0b5818a" providerId="LiveId" clId="{09E1333A-4EAE-4EF5-932F-90876875D25F}" dt="2020-01-02T17:39:54.162" v="125" actId="20577"/>
          <ac:spMkLst>
            <pc:docMk/>
            <pc:sldMk cId="2117616581" sldId="264"/>
            <ac:spMk id="2" creationId="{52B66BB9-347F-4A05-9CD1-8BAAF6F804FF}"/>
          </ac:spMkLst>
        </pc:spChg>
        <pc:picChg chg="add mod ord">
          <ac:chgData name="Amalia Spiliakou" userId="f4bd6b91a0b5818a" providerId="LiveId" clId="{09E1333A-4EAE-4EF5-932F-90876875D25F}" dt="2020-01-02T17:40:08.962" v="127" actId="1076"/>
          <ac:picMkLst>
            <pc:docMk/>
            <pc:sldMk cId="2117616581" sldId="264"/>
            <ac:picMk id="1026" creationId="{B8D56347-09FC-4593-9B88-F8521C45212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739A63-EE6A-4E67-A299-BB8EA2DDC51B}" type="datetimeFigureOut">
              <a:rPr lang="en-US" smtClean="0"/>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2069453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39A63-EE6A-4E67-A299-BB8EA2DDC51B}" type="datetimeFigureOut">
              <a:rPr lang="en-US" smtClean="0"/>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965794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739A63-EE6A-4E67-A299-BB8EA2DDC51B}" type="datetimeFigureOut">
              <a:rPr lang="en-US" smtClean="0"/>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504773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739A63-EE6A-4E67-A299-BB8EA2DDC51B}" type="datetimeFigureOut">
              <a:rPr lang="en-US" smtClean="0"/>
              <a:t>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130609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739A63-EE6A-4E67-A299-BB8EA2DDC51B}" type="datetimeFigureOut">
              <a:rPr lang="en-US" smtClean="0"/>
              <a:t>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2969787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739A63-EE6A-4E67-A299-BB8EA2DDC51B}" type="datetimeFigureOut">
              <a:rPr lang="en-US" smtClean="0"/>
              <a:t>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170283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39A63-EE6A-4E67-A299-BB8EA2DDC51B}" type="datetimeFigureOut">
              <a:rPr lang="en-US" smtClean="0"/>
              <a:t>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1981446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739A63-EE6A-4E67-A299-BB8EA2DDC51B}" type="datetimeFigureOut">
              <a:rPr lang="en-US" smtClean="0"/>
              <a:t>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354069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739A63-EE6A-4E67-A299-BB8EA2DDC51B}" type="datetimeFigureOut">
              <a:rPr lang="en-US" smtClean="0"/>
              <a:t>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3828252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39A63-EE6A-4E67-A299-BB8EA2DDC51B}" type="datetimeFigureOut">
              <a:rPr lang="en-US" smtClean="0"/>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1373428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39A63-EE6A-4E67-A299-BB8EA2DDC51B}" type="datetimeFigureOut">
              <a:rPr lang="en-US" smtClean="0"/>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245DE-6E06-4C18-AA83-0CA320470052}" type="slidenum">
              <a:rPr lang="en-US" smtClean="0"/>
              <a:t>‹#›</a:t>
            </a:fld>
            <a:endParaRPr lang="en-US"/>
          </a:p>
        </p:txBody>
      </p:sp>
    </p:spTree>
    <p:extLst>
      <p:ext uri="{BB962C8B-B14F-4D97-AF65-F5344CB8AC3E}">
        <p14:creationId xmlns:p14="http://schemas.microsoft.com/office/powerpoint/2010/main" val="17454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739A63-EE6A-4E67-A299-BB8EA2DDC51B}" type="datetimeFigureOut">
              <a:rPr lang="en-US" smtClean="0"/>
              <a:t>1/2/2020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245DE-6E06-4C18-AA83-0CA320470052}" type="slidenum">
              <a:rPr lang="en-US" smtClean="0"/>
              <a:t>‹#›</a:t>
            </a:fld>
            <a:endParaRPr lang="en-US"/>
          </a:p>
        </p:txBody>
      </p:sp>
    </p:spTree>
    <p:extLst>
      <p:ext uri="{BB962C8B-B14F-4D97-AF65-F5344CB8AC3E}">
        <p14:creationId xmlns:p14="http://schemas.microsoft.com/office/powerpoint/2010/main" val="4103424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ADBB6-8956-4A9B-8CFE-257225A4EBD4}"/>
              </a:ext>
            </a:extLst>
          </p:cNvPr>
          <p:cNvSpPr>
            <a:spLocks noGrp="1"/>
          </p:cNvSpPr>
          <p:nvPr>
            <p:ph type="title"/>
          </p:nvPr>
        </p:nvSpPr>
        <p:spPr>
          <a:xfrm>
            <a:off x="0" y="365126"/>
            <a:ext cx="9144000" cy="1325563"/>
          </a:xfrm>
        </p:spPr>
        <p:txBody>
          <a:bodyPr>
            <a:normAutofit fontScale="90000"/>
          </a:bodyPr>
          <a:lstStyle/>
          <a:p>
            <a:pPr algn="ctr"/>
            <a:br>
              <a:rPr lang="en-US" sz="3200" dirty="0"/>
            </a:br>
            <a:br>
              <a:rPr lang="en-US" sz="3200" dirty="0"/>
            </a:br>
            <a:br>
              <a:rPr lang="en-US" sz="3200" dirty="0"/>
            </a:br>
            <a:br>
              <a:rPr lang="en-US" sz="3200" dirty="0"/>
            </a:br>
            <a:r>
              <a:rPr lang="en-US" sz="3200" dirty="0">
                <a:solidFill>
                  <a:schemeClr val="bg1"/>
                </a:solidFill>
              </a:rPr>
              <a:t>Roy Lichtenstein, </a:t>
            </a:r>
            <a:r>
              <a:rPr lang="en-US" sz="3200">
                <a:solidFill>
                  <a:schemeClr val="bg1"/>
                </a:solidFill>
              </a:rPr>
              <a:t>1923 – 1997</a:t>
            </a:r>
            <a:br>
              <a:rPr lang="en-US" sz="3200">
                <a:solidFill>
                  <a:schemeClr val="bg1"/>
                </a:solidFill>
              </a:rPr>
            </a:br>
            <a:r>
              <a:rPr lang="en-US" sz="3200">
                <a:solidFill>
                  <a:schemeClr val="bg1"/>
                </a:solidFill>
              </a:rPr>
              <a:t>Exhibition </a:t>
            </a:r>
            <a:r>
              <a:rPr lang="en-US" sz="3200" dirty="0">
                <a:solidFill>
                  <a:schemeClr val="bg1"/>
                </a:solidFill>
              </a:rPr>
              <a:t>at Galerie Ileana </a:t>
            </a:r>
            <a:r>
              <a:rPr lang="en-US" sz="3200" dirty="0" err="1">
                <a:solidFill>
                  <a:schemeClr val="bg1"/>
                </a:solidFill>
              </a:rPr>
              <a:t>Sonnabend</a:t>
            </a:r>
            <a:r>
              <a:rPr lang="en-US" sz="3200" dirty="0">
                <a:solidFill>
                  <a:schemeClr val="bg1"/>
                </a:solidFill>
              </a:rPr>
              <a:t>, Paris, 1965. </a:t>
            </a:r>
            <a:br>
              <a:rPr lang="en-US" sz="3200" dirty="0">
                <a:solidFill>
                  <a:schemeClr val="bg1"/>
                </a:solidFill>
              </a:rPr>
            </a:br>
            <a:r>
              <a:rPr lang="en-US" sz="3200" dirty="0" err="1">
                <a:solidFill>
                  <a:schemeClr val="bg1"/>
                </a:solidFill>
              </a:rPr>
              <a:t>Shunk-Kender</a:t>
            </a:r>
            <a:r>
              <a:rPr lang="en-US" sz="3200" dirty="0">
                <a:solidFill>
                  <a:schemeClr val="bg1"/>
                </a:solidFill>
              </a:rPr>
              <a:t> © Roy Lichtenstein Foundation</a:t>
            </a:r>
            <a:br>
              <a:rPr lang="en-US" sz="3200" dirty="0">
                <a:solidFill>
                  <a:schemeClr val="bg1"/>
                </a:solidFill>
              </a:rPr>
            </a:br>
            <a:br>
              <a:rPr lang="en-US" sz="3200" dirty="0">
                <a:solidFill>
                  <a:schemeClr val="bg1"/>
                </a:solidFill>
              </a:rPr>
            </a:br>
            <a:br>
              <a:rPr lang="en-US" sz="3200" dirty="0">
                <a:solidFill>
                  <a:schemeClr val="bg1"/>
                </a:solidFill>
              </a:rPr>
            </a:br>
            <a:br>
              <a:rPr lang="en-US" sz="3200" dirty="0">
                <a:solidFill>
                  <a:schemeClr val="bg1"/>
                </a:solidFill>
              </a:rPr>
            </a:br>
            <a:br>
              <a:rPr lang="en-US" sz="3200" dirty="0">
                <a:solidFill>
                  <a:schemeClr val="bg1"/>
                </a:solidFill>
              </a:rPr>
            </a:br>
            <a:endParaRPr lang="en-US" sz="3200" dirty="0">
              <a:solidFill>
                <a:schemeClr val="bg1"/>
              </a:solidFill>
            </a:endParaRPr>
          </a:p>
        </p:txBody>
      </p:sp>
      <p:pic>
        <p:nvPicPr>
          <p:cNvPr id="6146" name="Picture 2" descr="Σχετική εικόνα">
            <a:extLst>
              <a:ext uri="{FF2B5EF4-FFF2-40B4-BE49-F238E27FC236}">
                <a16:creationId xmlns:a16="http://schemas.microsoft.com/office/drawing/2014/main" id="{8A398880-CD88-4B57-AB51-B78E8C937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222" y="1531180"/>
            <a:ext cx="6609789" cy="5174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295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6BB9-347F-4A05-9CD1-8BAAF6F804FF}"/>
              </a:ext>
            </a:extLst>
          </p:cNvPr>
          <p:cNvSpPr>
            <a:spLocks noGrp="1"/>
          </p:cNvSpPr>
          <p:nvPr>
            <p:ph type="title"/>
          </p:nvPr>
        </p:nvSpPr>
        <p:spPr>
          <a:xfrm>
            <a:off x="0" y="0"/>
            <a:ext cx="9143999" cy="1223777"/>
          </a:xfrm>
        </p:spPr>
        <p:txBody>
          <a:bodyPr vert="horz" lIns="91440" tIns="45720" rIns="91440" bIns="45720" rtlCol="0" anchor="b">
            <a:normAutofit fontScale="90000"/>
          </a:bodyPr>
          <a:lstStyle/>
          <a:p>
            <a:pPr algn="ct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br>
              <a:rPr lang="en-US" sz="800" kern="1200" dirty="0">
                <a:solidFill>
                  <a:schemeClr val="bg1"/>
                </a:solidFill>
                <a:latin typeface="+mj-lt"/>
                <a:ea typeface="+mj-ea"/>
                <a:cs typeface="+mj-cs"/>
              </a:rPr>
            </a:br>
            <a:r>
              <a:rPr lang="en-US" sz="2900" kern="1200" dirty="0">
                <a:solidFill>
                  <a:schemeClr val="bg1"/>
                </a:solidFill>
                <a:latin typeface="+mj-lt"/>
                <a:ea typeface="+mj-ea"/>
                <a:cs typeface="+mj-cs"/>
              </a:rPr>
              <a:t>Sinking Sun, 1964, oil and magna on canvas</a:t>
            </a:r>
            <a:br>
              <a:rPr lang="en-US" sz="2900" kern="1200" dirty="0">
                <a:solidFill>
                  <a:schemeClr val="bg1"/>
                </a:solidFill>
                <a:latin typeface="+mj-lt"/>
                <a:ea typeface="+mj-ea"/>
                <a:cs typeface="+mj-cs"/>
              </a:rPr>
            </a:br>
            <a:r>
              <a:rPr lang="en-US" sz="2900" kern="1200" dirty="0">
                <a:solidFill>
                  <a:schemeClr val="bg1"/>
                </a:solidFill>
                <a:latin typeface="+mj-lt"/>
                <a:ea typeface="+mj-ea"/>
                <a:cs typeface="+mj-cs"/>
              </a:rPr>
              <a:t>68 x 80 in. 172.7 x 203.2 cm, private collection</a:t>
            </a:r>
            <a:br>
              <a:rPr lang="en-US" sz="800" kern="1200" dirty="0">
                <a:solidFill>
                  <a:schemeClr val="bg1"/>
                </a:solidFill>
                <a:latin typeface="+mj-lt"/>
                <a:ea typeface="+mj-ea"/>
                <a:cs typeface="+mj-cs"/>
              </a:rPr>
            </a:br>
            <a:endParaRPr lang="en-US" sz="2900" kern="1200" dirty="0">
              <a:solidFill>
                <a:schemeClr val="bg1"/>
              </a:solidFill>
              <a:latin typeface="+mj-lt"/>
              <a:ea typeface="+mj-ea"/>
              <a:cs typeface="+mj-cs"/>
            </a:endParaRPr>
          </a:p>
        </p:txBody>
      </p:sp>
      <p:pic>
        <p:nvPicPr>
          <p:cNvPr id="1026" name="Picture 2" descr="Αποτέλεσμα εικόνας για Roy Lichtenstein Sinking Sun">
            <a:extLst>
              <a:ext uri="{FF2B5EF4-FFF2-40B4-BE49-F238E27FC236}">
                <a16:creationId xmlns:a16="http://schemas.microsoft.com/office/drawing/2014/main" id="{B8D56347-09FC-4593-9B88-F8521C4521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791"/>
          <a:stretch/>
        </p:blipFill>
        <p:spPr bwMode="auto">
          <a:xfrm>
            <a:off x="766913" y="968189"/>
            <a:ext cx="7610174" cy="570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616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Sunrise medium">
            <a:extLst>
              <a:ext uri="{FF2B5EF4-FFF2-40B4-BE49-F238E27FC236}">
                <a16:creationId xmlns:a16="http://schemas.microsoft.com/office/drawing/2014/main" id="{816C257F-B189-40E8-AE8F-A57BE71E2A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056" r="14610"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7686509-3EBA-430C-BFD2-DF0F45A2A694}"/>
              </a:ext>
            </a:extLst>
          </p:cNvPr>
          <p:cNvSpPr>
            <a:spLocks noGrp="1"/>
          </p:cNvSpPr>
          <p:nvPr>
            <p:ph type="title"/>
          </p:nvPr>
        </p:nvSpPr>
        <p:spPr>
          <a:xfrm>
            <a:off x="694311" y="4831765"/>
            <a:ext cx="2400300" cy="1071062"/>
          </a:xfrm>
          <a:solidFill>
            <a:srgbClr val="262626"/>
          </a:solidFill>
          <a:ln w="257175" cap="sq" cmpd="sng" algn="ctr">
            <a:solidFill>
              <a:srgbClr val="262626">
                <a:alpha val="60000"/>
              </a:srgbClr>
            </a:solidFill>
            <a:prstDash val="solid"/>
            <a:miter lim="800000"/>
          </a:ln>
        </p:spPr>
        <p:txBody>
          <a:bodyPr wrap="square" anchor="ctr">
            <a:normAutofit fontScale="90000"/>
          </a:bodyPr>
          <a:lstStyle/>
          <a:p>
            <a:pPr algn="ctr"/>
            <a:r>
              <a:rPr lang="en-US" sz="2100" dirty="0">
                <a:solidFill>
                  <a:schemeClr val="lt1"/>
                </a:solidFill>
              </a:rPr>
              <a:t>Sunrise, 1965, oil on canvas, </a:t>
            </a:r>
            <a:r>
              <a:rPr lang="fr-FR" sz="2100" dirty="0">
                <a:solidFill>
                  <a:schemeClr val="lt1"/>
                </a:solidFill>
              </a:rPr>
              <a:t>91,4 × 172,7 cm, </a:t>
            </a:r>
            <a:r>
              <a:rPr lang="fr-FR" sz="2100" dirty="0" err="1">
                <a:solidFill>
                  <a:schemeClr val="lt1"/>
                </a:solidFill>
              </a:rPr>
              <a:t>Estate</a:t>
            </a:r>
            <a:r>
              <a:rPr lang="fr-FR" sz="2100" dirty="0">
                <a:solidFill>
                  <a:schemeClr val="lt1"/>
                </a:solidFill>
              </a:rPr>
              <a:t> of Roy Lichtenstein New York</a:t>
            </a:r>
            <a:endParaRPr lang="en-US" sz="2100" dirty="0">
              <a:solidFill>
                <a:schemeClr val="lt1"/>
              </a:solidFill>
            </a:endParaRPr>
          </a:p>
        </p:txBody>
      </p:sp>
    </p:spTree>
    <p:extLst>
      <p:ext uri="{BB962C8B-B14F-4D97-AF65-F5344CB8AC3E}">
        <p14:creationId xmlns:p14="http://schemas.microsoft.com/office/powerpoint/2010/main" val="351877377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315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B0EC-781D-488B-B49D-BB87CE978AE1}"/>
              </a:ext>
            </a:extLst>
          </p:cNvPr>
          <p:cNvSpPr>
            <a:spLocks noGrp="1"/>
          </p:cNvSpPr>
          <p:nvPr>
            <p:ph type="title"/>
          </p:nvPr>
        </p:nvSpPr>
        <p:spPr/>
        <p:txBody>
          <a:bodyPr>
            <a:normAutofit fontScale="90000"/>
          </a:bodyPr>
          <a:lstStyle/>
          <a:p>
            <a:pPr algn="ctr"/>
            <a:r>
              <a:rPr lang="en-US" sz="2800" dirty="0">
                <a:solidFill>
                  <a:schemeClr val="bg1"/>
                </a:solidFill>
              </a:rPr>
              <a:t>Sunrise, 1965, Enamel on steel, One from an edition of five, 57.5 × 91.5 cm, Basil &amp; Elise </a:t>
            </a:r>
            <a:r>
              <a:rPr lang="en-US" sz="2800" dirty="0" err="1">
                <a:solidFill>
                  <a:schemeClr val="bg1"/>
                </a:solidFill>
              </a:rPr>
              <a:t>Goulandris</a:t>
            </a:r>
            <a:r>
              <a:rPr lang="en-US" sz="2800" dirty="0">
                <a:solidFill>
                  <a:schemeClr val="bg1"/>
                </a:solidFill>
              </a:rPr>
              <a:t> Foundation, Athens</a:t>
            </a:r>
            <a:br>
              <a:rPr lang="en-US" sz="2800" dirty="0"/>
            </a:br>
            <a:endParaRPr lang="en-US" sz="2800" dirty="0"/>
          </a:p>
        </p:txBody>
      </p:sp>
      <p:pic>
        <p:nvPicPr>
          <p:cNvPr id="4" name="Picture 3">
            <a:extLst>
              <a:ext uri="{FF2B5EF4-FFF2-40B4-BE49-F238E27FC236}">
                <a16:creationId xmlns:a16="http://schemas.microsoft.com/office/drawing/2014/main" id="{8177A346-DA17-4986-9C4A-074E5441F7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9603"/>
            <a:ext cx="9144000" cy="5143500"/>
          </a:xfrm>
          <a:prstGeom prst="rect">
            <a:avLst/>
          </a:prstGeom>
        </p:spPr>
      </p:pic>
    </p:spTree>
    <p:extLst>
      <p:ext uri="{BB962C8B-B14F-4D97-AF65-F5344CB8AC3E}">
        <p14:creationId xmlns:p14="http://schemas.microsoft.com/office/powerpoint/2010/main" val="737975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Sunrise by Roy Lichtenstein ">
            <a:extLst>
              <a:ext uri="{FF2B5EF4-FFF2-40B4-BE49-F238E27FC236}">
                <a16:creationId xmlns:a16="http://schemas.microsoft.com/office/drawing/2014/main" id="{F0D31E0B-7F93-4CA5-9D2E-77076CF4D7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2"/>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EA46D44E-3BB3-4C5C-AE56-517B85BDC00F}"/>
              </a:ext>
            </a:extLst>
          </p:cNvPr>
          <p:cNvSpPr>
            <a:spLocks noGrp="1"/>
          </p:cNvSpPr>
          <p:nvPr>
            <p:ph type="title"/>
          </p:nvPr>
        </p:nvSpPr>
        <p:spPr>
          <a:xfrm>
            <a:off x="694311" y="4831765"/>
            <a:ext cx="2400300" cy="1071062"/>
          </a:xfrm>
          <a:solidFill>
            <a:srgbClr val="262626"/>
          </a:solidFill>
          <a:ln w="257175" cap="sq" cmpd="sng" algn="ctr">
            <a:solidFill>
              <a:srgbClr val="262626">
                <a:alpha val="60000"/>
              </a:srgbClr>
            </a:solidFill>
            <a:prstDash val="solid"/>
            <a:miter lim="800000"/>
          </a:ln>
        </p:spPr>
        <p:txBody>
          <a:bodyPr wrap="square" anchor="ctr">
            <a:normAutofit fontScale="90000"/>
          </a:bodyPr>
          <a:lstStyle/>
          <a:p>
            <a:pPr algn="ctr"/>
            <a:r>
              <a:rPr lang="en-US" sz="2100" dirty="0">
                <a:solidFill>
                  <a:schemeClr val="lt1"/>
                </a:solidFill>
              </a:rPr>
              <a:t>Sunrise, 1965, Offset Lithograph, 18 x 24 cm, private collection</a:t>
            </a:r>
          </a:p>
        </p:txBody>
      </p:sp>
    </p:spTree>
    <p:extLst>
      <p:ext uri="{BB962C8B-B14F-4D97-AF65-F5344CB8AC3E}">
        <p14:creationId xmlns:p14="http://schemas.microsoft.com/office/powerpoint/2010/main" val="120675397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4" descr="Σχετική εικόνα">
            <a:extLst>
              <a:ext uri="{FF2B5EF4-FFF2-40B4-BE49-F238E27FC236}">
                <a16:creationId xmlns:a16="http://schemas.microsoft.com/office/drawing/2014/main" id="{8338D617-9FE6-47B8-B259-184919473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083" y="1090002"/>
            <a:ext cx="6955491" cy="556439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1A12EB68-AD80-4A2B-980E-E9809A834AE2}"/>
              </a:ext>
            </a:extLst>
          </p:cNvPr>
          <p:cNvSpPr>
            <a:spLocks noGrp="1"/>
          </p:cNvSpPr>
          <p:nvPr>
            <p:ph type="title"/>
          </p:nvPr>
        </p:nvSpPr>
        <p:spPr/>
        <p:txBody>
          <a:bodyPr>
            <a:normAutofit/>
          </a:bodyPr>
          <a:lstStyle/>
          <a:p>
            <a:pPr algn="ctr"/>
            <a:r>
              <a:rPr lang="en-US" sz="2100" dirty="0">
                <a:solidFill>
                  <a:schemeClr val="bg1"/>
                </a:solidFill>
              </a:rPr>
              <a:t>Sunrise, from Seven Objects in a Box, 1965, baked enamel on metal multiple, 216 x 279 x 25 mm, private collection</a:t>
            </a:r>
            <a:br>
              <a:rPr lang="en-US" sz="2100" dirty="0">
                <a:solidFill>
                  <a:schemeClr val="bg1"/>
                </a:solidFill>
              </a:rPr>
            </a:br>
            <a:br>
              <a:rPr lang="en-US" sz="2100" dirty="0"/>
            </a:br>
            <a:endParaRPr lang="en-US" sz="2100" dirty="0"/>
          </a:p>
        </p:txBody>
      </p:sp>
    </p:spTree>
    <p:extLst>
      <p:ext uri="{BB962C8B-B14F-4D97-AF65-F5344CB8AC3E}">
        <p14:creationId xmlns:p14="http://schemas.microsoft.com/office/powerpoint/2010/main" val="700555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8F5DB-D420-4CBC-B809-C01853F26048}"/>
              </a:ext>
            </a:extLst>
          </p:cNvPr>
          <p:cNvSpPr>
            <a:spLocks noGrp="1"/>
          </p:cNvSpPr>
          <p:nvPr>
            <p:ph type="title"/>
          </p:nvPr>
        </p:nvSpPr>
        <p:spPr/>
        <p:txBody>
          <a:bodyPr>
            <a:normAutofit/>
          </a:bodyPr>
          <a:lstStyle/>
          <a:p>
            <a:pPr algn="ctr"/>
            <a:r>
              <a:rPr lang="en-US" sz="2000" dirty="0">
                <a:solidFill>
                  <a:schemeClr val="bg1"/>
                </a:solidFill>
              </a:rPr>
              <a:t>White satin one-piece dress, silk-screen printed by Roy Lichtenstein. Dotted in red all over and the rising sun and clouds on the back. Front and left side opening. Ivory silk satin coat with left side front opening by buttons, The Kyoto Costume Institute</a:t>
            </a:r>
          </a:p>
        </p:txBody>
      </p:sp>
      <p:pic>
        <p:nvPicPr>
          <p:cNvPr id="4" name="Picture 3" descr="A close up of text on a white background&#10;&#10;Description automatically generated">
            <a:extLst>
              <a:ext uri="{FF2B5EF4-FFF2-40B4-BE49-F238E27FC236}">
                <a16:creationId xmlns:a16="http://schemas.microsoft.com/office/drawing/2014/main" id="{33EDDBDA-FAFA-4E6C-A31C-9E6DDA486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500"/>
            <a:ext cx="9144000" cy="5143500"/>
          </a:xfrm>
          <a:prstGeom prst="rect">
            <a:avLst/>
          </a:prstGeom>
        </p:spPr>
      </p:pic>
    </p:spTree>
    <p:extLst>
      <p:ext uri="{BB962C8B-B14F-4D97-AF65-F5344CB8AC3E}">
        <p14:creationId xmlns:p14="http://schemas.microsoft.com/office/powerpoint/2010/main" val="37241960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219</Words>
  <Application>Microsoft Office PowerPoint</Application>
  <PresentationFormat>On-screen Show (4:3)</PresentationFormat>
  <Paragraphs>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    Roy Lichtenstein, 1923 – 1997 Exhibition at Galerie Ileana Sonnabend, Paris, 1965.  Shunk-Kender © Roy Lichtenstein Foundation     </vt:lpstr>
      <vt:lpstr>                          Sinking Sun, 1964, oil and magna on canvas 68 x 80 in. 172.7 x 203.2 cm, private collection </vt:lpstr>
      <vt:lpstr>Sunrise, 1965, oil on canvas, 91,4 × 172,7 cm, Estate of Roy Lichtenstein New York</vt:lpstr>
      <vt:lpstr>Sunrise, 1965, Enamel on steel, One from an edition of five, 57.5 × 91.5 cm, Basil &amp; Elise Goulandris Foundation, Athens </vt:lpstr>
      <vt:lpstr>Sunrise, 1965, Offset Lithograph, 18 x 24 cm, private collection</vt:lpstr>
      <vt:lpstr>Sunrise, from Seven Objects in a Box, 1965, baked enamel on metal multiple, 216 x 279 x 25 mm, private collection  </vt:lpstr>
      <vt:lpstr>White satin one-piece dress, silk-screen printed by Roy Lichtenstein. Dotted in red all over and the rising sun and clouds on the back. Front and left side opening. Ivory silk satin coat with left side front opening by buttons, The Kyoto Costume Institute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Roy Lichtenstein, 1923 – 1997 Exhibition at Galerie Ileana Sonnabend, Paris, 1965.  Shunk-Kender © Roy Lichtenstein Foundation     </dc:title>
  <dc:creator>Amalia Spiliakou</dc:creator>
  <cp:lastModifiedBy>Amalia Spiliakou</cp:lastModifiedBy>
  <cp:revision>1</cp:revision>
  <dcterms:created xsi:type="dcterms:W3CDTF">2020-01-02T17:35:21Z</dcterms:created>
  <dcterms:modified xsi:type="dcterms:W3CDTF">2020-01-02T17:40:17Z</dcterms:modified>
</cp:coreProperties>
</file>