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64" r:id="rId2"/>
    <p:sldId id="463" r:id="rId3"/>
    <p:sldId id="453" r:id="rId4"/>
    <p:sldId id="471" r:id="rId5"/>
    <p:sldId id="454" r:id="rId6"/>
    <p:sldId id="469" r:id="rId7"/>
    <p:sldId id="470" r:id="rId8"/>
    <p:sldId id="468" r:id="rId9"/>
    <p:sldId id="467" r:id="rId10"/>
    <p:sldId id="4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F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B0BCBB-89F7-4BB5-9D31-17D6396849EB}" v="30" dt="2020-01-20T18:58:28.1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9DB0BCBB-89F7-4BB5-9D31-17D6396849EB}"/>
    <pc:docChg chg="custSel mod addSld delSld modSld">
      <pc:chgData name="Amalia Spiliakou" userId="f4bd6b91a0b5818a" providerId="LiveId" clId="{9DB0BCBB-89F7-4BB5-9D31-17D6396849EB}" dt="2020-01-20T18:59:52.196" v="103" actId="2711"/>
      <pc:docMkLst>
        <pc:docMk/>
      </pc:docMkLst>
      <pc:sldChg chg="modSp">
        <pc:chgData name="Amalia Spiliakou" userId="f4bd6b91a0b5818a" providerId="LiveId" clId="{9DB0BCBB-89F7-4BB5-9D31-17D6396849EB}" dt="2020-01-20T18:51:46.450" v="86" actId="20577"/>
        <pc:sldMkLst>
          <pc:docMk/>
          <pc:sldMk cId="0" sldId="453"/>
        </pc:sldMkLst>
        <pc:spChg chg="mod">
          <ac:chgData name="Amalia Spiliakou" userId="f4bd6b91a0b5818a" providerId="LiveId" clId="{9DB0BCBB-89F7-4BB5-9D31-17D6396849EB}" dt="2020-01-20T18:51:46.450" v="86" actId="20577"/>
          <ac:spMkLst>
            <pc:docMk/>
            <pc:sldMk cId="0" sldId="453"/>
            <ac:spMk id="4" creationId="{BBDAE2E9-885A-4291-B16F-EA66FCA0C4EC}"/>
          </ac:spMkLst>
        </pc:spChg>
      </pc:sldChg>
      <pc:sldChg chg="addSp delSp modSp add del mod setBg">
        <pc:chgData name="Amalia Spiliakou" userId="f4bd6b91a0b5818a" providerId="LiveId" clId="{9DB0BCBB-89F7-4BB5-9D31-17D6396849EB}" dt="2020-01-20T18:24:06.235" v="8" actId="2696"/>
        <pc:sldMkLst>
          <pc:docMk/>
          <pc:sldMk cId="4282058427" sldId="466"/>
        </pc:sldMkLst>
        <pc:spChg chg="del">
          <ac:chgData name="Amalia Spiliakou" userId="f4bd6b91a0b5818a" providerId="LiveId" clId="{9DB0BCBB-89F7-4BB5-9D31-17D6396849EB}" dt="2020-01-20T17:39:06.673" v="1" actId="478"/>
          <ac:spMkLst>
            <pc:docMk/>
            <pc:sldMk cId="4282058427" sldId="466"/>
            <ac:spMk id="2" creationId="{210026CE-C994-45F1-8501-5C6A7D2C08EC}"/>
          </ac:spMkLst>
        </pc:spChg>
        <pc:picChg chg="add mod">
          <ac:chgData name="Amalia Spiliakou" userId="f4bd6b91a0b5818a" providerId="LiveId" clId="{9DB0BCBB-89F7-4BB5-9D31-17D6396849EB}" dt="2020-01-20T17:39:12.976" v="3" actId="26606"/>
          <ac:picMkLst>
            <pc:docMk/>
            <pc:sldMk cId="4282058427" sldId="466"/>
            <ac:picMk id="1026" creationId="{1DFC0DF1-2B9B-45FB-835F-739DEC040894}"/>
          </ac:picMkLst>
        </pc:picChg>
      </pc:sldChg>
      <pc:sldChg chg="addSp delSp modSp add mod setBg">
        <pc:chgData name="Amalia Spiliakou" userId="f4bd6b91a0b5818a" providerId="LiveId" clId="{9DB0BCBB-89F7-4BB5-9D31-17D6396849EB}" dt="2020-01-20T18:59:52.196" v="103" actId="2711"/>
        <pc:sldMkLst>
          <pc:docMk/>
          <pc:sldMk cId="3226773826" sldId="467"/>
        </pc:sldMkLst>
        <pc:spChg chg="del">
          <ac:chgData name="Amalia Spiliakou" userId="f4bd6b91a0b5818a" providerId="LiveId" clId="{9DB0BCBB-89F7-4BB5-9D31-17D6396849EB}" dt="2020-01-20T18:23:49.153" v="5" actId="478"/>
          <ac:spMkLst>
            <pc:docMk/>
            <pc:sldMk cId="3226773826" sldId="467"/>
            <ac:spMk id="2" creationId="{919BE828-EA37-44C9-B5F1-CC7EDBEDC3D6}"/>
          </ac:spMkLst>
        </pc:spChg>
        <pc:spChg chg="add mod">
          <ac:chgData name="Amalia Spiliakou" userId="f4bd6b91a0b5818a" providerId="LiveId" clId="{9DB0BCBB-89F7-4BB5-9D31-17D6396849EB}" dt="2020-01-20T18:59:52.196" v="103" actId="2711"/>
          <ac:spMkLst>
            <pc:docMk/>
            <pc:sldMk cId="3226773826" sldId="467"/>
            <ac:spMk id="3" creationId="{AB216E54-5DE2-403B-B654-D3BC5D0D6A66}"/>
          </ac:spMkLst>
        </pc:spChg>
        <pc:picChg chg="add mod">
          <ac:chgData name="Amalia Spiliakou" userId="f4bd6b91a0b5818a" providerId="LiveId" clId="{9DB0BCBB-89F7-4BB5-9D31-17D6396849EB}" dt="2020-01-20T18:23:59.912" v="7" actId="26606"/>
          <ac:picMkLst>
            <pc:docMk/>
            <pc:sldMk cId="3226773826" sldId="467"/>
            <ac:picMk id="2050" creationId="{D09B1D69-BE5C-431F-875F-9291EB4377FF}"/>
          </ac:picMkLst>
        </pc:picChg>
      </pc:sldChg>
      <pc:sldChg chg="addSp delSp modSp add mod setBg">
        <pc:chgData name="Amalia Spiliakou" userId="f4bd6b91a0b5818a" providerId="LiveId" clId="{9DB0BCBB-89F7-4BB5-9D31-17D6396849EB}" dt="2020-01-20T18:25:06.751" v="12" actId="26606"/>
        <pc:sldMkLst>
          <pc:docMk/>
          <pc:sldMk cId="3811838491" sldId="468"/>
        </pc:sldMkLst>
        <pc:spChg chg="del">
          <ac:chgData name="Amalia Spiliakou" userId="f4bd6b91a0b5818a" providerId="LiveId" clId="{9DB0BCBB-89F7-4BB5-9D31-17D6396849EB}" dt="2020-01-20T18:25:04.393" v="11" actId="478"/>
          <ac:spMkLst>
            <pc:docMk/>
            <pc:sldMk cId="3811838491" sldId="468"/>
            <ac:spMk id="2" creationId="{F3C0C545-8638-438D-B64F-D9A4E9505E35}"/>
          </ac:spMkLst>
        </pc:spChg>
        <pc:picChg chg="add mod">
          <ac:chgData name="Amalia Spiliakou" userId="f4bd6b91a0b5818a" providerId="LiveId" clId="{9DB0BCBB-89F7-4BB5-9D31-17D6396849EB}" dt="2020-01-20T18:25:06.751" v="12" actId="26606"/>
          <ac:picMkLst>
            <pc:docMk/>
            <pc:sldMk cId="3811838491" sldId="468"/>
            <ac:picMk id="3074" creationId="{76CC2C3A-B9E0-4E6C-AF4A-C4D18E7378CC}"/>
          </ac:picMkLst>
        </pc:picChg>
      </pc:sldChg>
      <pc:sldChg chg="addSp delSp modSp add mod setBg">
        <pc:chgData name="Amalia Spiliakou" userId="f4bd6b91a0b5818a" providerId="LiveId" clId="{9DB0BCBB-89F7-4BB5-9D31-17D6396849EB}" dt="2020-01-20T18:26:20.064" v="16" actId="26606"/>
        <pc:sldMkLst>
          <pc:docMk/>
          <pc:sldMk cId="3097232857" sldId="469"/>
        </pc:sldMkLst>
        <pc:spChg chg="del">
          <ac:chgData name="Amalia Spiliakou" userId="f4bd6b91a0b5818a" providerId="LiveId" clId="{9DB0BCBB-89F7-4BB5-9D31-17D6396849EB}" dt="2020-01-20T18:26:15.706" v="14" actId="478"/>
          <ac:spMkLst>
            <pc:docMk/>
            <pc:sldMk cId="3097232857" sldId="469"/>
            <ac:spMk id="2" creationId="{8C9D9686-4838-4936-B853-3B8318098651}"/>
          </ac:spMkLst>
        </pc:spChg>
        <pc:picChg chg="add mod">
          <ac:chgData name="Amalia Spiliakou" userId="f4bd6b91a0b5818a" providerId="LiveId" clId="{9DB0BCBB-89F7-4BB5-9D31-17D6396849EB}" dt="2020-01-20T18:26:20.064" v="16" actId="26606"/>
          <ac:picMkLst>
            <pc:docMk/>
            <pc:sldMk cId="3097232857" sldId="469"/>
            <ac:picMk id="4098" creationId="{41F4E8AB-88B3-4B66-8EB9-86C00565563C}"/>
          </ac:picMkLst>
        </pc:picChg>
      </pc:sldChg>
      <pc:sldChg chg="addSp delSp modSp add mod setBg">
        <pc:chgData name="Amalia Spiliakou" userId="f4bd6b91a0b5818a" providerId="LiveId" clId="{9DB0BCBB-89F7-4BB5-9D31-17D6396849EB}" dt="2020-01-20T18:26:44.001" v="20" actId="26606"/>
        <pc:sldMkLst>
          <pc:docMk/>
          <pc:sldMk cId="529837212" sldId="470"/>
        </pc:sldMkLst>
        <pc:spChg chg="del">
          <ac:chgData name="Amalia Spiliakou" userId="f4bd6b91a0b5818a" providerId="LiveId" clId="{9DB0BCBB-89F7-4BB5-9D31-17D6396849EB}" dt="2020-01-20T18:26:27.274" v="18" actId="478"/>
          <ac:spMkLst>
            <pc:docMk/>
            <pc:sldMk cId="529837212" sldId="470"/>
            <ac:spMk id="2" creationId="{8C6A2155-4CC4-4CD2-BD90-2C71EC1CC166}"/>
          </ac:spMkLst>
        </pc:spChg>
        <pc:picChg chg="add mod">
          <ac:chgData name="Amalia Spiliakou" userId="f4bd6b91a0b5818a" providerId="LiveId" clId="{9DB0BCBB-89F7-4BB5-9D31-17D6396849EB}" dt="2020-01-20T18:26:44.001" v="20" actId="26606"/>
          <ac:picMkLst>
            <pc:docMk/>
            <pc:sldMk cId="529837212" sldId="470"/>
            <ac:picMk id="5122" creationId="{30F969A2-3FF1-4895-86E7-8F2E18A34276}"/>
          </ac:picMkLst>
        </pc:picChg>
      </pc:sldChg>
      <pc:sldChg chg="addSp delSp modSp add del">
        <pc:chgData name="Amalia Spiliakou" userId="f4bd6b91a0b5818a" providerId="LiveId" clId="{9DB0BCBB-89F7-4BB5-9D31-17D6396849EB}" dt="2020-01-20T18:54:25.488" v="87" actId="2696"/>
        <pc:sldMkLst>
          <pc:docMk/>
          <pc:sldMk cId="2297948576" sldId="471"/>
        </pc:sldMkLst>
        <pc:spChg chg="del">
          <ac:chgData name="Amalia Spiliakou" userId="f4bd6b91a0b5818a" providerId="LiveId" clId="{9DB0BCBB-89F7-4BB5-9D31-17D6396849EB}" dt="2020-01-20T18:27:14.931" v="22"/>
          <ac:spMkLst>
            <pc:docMk/>
            <pc:sldMk cId="2297948576" sldId="471"/>
            <ac:spMk id="2" creationId="{0CDE2FC0-5D25-467F-9895-CD425409374B}"/>
          </ac:spMkLst>
        </pc:spChg>
        <pc:spChg chg="del">
          <ac:chgData name="Amalia Spiliakou" userId="f4bd6b91a0b5818a" providerId="LiveId" clId="{9DB0BCBB-89F7-4BB5-9D31-17D6396849EB}" dt="2020-01-20T18:27:14.931" v="22"/>
          <ac:spMkLst>
            <pc:docMk/>
            <pc:sldMk cId="2297948576" sldId="471"/>
            <ac:spMk id="3" creationId="{E46FE65F-542D-4EE9-BA02-1E275FA73C13}"/>
          </ac:spMkLst>
        </pc:spChg>
        <pc:spChg chg="add del mod">
          <ac:chgData name="Amalia Spiliakou" userId="f4bd6b91a0b5818a" providerId="LiveId" clId="{9DB0BCBB-89F7-4BB5-9D31-17D6396849EB}" dt="2020-01-20T18:29:40.279" v="32" actId="478"/>
          <ac:spMkLst>
            <pc:docMk/>
            <pc:sldMk cId="2297948576" sldId="471"/>
            <ac:spMk id="4" creationId="{1FB9DFB4-172A-4590-B53E-88B9E4B2BD79}"/>
          </ac:spMkLst>
        </pc:spChg>
        <pc:spChg chg="add mod">
          <ac:chgData name="Amalia Spiliakou" userId="f4bd6b91a0b5818a" providerId="LiveId" clId="{9DB0BCBB-89F7-4BB5-9D31-17D6396849EB}" dt="2020-01-20T18:30:22.345" v="40" actId="27636"/>
          <ac:spMkLst>
            <pc:docMk/>
            <pc:sldMk cId="2297948576" sldId="471"/>
            <ac:spMk id="5" creationId="{F54FBD01-1EF6-4CE9-A7EE-15206161C10F}"/>
          </ac:spMkLst>
        </pc:spChg>
        <pc:picChg chg="add del">
          <ac:chgData name="Amalia Spiliakou" userId="f4bd6b91a0b5818a" providerId="LiveId" clId="{9DB0BCBB-89F7-4BB5-9D31-17D6396849EB}" dt="2020-01-20T18:29:40.279" v="32" actId="478"/>
          <ac:picMkLst>
            <pc:docMk/>
            <pc:sldMk cId="2297948576" sldId="471"/>
            <ac:picMk id="6146" creationId="{0486A04A-D358-4575-AA0A-7BA2C4D71E4F}"/>
          </ac:picMkLst>
        </pc:picChg>
      </pc:sldChg>
      <pc:sldChg chg="addSp delSp modSp add setBg">
        <pc:chgData name="Amalia Spiliakou" userId="f4bd6b91a0b5818a" providerId="LiveId" clId="{9DB0BCBB-89F7-4BB5-9D31-17D6396849EB}" dt="2020-01-20T18:59:25.316" v="101" actId="2711"/>
        <pc:sldMkLst>
          <pc:docMk/>
          <pc:sldMk cId="2677950812" sldId="471"/>
        </pc:sldMkLst>
        <pc:spChg chg="del">
          <ac:chgData name="Amalia Spiliakou" userId="f4bd6b91a0b5818a" providerId="LiveId" clId="{9DB0BCBB-89F7-4BB5-9D31-17D6396849EB}" dt="2020-01-20T18:56:25.728" v="89" actId="478"/>
          <ac:spMkLst>
            <pc:docMk/>
            <pc:sldMk cId="2677950812" sldId="471"/>
            <ac:spMk id="2" creationId="{25A5A565-1CF8-4E44-921F-428DE0892472}"/>
          </ac:spMkLst>
        </pc:spChg>
        <pc:spChg chg="add mod">
          <ac:chgData name="Amalia Spiliakou" userId="f4bd6b91a0b5818a" providerId="LiveId" clId="{9DB0BCBB-89F7-4BB5-9D31-17D6396849EB}" dt="2020-01-20T18:59:25.316" v="101" actId="2711"/>
          <ac:spMkLst>
            <pc:docMk/>
            <pc:sldMk cId="2677950812" sldId="471"/>
            <ac:spMk id="3" creationId="{70A0CD09-412A-4088-96D1-DA4D76747F74}"/>
          </ac:spMkLst>
        </pc:spChg>
        <pc:picChg chg="add mod">
          <ac:chgData name="Amalia Spiliakou" userId="f4bd6b91a0b5818a" providerId="LiveId" clId="{9DB0BCBB-89F7-4BB5-9D31-17D6396849EB}" dt="2020-01-20T18:57:00.337" v="93" actId="1076"/>
          <ac:picMkLst>
            <pc:docMk/>
            <pc:sldMk cId="2677950812" sldId="471"/>
            <ac:picMk id="1026" creationId="{6B468404-0BD7-489C-B401-3B8F339F0EC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9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88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8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75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97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9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14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97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13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B0F5C-D3CA-4338-B117-221AFC48812A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F9B86-F316-453C-8162-D859A4CB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4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gr.pinterest.com/pin/234327986836542117/?lp=true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fr/pin/545568942338828499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commons.wikimedia.org/wiki/File:Rogier_van_der_Weyden_Portrait_of_A_lady_C1460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rtdetails.tumblr.com/post/108224300875/rogier-van-der-weyden-portrait-of-a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560E5D27-0EDF-453F-930C-AF99C0B05604}"/>
              </a:ext>
            </a:extLst>
          </p:cNvPr>
          <p:cNvSpPr/>
          <p:nvPr/>
        </p:nvSpPr>
        <p:spPr>
          <a:xfrm>
            <a:off x="457200" y="409575"/>
            <a:ext cx="8248650" cy="5962650"/>
          </a:xfrm>
          <a:prstGeom prst="bevel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2">
                    <a:lumMod val="50000"/>
                  </a:schemeClr>
                </a:solidFill>
                <a:latin typeface="Footlight MT Light" panose="0204060206030A020304" pitchFamily="18" charset="0"/>
              </a:rPr>
              <a:t>An Unexpected Comparison!</a:t>
            </a:r>
          </a:p>
          <a:p>
            <a:pPr algn="ctr"/>
            <a:endParaRPr lang="en-US" sz="3600" dirty="0">
              <a:solidFill>
                <a:schemeClr val="tx2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3400" i="1" dirty="0">
                <a:solidFill>
                  <a:schemeClr val="tx2">
                    <a:lumMod val="50000"/>
                  </a:schemeClr>
                </a:solidFill>
                <a:latin typeface="Footlight MT Light" panose="0204060206030A020304" pitchFamily="18" charset="0"/>
              </a:rPr>
              <a:t>Roger van der Weyden’s Portrait of a Lady, NGA, </a:t>
            </a:r>
            <a:r>
              <a:rPr lang="en-US" sz="3400" i="1" dirty="0" err="1">
                <a:solidFill>
                  <a:schemeClr val="tx2">
                    <a:lumMod val="50000"/>
                  </a:schemeClr>
                </a:solidFill>
                <a:latin typeface="Footlight MT Light" panose="0204060206030A020304" pitchFamily="18" charset="0"/>
              </a:rPr>
              <a:t>Washingon</a:t>
            </a:r>
            <a:r>
              <a:rPr lang="en-US" sz="3400" i="1" dirty="0">
                <a:solidFill>
                  <a:schemeClr val="tx2">
                    <a:lumMod val="50000"/>
                  </a:schemeClr>
                </a:solidFill>
                <a:latin typeface="Footlight MT Light" panose="0204060206030A020304" pitchFamily="18" charset="0"/>
              </a:rPr>
              <a:t>, D.C.</a:t>
            </a:r>
          </a:p>
          <a:p>
            <a:pPr algn="ctr"/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3400" i="1" dirty="0">
                <a:solidFill>
                  <a:schemeClr val="tx2">
                    <a:lumMod val="50000"/>
                  </a:schemeClr>
                </a:solidFill>
                <a:latin typeface="Footlight MT Light" panose="0204060206030A020304" pitchFamily="18" charset="0"/>
              </a:rPr>
              <a:t>A Shrine Head by an unknown Ife (Nigeria) artist, MIA, MN</a:t>
            </a:r>
          </a:p>
        </p:txBody>
      </p:sp>
    </p:spTree>
    <p:extLst>
      <p:ext uri="{BB962C8B-B14F-4D97-AF65-F5344CB8AC3E}">
        <p14:creationId xmlns:p14="http://schemas.microsoft.com/office/powerpoint/2010/main" val="1098208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F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Αποτέλεσμα εικόνας για Shrine Head, by unknown Ife (Nigeria) artist, 12th-14th century, Terracotta, 31.1 x 14.6 x 18.4 cm, Minneapolis Institute of Art">
            <a:extLst>
              <a:ext uri="{FF2B5EF4-FFF2-40B4-BE49-F238E27FC236}">
                <a16:creationId xmlns:a16="http://schemas.microsoft.com/office/drawing/2014/main" id="{E8E8EBF0-1D6C-47AE-990B-E3840D4B5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62" y="0"/>
            <a:ext cx="3395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Αποτέλεσμα εικόνας για Roger van der Weyden, Portrait of a Lady, c. 1460, oil on oak panel, 34 × 25.5 cm National Gallery, Washington, D.C.">
            <a:extLst>
              <a:ext uri="{FF2B5EF4-FFF2-40B4-BE49-F238E27FC236}">
                <a16:creationId xmlns:a16="http://schemas.microsoft.com/office/drawing/2014/main" id="{A6C12DA0-2CA6-481C-9A5F-487B924CF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0"/>
            <a:ext cx="5011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502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DAE2E9-885A-4291-B16F-EA66FCA0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" y="228600"/>
            <a:ext cx="4048125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3600" b="1" dirty="0">
                <a:solidFill>
                  <a:srgbClr val="C2AF80"/>
                </a:solidFill>
                <a:latin typeface="Gabriola" panose="04040605051002020D02" pitchFamily="82" charset="0"/>
              </a:rPr>
              <a:t>Shrine Head, Ife, </a:t>
            </a:r>
            <a:br>
              <a:rPr 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  <a:t>2th-14th century, Terracotta, </a:t>
            </a:r>
            <a:br>
              <a:rPr 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  <a:t>31.1 x 14.6 x 18.4 cm</a:t>
            </a:r>
            <a:br>
              <a:rPr 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  <a:t>Africa, Nigeria</a:t>
            </a:r>
            <a:br>
              <a:rPr 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  <a:t>Minneapolis</a:t>
            </a:r>
            <a:br>
              <a:rPr 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  <a:t>Institute of Arts</a:t>
            </a:r>
            <a:br>
              <a:rPr 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sz="8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sz="8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sz="1800" dirty="0">
                <a:solidFill>
                  <a:srgbClr val="C2AF80"/>
                </a:solidFill>
                <a:latin typeface="Gabriola" panose="04040605051002020D02" pitchFamily="82" charset="0"/>
                <a:hlinkClick r:id="rId2"/>
              </a:rPr>
              <a:t>https://gr.pinterest.com/pin/234327986836542117/?lp=true</a:t>
            </a:r>
            <a:br>
              <a:rPr lang="en-US" sz="18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endParaRPr lang="en-US" sz="1800" dirty="0">
              <a:solidFill>
                <a:srgbClr val="C2AF80"/>
              </a:solidFill>
              <a:latin typeface="Gabriola" panose="04040605051002020D02" pitchFamily="82" charset="0"/>
            </a:endParaRPr>
          </a:p>
        </p:txBody>
      </p:sp>
      <p:pic>
        <p:nvPicPr>
          <p:cNvPr id="207875" name="Picture 4" descr="h2_ifet_1.jpg">
            <a:extLst>
              <a:ext uri="{FF2B5EF4-FFF2-40B4-BE49-F238E27FC236}">
                <a16:creationId xmlns:a16="http://schemas.microsoft.com/office/drawing/2014/main" id="{F0A0262D-5F6B-473D-A84D-7900E0590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183356"/>
            <a:ext cx="4476750" cy="649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Σχετική εικόνα">
            <a:extLst>
              <a:ext uri="{FF2B5EF4-FFF2-40B4-BE49-F238E27FC236}">
                <a16:creationId xmlns:a16="http://schemas.microsoft.com/office/drawing/2014/main" id="{6B468404-0BD7-489C-B401-3B8F339F0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038" y="420900"/>
            <a:ext cx="4427923" cy="601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A0CD09-412A-4088-96D1-DA4D76747F74}"/>
              </a:ext>
            </a:extLst>
          </p:cNvPr>
          <p:cNvSpPr txBox="1"/>
          <p:nvPr/>
        </p:nvSpPr>
        <p:spPr>
          <a:xfrm>
            <a:off x="6924584" y="5042517"/>
            <a:ext cx="205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Gabriola" panose="04040605051002020D02" pitchFamily="82" charset="0"/>
                <a:hlinkClick r:id="rId3"/>
              </a:rPr>
              <a:t>https://www.pinterest.fr/pin/545568942338828499/</a:t>
            </a:r>
            <a:endParaRPr lang="en-US" sz="16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950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F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itle 1">
            <a:extLst>
              <a:ext uri="{FF2B5EF4-FFF2-40B4-BE49-F238E27FC236}">
                <a16:creationId xmlns:a16="http://schemas.microsoft.com/office/drawing/2014/main" id="{55D764C1-FE37-4A1B-A1FC-7C570EEEC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023" y="274638"/>
            <a:ext cx="3829051" cy="1143000"/>
          </a:xfrm>
        </p:spPr>
        <p:txBody>
          <a:bodyPr>
            <a:normAutofit fontScale="90000"/>
          </a:bodyPr>
          <a:lstStyle/>
          <a:p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3600" b="1" dirty="0">
                <a:solidFill>
                  <a:srgbClr val="C2AF80"/>
                </a:solidFill>
                <a:latin typeface="Gabriola" panose="04040605051002020D02" pitchFamily="82" charset="0"/>
              </a:rPr>
              <a:t>Roger van der Weyden, </a:t>
            </a:r>
            <a:br>
              <a:rPr lang="en-US" altLang="en-US" sz="36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altLang="en-US" sz="3600" b="1" i="1" dirty="0">
                <a:solidFill>
                  <a:srgbClr val="C2AF80"/>
                </a:solidFill>
                <a:latin typeface="Gabriola" panose="04040605051002020D02" pitchFamily="82" charset="0"/>
              </a:rPr>
              <a:t>Portrait of a Lady,</a:t>
            </a:r>
            <a:br>
              <a:rPr lang="en-US" altLang="en-US" sz="3600" b="1" i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alt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  <a:t>c. 1460,  oil on oak panel, </a:t>
            </a:r>
            <a:br>
              <a:rPr lang="en-US" alt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alt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  <a:t>34 × 25.5 cm, National Gallery of Art, Washington, D.C. </a:t>
            </a:r>
            <a:br>
              <a:rPr lang="en-US" alt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36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altLang="en-US" sz="1800" dirty="0">
                <a:solidFill>
                  <a:srgbClr val="C2AF80"/>
                </a:solidFill>
                <a:latin typeface="Gabriola" panose="04040605051002020D02" pitchFamily="82" charset="0"/>
              </a:rPr>
              <a:t>Credit: </a:t>
            </a:r>
            <a:r>
              <a:rPr lang="en-US" altLang="en-US" sz="1800" dirty="0">
                <a:solidFill>
                  <a:srgbClr val="C2AF80"/>
                </a:solidFill>
                <a:latin typeface="Gabriola" panose="04040605051002020D02" pitchFamily="82" charset="0"/>
                <a:hlinkClick r:id="rId2"/>
              </a:rPr>
              <a:t>https://commons.wikimedia.org/wiki/File:Rogier_van_der_Weyden_Portrait_of_A_lady_C1460.jpg</a:t>
            </a:r>
            <a:br>
              <a:rPr lang="en-US" altLang="en-US" sz="18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endParaRPr lang="en-US" altLang="en-US" sz="1800" dirty="0">
              <a:solidFill>
                <a:srgbClr val="C2AF80"/>
              </a:solidFill>
              <a:latin typeface="Gabriola" panose="04040605051002020D02" pitchFamily="82" charset="0"/>
            </a:endParaRPr>
          </a:p>
        </p:txBody>
      </p:sp>
      <p:pic>
        <p:nvPicPr>
          <p:cNvPr id="4098" name="Picture 2" descr="Αποτέλεσμα εικόνας για Roger van der Weyden, Portrait of a Lady, c. 1460, oil on oak panel, 34 × 25.5 cm National Gallery, Washington, D.C.">
            <a:extLst>
              <a:ext uri="{FF2B5EF4-FFF2-40B4-BE49-F238E27FC236}">
                <a16:creationId xmlns:a16="http://schemas.microsoft.com/office/drawing/2014/main" id="{71A2F8ED-76AF-4D9B-9F41-FBE672729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591" y="200025"/>
            <a:ext cx="4719386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66.media.tumblr.com/8360fcb1bc56e5d235624b0a9649efbb/tumblr_ni92qeWtGt1r1j7jvo1_500.png">
            <a:extLst>
              <a:ext uri="{FF2B5EF4-FFF2-40B4-BE49-F238E27FC236}">
                <a16:creationId xmlns:a16="http://schemas.microsoft.com/office/drawing/2014/main" id="{41F4E8AB-88B3-4B66-8EB9-86C00565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3" b="11728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232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66.media.tumblr.com/8650bd68c85c89d68da471ae14b113e4/tumblr_ni92qeWtGt1r1j7jvo2_1280.png">
            <a:extLst>
              <a:ext uri="{FF2B5EF4-FFF2-40B4-BE49-F238E27FC236}">
                <a16:creationId xmlns:a16="http://schemas.microsoft.com/office/drawing/2014/main" id="{30F969A2-3FF1-4895-86E7-8F2E18A342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6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83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Αποτέλεσμα εικόνας για ROGIER VAN DER WEYDEN Portrait of a Lady">
            <a:extLst>
              <a:ext uri="{FF2B5EF4-FFF2-40B4-BE49-F238E27FC236}">
                <a16:creationId xmlns:a16="http://schemas.microsoft.com/office/drawing/2014/main" id="{76CC2C3A-B9E0-4E6C-AF4A-C4D18E7378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" b="18378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838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ogier van der Weyden&#10;Portrait of a Lady (detail)&#10;(1460)">
            <a:extLst>
              <a:ext uri="{FF2B5EF4-FFF2-40B4-BE49-F238E27FC236}">
                <a16:creationId xmlns:a16="http://schemas.microsoft.com/office/drawing/2014/main" id="{D09B1D69-BE5C-431F-875F-9291EB4377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4" r="-2" b="22518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216E54-5DE2-403B-B654-D3BC5D0D6A66}"/>
              </a:ext>
            </a:extLst>
          </p:cNvPr>
          <p:cNvSpPr txBox="1"/>
          <p:nvPr/>
        </p:nvSpPr>
        <p:spPr>
          <a:xfrm rot="10800000" flipV="1">
            <a:off x="6249879" y="5637667"/>
            <a:ext cx="2627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Gabriola" panose="04040605051002020D02" pitchFamily="82" charset="0"/>
                <a:hlinkClick r:id="rId3"/>
              </a:rPr>
              <a:t>https://artdetails.tumblr.com/post/108224300875/rogier-van-der-weyden-portrait-of-a</a:t>
            </a:r>
            <a:endParaRPr lang="en-US" sz="1600" kern="1200" dirty="0">
              <a:solidFill>
                <a:schemeClr val="tx1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773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F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Αποτέλεσμα εικόνας για Shrine Head, by unknown Ife (Nigeria) artist, 12th-14th century, Terracotta, 31.1 x 14.6 x 18.4 cm, Minneapolis Institute of Art">
            <a:extLst>
              <a:ext uri="{FF2B5EF4-FFF2-40B4-BE49-F238E27FC236}">
                <a16:creationId xmlns:a16="http://schemas.microsoft.com/office/drawing/2014/main" id="{E8E8EBF0-1D6C-47AE-990B-E3840D4B5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62" y="0"/>
            <a:ext cx="3395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Αποτέλεσμα εικόνας για Roger van der Weyden, Portrait of a Lady, c. 1460, oil on oak panel, 34 × 25.5 cm National Gallery, Washington, D.C.">
            <a:extLst>
              <a:ext uri="{FF2B5EF4-FFF2-40B4-BE49-F238E27FC236}">
                <a16:creationId xmlns:a16="http://schemas.microsoft.com/office/drawing/2014/main" id="{A6C12DA0-2CA6-481C-9A5F-487B924CF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0"/>
            <a:ext cx="5011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588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62</Words>
  <Application>Microsoft Office PowerPoint</Application>
  <PresentationFormat>On-screen Show (4:3)</PresentationFormat>
  <Paragraphs>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Footlight MT Light</vt:lpstr>
      <vt:lpstr>Gabriola</vt:lpstr>
      <vt:lpstr>Office Theme</vt:lpstr>
      <vt:lpstr>PowerPoint Presentation</vt:lpstr>
      <vt:lpstr>PowerPoint Presentation</vt:lpstr>
      <vt:lpstr>                         Shrine Head, Ife,  2th-14th century, Terracotta,  31.1 x 14.6 x 18.4 cm Africa, Nigeria Minneapolis Institute of Arts   https://gr.pinterest.com/pin/234327986836542117/?lp=true </vt:lpstr>
      <vt:lpstr>PowerPoint Presentation</vt:lpstr>
      <vt:lpstr>                              Roger van der Weyden,  Portrait of a Lady, c. 1460,  oil on oak panel,  34 × 25.5 cm, National Gallery of Art, Washington, D.C.   Credit: https://commons.wikimedia.org/wiki/File:Rogier_van_der_Weyden_Portrait_of_A_lady_C1460.jpg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2020-01-20T18:26:43Z</dcterms:created>
  <dcterms:modified xsi:type="dcterms:W3CDTF">2020-01-20T18:59:56Z</dcterms:modified>
</cp:coreProperties>
</file>