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7" r:id="rId2"/>
    <p:sldId id="266" r:id="rId3"/>
    <p:sldId id="265" r:id="rId4"/>
    <p:sldId id="258" r:id="rId5"/>
    <p:sldId id="271" r:id="rId6"/>
    <p:sldId id="272" r:id="rId7"/>
    <p:sldId id="256" r:id="rId8"/>
    <p:sldId id="261" r:id="rId9"/>
    <p:sldId id="260" r:id="rId10"/>
    <p:sldId id="270" r:id="rId11"/>
    <p:sldId id="262" r:id="rId12"/>
    <p:sldId id="259" r:id="rId13"/>
    <p:sldId id="257" r:id="rId14"/>
    <p:sldId id="263" r:id="rId15"/>
    <p:sldId id="269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0A36E2A-C575-4DFF-9526-E202D75FE19C}" v="20" dt="2020-01-14T03:35:43.5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138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80A36E2A-C575-4DFF-9526-E202D75FE19C}"/>
    <pc:docChg chg="undo custSel mod addSld delSld modSld sldOrd">
      <pc:chgData name="Amalia Spiliakou" userId="f4bd6b91a0b5818a" providerId="LiveId" clId="{80A36E2A-C575-4DFF-9526-E202D75FE19C}" dt="2020-01-19T04:08:34.626" v="64" actId="6549"/>
      <pc:docMkLst>
        <pc:docMk/>
      </pc:docMkLst>
      <pc:sldChg chg="del">
        <pc:chgData name="Amalia Spiliakou" userId="f4bd6b91a0b5818a" providerId="LiveId" clId="{80A36E2A-C575-4DFF-9526-E202D75FE19C}" dt="2020-01-18T05:13:18.691" v="60" actId="2696"/>
        <pc:sldMkLst>
          <pc:docMk/>
          <pc:sldMk cId="3397441820" sldId="264"/>
        </pc:sldMkLst>
      </pc:sldChg>
      <pc:sldChg chg="addSp delSp modSp">
        <pc:chgData name="Amalia Spiliakou" userId="f4bd6b91a0b5818a" providerId="LiveId" clId="{80A36E2A-C575-4DFF-9526-E202D75FE19C}" dt="2020-01-14T03:34:09.772" v="44" actId="478"/>
        <pc:sldMkLst>
          <pc:docMk/>
          <pc:sldMk cId="80478686" sldId="265"/>
        </pc:sldMkLst>
        <pc:spChg chg="add del mod">
          <ac:chgData name="Amalia Spiliakou" userId="f4bd6b91a0b5818a" providerId="LiveId" clId="{80A36E2A-C575-4DFF-9526-E202D75FE19C}" dt="2020-01-14T03:34:09.772" v="44" actId="478"/>
          <ac:spMkLst>
            <pc:docMk/>
            <pc:sldMk cId="80478686" sldId="265"/>
            <ac:spMk id="2" creationId="{0FBD73B9-FCD5-422C-B364-818CD8CE3D93}"/>
          </ac:spMkLst>
        </pc:spChg>
      </pc:sldChg>
      <pc:sldChg chg="addSp delSp modSp ord">
        <pc:chgData name="Amalia Spiliakou" userId="f4bd6b91a0b5818a" providerId="LiveId" clId="{80A36E2A-C575-4DFF-9526-E202D75FE19C}" dt="2020-01-14T03:35:39.887" v="56" actId="478"/>
        <pc:sldMkLst>
          <pc:docMk/>
          <pc:sldMk cId="361730648" sldId="266"/>
        </pc:sldMkLst>
        <pc:spChg chg="add del mod">
          <ac:chgData name="Amalia Spiliakou" userId="f4bd6b91a0b5818a" providerId="LiveId" clId="{80A36E2A-C575-4DFF-9526-E202D75FE19C}" dt="2020-01-14T03:35:39.887" v="56" actId="478"/>
          <ac:spMkLst>
            <pc:docMk/>
            <pc:sldMk cId="361730648" sldId="266"/>
            <ac:spMk id="2" creationId="{C6B2B1F0-67AD-48B0-93EE-0B46D057CE87}"/>
          </ac:spMkLst>
        </pc:spChg>
      </pc:sldChg>
      <pc:sldChg chg="addSp delSp modSp ord">
        <pc:chgData name="Amalia Spiliakou" userId="f4bd6b91a0b5818a" providerId="LiveId" clId="{80A36E2A-C575-4DFF-9526-E202D75FE19C}" dt="2020-01-19T04:08:34.626" v="64" actId="6549"/>
        <pc:sldMkLst>
          <pc:docMk/>
          <pc:sldMk cId="2444769289" sldId="267"/>
        </pc:sldMkLst>
        <pc:spChg chg="add del mod">
          <ac:chgData name="Amalia Spiliakou" userId="f4bd6b91a0b5818a" providerId="LiveId" clId="{80A36E2A-C575-4DFF-9526-E202D75FE19C}" dt="2020-01-14T03:34:42.078" v="49"/>
          <ac:spMkLst>
            <pc:docMk/>
            <pc:sldMk cId="2444769289" sldId="267"/>
            <ac:spMk id="2" creationId="{7C329BBB-0735-4054-AAD9-EC048E3D8A84}"/>
          </ac:spMkLst>
        </pc:spChg>
        <pc:spChg chg="add mod">
          <ac:chgData name="Amalia Spiliakou" userId="f4bd6b91a0b5818a" providerId="LiveId" clId="{80A36E2A-C575-4DFF-9526-E202D75FE19C}" dt="2020-01-19T04:08:34.626" v="64" actId="6549"/>
          <ac:spMkLst>
            <pc:docMk/>
            <pc:sldMk cId="2444769289" sldId="267"/>
            <ac:spMk id="3" creationId="{900302DD-5EA8-404B-9F9B-B3946BED020F}"/>
          </ac:spMkLst>
        </pc:spChg>
      </pc:sldChg>
      <pc:sldChg chg="addSp delSp modSp add del mod setBg">
        <pc:chgData name="Amalia Spiliakou" userId="f4bd6b91a0b5818a" providerId="LiveId" clId="{80A36E2A-C575-4DFF-9526-E202D75FE19C}" dt="2020-01-18T05:13:47.721" v="63" actId="2696"/>
        <pc:sldMkLst>
          <pc:docMk/>
          <pc:sldMk cId="1638810001" sldId="273"/>
        </pc:sldMkLst>
        <pc:spChg chg="add del">
          <ac:chgData name="Amalia Spiliakou" userId="f4bd6b91a0b5818a" providerId="LiveId" clId="{80A36E2A-C575-4DFF-9526-E202D75FE19C}" dt="2020-01-13T04:15:21.035" v="8" actId="26606"/>
          <ac:spMkLst>
            <pc:docMk/>
            <pc:sldMk cId="1638810001" sldId="273"/>
            <ac:spMk id="71" creationId="{359427B8-4D04-499B-ADC4-C02F51AE0A82}"/>
          </ac:spMkLst>
        </pc:spChg>
        <pc:spChg chg="add del">
          <ac:chgData name="Amalia Spiliakou" userId="f4bd6b91a0b5818a" providerId="LiveId" clId="{80A36E2A-C575-4DFF-9526-E202D75FE19C}" dt="2020-01-13T04:15:21.035" v="8" actId="26606"/>
          <ac:spMkLst>
            <pc:docMk/>
            <pc:sldMk cId="1638810001" sldId="273"/>
            <ac:spMk id="73" creationId="{0724758F-AE3C-4CC9-B58A-FF0B12987A45}"/>
          </ac:spMkLst>
        </pc:spChg>
        <pc:picChg chg="add mod">
          <ac:chgData name="Amalia Spiliakou" userId="f4bd6b91a0b5818a" providerId="LiveId" clId="{80A36E2A-C575-4DFF-9526-E202D75FE19C}" dt="2020-01-13T04:15:21.040" v="9" actId="26606"/>
          <ac:picMkLst>
            <pc:docMk/>
            <pc:sldMk cId="1638810001" sldId="273"/>
            <ac:picMk id="21506" creationId="{97C32A8D-D2BF-4EC4-8849-B9E8DEDEBDA1}"/>
          </ac:picMkLst>
        </pc:picChg>
      </pc:sldChg>
      <pc:sldChg chg="addSp modSp add del mod setBg">
        <pc:chgData name="Amalia Spiliakou" userId="f4bd6b91a0b5818a" providerId="LiveId" clId="{80A36E2A-C575-4DFF-9526-E202D75FE19C}" dt="2020-01-18T05:13:38.074" v="61" actId="2696"/>
        <pc:sldMkLst>
          <pc:docMk/>
          <pc:sldMk cId="393813956" sldId="274"/>
        </pc:sldMkLst>
        <pc:picChg chg="add mod">
          <ac:chgData name="Amalia Spiliakou" userId="f4bd6b91a0b5818a" providerId="LiveId" clId="{80A36E2A-C575-4DFF-9526-E202D75FE19C}" dt="2020-01-13T06:29:09.580" v="12" actId="26606"/>
          <ac:picMkLst>
            <pc:docMk/>
            <pc:sldMk cId="393813956" sldId="274"/>
            <ac:picMk id="22530" creationId="{E23B6B60-79D4-47C0-B4F4-FCCA89F1AA8A}"/>
          </ac:picMkLst>
        </pc:picChg>
      </pc:sldChg>
      <pc:sldChg chg="addSp modSp add del mod setBg">
        <pc:chgData name="Amalia Spiliakou" userId="f4bd6b91a0b5818a" providerId="LiveId" clId="{80A36E2A-C575-4DFF-9526-E202D75FE19C}" dt="2020-01-18T05:13:39.026" v="62" actId="2696"/>
        <pc:sldMkLst>
          <pc:docMk/>
          <pc:sldMk cId="4097528492" sldId="275"/>
        </pc:sldMkLst>
        <pc:picChg chg="add mod">
          <ac:chgData name="Amalia Spiliakou" userId="f4bd6b91a0b5818a" providerId="LiveId" clId="{80A36E2A-C575-4DFF-9526-E202D75FE19C}" dt="2020-01-13T06:29:36.801" v="15" actId="26606"/>
          <ac:picMkLst>
            <pc:docMk/>
            <pc:sldMk cId="4097528492" sldId="275"/>
            <ac:picMk id="23554" creationId="{519A02DB-BD35-42F7-8F6D-07208A7C1F0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99BEB-B407-479C-B563-971AF237B241}" type="datetimeFigureOut">
              <a:rPr lang="en-US" smtClean="0"/>
              <a:t>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D6E5-4C35-41D1-99B3-B4DB0D26E4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908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99BEB-B407-479C-B563-971AF237B241}" type="datetimeFigureOut">
              <a:rPr lang="en-US" smtClean="0"/>
              <a:t>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D6E5-4C35-41D1-99B3-B4DB0D26E4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592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99BEB-B407-479C-B563-971AF237B241}" type="datetimeFigureOut">
              <a:rPr lang="en-US" smtClean="0"/>
              <a:t>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D6E5-4C35-41D1-99B3-B4DB0D26E4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673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99BEB-B407-479C-B563-971AF237B241}" type="datetimeFigureOut">
              <a:rPr lang="en-US" smtClean="0"/>
              <a:t>1/19/2020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D6E5-4C35-41D1-99B3-B4DB0D26E4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100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99BEB-B407-479C-B563-971AF237B241}" type="datetimeFigureOut">
              <a:rPr lang="en-US" smtClean="0"/>
              <a:t>1/19/2020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D6E5-4C35-41D1-99B3-B4DB0D26E4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382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99BEB-B407-479C-B563-971AF237B241}" type="datetimeFigureOut">
              <a:rPr lang="en-US" smtClean="0"/>
              <a:t>1/19/2020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D6E5-4C35-41D1-99B3-B4DB0D26E4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040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99BEB-B407-479C-B563-971AF237B241}" type="datetimeFigureOut">
              <a:rPr lang="en-US" smtClean="0"/>
              <a:t>1/19/2020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D6E5-4C35-41D1-99B3-B4DB0D26E4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349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99BEB-B407-479C-B563-971AF237B241}" type="datetimeFigureOut">
              <a:rPr lang="en-US" smtClean="0"/>
              <a:t>1/19/2020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D6E5-4C35-41D1-99B3-B4DB0D26E4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07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99BEB-B407-479C-B563-971AF237B241}" type="datetimeFigureOut">
              <a:rPr lang="en-US" smtClean="0"/>
              <a:t>1/19/2020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D6E5-4C35-41D1-99B3-B4DB0D26E4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198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99BEB-B407-479C-B563-971AF237B241}" type="datetimeFigureOut">
              <a:rPr lang="en-US" smtClean="0"/>
              <a:t>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D6E5-4C35-41D1-99B3-B4DB0D26E4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799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99BEB-B407-479C-B563-971AF237B241}" type="datetimeFigureOut">
              <a:rPr lang="en-US" smtClean="0"/>
              <a:t>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D6E5-4C35-41D1-99B3-B4DB0D26E4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902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C99BEB-B407-479C-B563-971AF237B241}" type="datetimeFigureOut">
              <a:rPr lang="en-US" smtClean="0"/>
              <a:t>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4FD6E5-4C35-41D1-99B3-B4DB0D26E4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620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www.davidmacchi.com/tourguide/Museo_Gregoriano_Profano_files/Media/IMG_1018/IMG_1018.jpg?disposition=download">
            <a:extLst>
              <a:ext uri="{FF2B5EF4-FFF2-40B4-BE49-F238E27FC236}">
                <a16:creationId xmlns:a16="http://schemas.microsoft.com/office/drawing/2014/main" id="{6E041971-2C59-4F19-89B8-3569F23B43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00302DD-5EA8-404B-9F9B-B3946BED020F}"/>
              </a:ext>
            </a:extLst>
          </p:cNvPr>
          <p:cNvSpPr txBox="1"/>
          <p:nvPr/>
        </p:nvSpPr>
        <p:spPr>
          <a:xfrm>
            <a:off x="314325" y="304799"/>
            <a:ext cx="583882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entury" panose="02040604050505020304" pitchFamily="18" charset="0"/>
              </a:rPr>
              <a:t>Heraklitos</a:t>
            </a:r>
            <a:r>
              <a:rPr lang="en-US" sz="4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entury" panose="02040604050505020304" pitchFamily="18" charset="0"/>
              </a:rPr>
              <a:t>, </a:t>
            </a:r>
            <a:r>
              <a:rPr lang="en-US" sz="40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entury" panose="02040604050505020304" pitchFamily="18" charset="0"/>
              </a:rPr>
              <a:t>Asarotos</a:t>
            </a:r>
            <a:r>
              <a:rPr lang="en-US" sz="4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entury" panose="02040604050505020304" pitchFamily="18" charset="0"/>
              </a:rPr>
              <a:t> Oikos (</a:t>
            </a:r>
            <a:r>
              <a:rPr lang="en-US" sz="40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entury" panose="02040604050505020304" pitchFamily="18" charset="0"/>
              </a:rPr>
              <a:t>Unswept</a:t>
            </a:r>
            <a:r>
              <a:rPr lang="en-US" sz="4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entury" panose="02040604050505020304" pitchFamily="18" charset="0"/>
              </a:rPr>
              <a:t> Floor), 2</a:t>
            </a:r>
            <a:r>
              <a:rPr lang="en-US" sz="4000" b="1" baseline="30000" dirty="0">
                <a:solidFill>
                  <a:schemeClr val="accent4">
                    <a:lumMod val="20000"/>
                    <a:lumOff val="80000"/>
                  </a:schemeClr>
                </a:solidFill>
                <a:latin typeface="Century" panose="02040604050505020304" pitchFamily="18" charset="0"/>
              </a:rPr>
              <a:t>nd</a:t>
            </a:r>
            <a:r>
              <a:rPr lang="en-US" sz="4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entury" panose="02040604050505020304" pitchFamily="18" charset="0"/>
              </a:rPr>
              <a:t> century AD, Mosaic, 4.05 x 4.05 meters, </a:t>
            </a:r>
            <a:r>
              <a:rPr lang="en-US" sz="40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entury" panose="02040604050505020304" pitchFamily="18" charset="0"/>
              </a:rPr>
              <a:t>Musei</a:t>
            </a:r>
            <a:r>
              <a:rPr lang="en-US" sz="4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entury" panose="02040604050505020304" pitchFamily="18" charset="0"/>
              </a:rPr>
              <a:t> </a:t>
            </a:r>
            <a:r>
              <a:rPr lang="en-US" sz="40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entury" panose="02040604050505020304" pitchFamily="18" charset="0"/>
              </a:rPr>
              <a:t>Vaticani</a:t>
            </a:r>
            <a:r>
              <a:rPr lang="en-US" sz="4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entury" panose="02040604050505020304" pitchFamily="18" charset="0"/>
              </a:rPr>
              <a:t>, Museo </a:t>
            </a:r>
            <a:r>
              <a:rPr lang="en-US" sz="40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entury" panose="02040604050505020304" pitchFamily="18" charset="0"/>
              </a:rPr>
              <a:t>Gregoriano</a:t>
            </a:r>
            <a:r>
              <a:rPr lang="en-US" sz="4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entury" panose="02040604050505020304" pitchFamily="18" charset="0"/>
              </a:rPr>
              <a:t> </a:t>
            </a:r>
            <a:r>
              <a:rPr lang="en-US" sz="40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entury" panose="02040604050505020304" pitchFamily="18" charset="0"/>
              </a:rPr>
              <a:t>Profano</a:t>
            </a:r>
            <a:r>
              <a:rPr lang="en-US" sz="4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entury" panose="02040604050505020304" pitchFamily="18" charset="0"/>
              </a:rPr>
              <a:t>, Rome</a:t>
            </a:r>
            <a:endParaRPr lang="en-US" sz="4000" dirty="0">
              <a:solidFill>
                <a:schemeClr val="accent4">
                  <a:lumMod val="20000"/>
                  <a:lumOff val="80000"/>
                </a:schemeClr>
              </a:solidFill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47692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Σχετική εικόνα">
            <a:extLst>
              <a:ext uri="{FF2B5EF4-FFF2-40B4-BE49-F238E27FC236}">
                <a16:creationId xmlns:a16="http://schemas.microsoft.com/office/drawing/2014/main" id="{E4CBCABD-4012-4B3E-8569-B766214829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7306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Αποτέλεσμα εικόνας για messy floor Mosaic Vatican Museum">
            <a:extLst>
              <a:ext uri="{FF2B5EF4-FFF2-40B4-BE49-F238E27FC236}">
                <a16:creationId xmlns:a16="http://schemas.microsoft.com/office/drawing/2014/main" id="{B433C1AE-23E5-4D93-8C85-AAB3BE4FA3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525" y="0"/>
            <a:ext cx="68373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478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sàrotos òikos mosaic">
            <a:extLst>
              <a:ext uri="{FF2B5EF4-FFF2-40B4-BE49-F238E27FC236}">
                <a16:creationId xmlns:a16="http://schemas.microsoft.com/office/drawing/2014/main" id="{0321848A-0E5A-400F-9F15-F150A77CBA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4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69847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0053478">
            <a:extLst>
              <a:ext uri="{FF2B5EF4-FFF2-40B4-BE49-F238E27FC236}">
                <a16:creationId xmlns:a16="http://schemas.microsoft.com/office/drawing/2014/main" id="{67AA4BF6-23E6-4AD3-BABA-BADD98278E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35" b="1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74866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Σχετική εικόνα">
            <a:extLst>
              <a:ext uri="{FF2B5EF4-FFF2-40B4-BE49-F238E27FC236}">
                <a16:creationId xmlns:a16="http://schemas.microsoft.com/office/drawing/2014/main" id="{0E40E531-4AE8-4893-B146-A98FC4579C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80" r="489" b="2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37156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upload.wikimedia.org/wikipedia/commons/thumb/4/45/Inside_pieces_photo-11.JPG/1453px-Inside_pieces_photo-11.JPG">
            <a:extLst>
              <a:ext uri="{FF2B5EF4-FFF2-40B4-BE49-F238E27FC236}">
                <a16:creationId xmlns:a16="http://schemas.microsoft.com/office/drawing/2014/main" id="{E245655A-0706-427D-8E55-8784ECF90D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90841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Σχετική εικόνα">
            <a:extLst>
              <a:ext uri="{FF2B5EF4-FFF2-40B4-BE49-F238E27FC236}">
                <a16:creationId xmlns:a16="http://schemas.microsoft.com/office/drawing/2014/main" id="{3C38E802-F94E-472C-BB72-CBEDDCF974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52912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Σχετική εικόνα">
            <a:extLst>
              <a:ext uri="{FF2B5EF4-FFF2-40B4-BE49-F238E27FC236}">
                <a16:creationId xmlns:a16="http://schemas.microsoft.com/office/drawing/2014/main" id="{B56CF506-46D1-483F-A598-62CD63AD6F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01" b="1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206E56BB-C8E6-4F70-B8BF-921C4912D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297716"/>
            <a:ext cx="9144000" cy="64008"/>
          </a:xfrm>
          <a:prstGeom prst="rect">
            <a:avLst/>
          </a:prstGeom>
          <a:solidFill>
            <a:schemeClr val="tx2">
              <a:lumMod val="50000"/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99643316-AB20-4DD1-8578-B5D7F033C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64214" y="3404998"/>
            <a:ext cx="6858002" cy="48006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9086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A close up of the Profane Museum's &quot;unswept room&quot; mosaic in the Vatican.">
            <a:extLst>
              <a:ext uri="{FF2B5EF4-FFF2-40B4-BE49-F238E27FC236}">
                <a16:creationId xmlns:a16="http://schemas.microsoft.com/office/drawing/2014/main" id="{4504DD3A-C19A-40EE-B185-CD11173F7C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56" r="8478" b="1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94242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Σχετική εικόνα">
            <a:extLst>
              <a:ext uri="{FF2B5EF4-FFF2-40B4-BE49-F238E27FC236}">
                <a16:creationId xmlns:a16="http://schemas.microsoft.com/office/drawing/2014/main" id="{91DF739A-B666-4647-A55A-605AE666FE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95" b="3305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206E56BB-C8E6-4F70-B8BF-921C4912D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297716"/>
            <a:ext cx="9144000" cy="64008"/>
          </a:xfrm>
          <a:prstGeom prst="rect">
            <a:avLst/>
          </a:prstGeom>
          <a:solidFill>
            <a:schemeClr val="tx2">
              <a:lumMod val="50000"/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99643316-AB20-4DD1-8578-B5D7F033C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64214" y="3404998"/>
            <a:ext cx="6858002" cy="48006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1135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Σχετική εικόνα">
            <a:extLst>
              <a:ext uri="{FF2B5EF4-FFF2-40B4-BE49-F238E27FC236}">
                <a16:creationId xmlns:a16="http://schemas.microsoft.com/office/drawing/2014/main" id="{A173F3AB-B142-4B68-A788-7550755195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33" b="-1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21312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upload.wikimedia.org/wikipedia/commons/3/36/Messy_floor_mosaic.jpg">
            <a:extLst>
              <a:ext uri="{FF2B5EF4-FFF2-40B4-BE49-F238E27FC236}">
                <a16:creationId xmlns:a16="http://schemas.microsoft.com/office/drawing/2014/main" id="{7277EDEE-D0A4-4304-BC62-54B30AE467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3" r="26356" b="-1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08093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snail shell mosaic">
            <a:extLst>
              <a:ext uri="{FF2B5EF4-FFF2-40B4-BE49-F238E27FC236}">
                <a16:creationId xmlns:a16="http://schemas.microsoft.com/office/drawing/2014/main" id="{71A3EC27-191F-460D-AC7C-AEFAA187D6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5" b="3505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69302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Σχετική εικόνα">
            <a:extLst>
              <a:ext uri="{FF2B5EF4-FFF2-40B4-BE49-F238E27FC236}">
                <a16:creationId xmlns:a16="http://schemas.microsoft.com/office/drawing/2014/main" id="{13FA0D58-1A41-4E13-BB3C-29DFB721E7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69" b="6173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99338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27</Words>
  <Application>Microsoft Office PowerPoint</Application>
  <PresentationFormat>On-screen Show (4:3)</PresentationFormat>
  <Paragraphs>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Century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2020-01-13T06:29:36Z</dcterms:created>
  <dcterms:modified xsi:type="dcterms:W3CDTF">2020-01-19T04:08:59Z</dcterms:modified>
</cp:coreProperties>
</file>