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E83466-CBFC-4D2A-9A3B-4BC5D5EF6F95}" v="3" dt="2020-01-21T07:31:40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FE83466-CBFC-4D2A-9A3B-4BC5D5EF6F95}"/>
    <pc:docChg chg="addSld delSld modSld">
      <pc:chgData name="Amalia Spiliakou" userId="f4bd6b91a0b5818a" providerId="LiveId" clId="{1FE83466-CBFC-4D2A-9A3B-4BC5D5EF6F95}" dt="2020-01-21T07:31:40.056" v="8"/>
      <pc:docMkLst>
        <pc:docMk/>
      </pc:docMkLst>
      <pc:sldChg chg="modSp">
        <pc:chgData name="Amalia Spiliakou" userId="f4bd6b91a0b5818a" providerId="LiveId" clId="{1FE83466-CBFC-4D2A-9A3B-4BC5D5EF6F95}" dt="2020-01-21T07:28:35.204" v="0" actId="14100"/>
        <pc:sldMkLst>
          <pc:docMk/>
          <pc:sldMk cId="3728207778" sldId="257"/>
        </pc:sldMkLst>
        <pc:picChg chg="mod">
          <ac:chgData name="Amalia Spiliakou" userId="f4bd6b91a0b5818a" providerId="LiveId" clId="{1FE83466-CBFC-4D2A-9A3B-4BC5D5EF6F95}" dt="2020-01-21T07:28:35.204" v="0" actId="14100"/>
          <ac:picMkLst>
            <pc:docMk/>
            <pc:sldMk cId="3728207778" sldId="257"/>
            <ac:picMk id="5" creationId="{3547BA27-7E31-4596-8CAE-FC8D6FC369BA}"/>
          </ac:picMkLst>
        </pc:picChg>
      </pc:sldChg>
      <pc:sldChg chg="modSp setBg">
        <pc:chgData name="Amalia Spiliakou" userId="f4bd6b91a0b5818a" providerId="LiveId" clId="{1FE83466-CBFC-4D2A-9A3B-4BC5D5EF6F95}" dt="2020-01-21T07:31:40.056" v="8"/>
        <pc:sldMkLst>
          <pc:docMk/>
          <pc:sldMk cId="2044477484" sldId="261"/>
        </pc:sldMkLst>
        <pc:picChg chg="mod">
          <ac:chgData name="Amalia Spiliakou" userId="f4bd6b91a0b5818a" providerId="LiveId" clId="{1FE83466-CBFC-4D2A-9A3B-4BC5D5EF6F95}" dt="2020-01-21T07:31:30.415" v="7" actId="14100"/>
          <ac:picMkLst>
            <pc:docMk/>
            <pc:sldMk cId="2044477484" sldId="261"/>
            <ac:picMk id="5" creationId="{9550D29F-855F-483C-A821-7BFBBCAAC3CB}"/>
          </ac:picMkLst>
        </pc:picChg>
      </pc:sldChg>
      <pc:sldChg chg="add del">
        <pc:chgData name="Amalia Spiliakou" userId="f4bd6b91a0b5818a" providerId="LiveId" clId="{1FE83466-CBFC-4D2A-9A3B-4BC5D5EF6F95}" dt="2020-01-21T07:28:50.919" v="3" actId="2696"/>
        <pc:sldMkLst>
          <pc:docMk/>
          <pc:sldMk cId="2030893409" sldId="262"/>
        </pc:sldMkLst>
      </pc:sldChg>
      <pc:sldChg chg="add del">
        <pc:chgData name="Amalia Spiliakou" userId="f4bd6b91a0b5818a" providerId="LiveId" clId="{1FE83466-CBFC-4D2A-9A3B-4BC5D5EF6F95}" dt="2020-01-21T07:28:51.783" v="4" actId="2696"/>
        <pc:sldMkLst>
          <pc:docMk/>
          <pc:sldMk cId="2582132566" sldId="263"/>
        </pc:sldMkLst>
      </pc:sldChg>
    </pc:docChg>
  </pc:docChgLst>
  <pc:docChgLst>
    <pc:chgData name="Amalia Spiliakou" userId="f4bd6b91a0b5818a" providerId="LiveId" clId="{2E19513E-06F0-4427-B12C-BF069121E76A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4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26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2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0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8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6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3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4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F215B-F616-4705-830F-43094C21A97C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9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7BA27-7E31-4596-8CAE-FC8D6FC36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07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red, colorful, wall&#10;&#10;Description automatically generated">
            <a:extLst>
              <a:ext uri="{FF2B5EF4-FFF2-40B4-BE49-F238E27FC236}">
                <a16:creationId xmlns:a16="http://schemas.microsoft.com/office/drawing/2014/main" id="{9550D29F-855F-483C-A821-7BFBBCAAC3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8" r="-2" b="-2"/>
          <a:stretch/>
        </p:blipFill>
        <p:spPr>
          <a:xfrm>
            <a:off x="241299" y="232957"/>
            <a:ext cx="8661401" cy="636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7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411D7708-029D-4055-BEAD-B91E64AD7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" r="659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61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515C69F5-46E9-404D-8B3C-A4E9005D7A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" r="7356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67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2019-05-27T13:55:01Z</dcterms:created>
  <dcterms:modified xsi:type="dcterms:W3CDTF">2020-01-21T07:31:48Z</dcterms:modified>
</cp:coreProperties>
</file>