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4" r:id="rId4"/>
    <p:sldId id="262" r:id="rId5"/>
    <p:sldId id="260" r:id="rId6"/>
    <p:sldId id="259" r:id="rId7"/>
    <p:sldId id="256" r:id="rId8"/>
    <p:sldId id="261" r:id="rId9"/>
    <p:sldId id="258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2A8060-57D5-4D06-9CD6-1F3B37D6A05F}" v="23" dt="2019-12-15T19:37:07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FF2A8060-57D5-4D06-9CD6-1F3B37D6A05F}"/>
    <pc:docChg chg="custSel addSld modSld">
      <pc:chgData name="Amalia Spiliakou" userId="f4bd6b91a0b5818a" providerId="LiveId" clId="{FF2A8060-57D5-4D06-9CD6-1F3B37D6A05F}" dt="2019-12-16T04:38:06.738" v="146" actId="2"/>
      <pc:docMkLst>
        <pc:docMk/>
      </pc:docMkLst>
      <pc:sldChg chg="addSp modSp setBg">
        <pc:chgData name="Amalia Spiliakou" userId="f4bd6b91a0b5818a" providerId="LiveId" clId="{FF2A8060-57D5-4D06-9CD6-1F3B37D6A05F}" dt="2019-12-16T04:38:06.738" v="146" actId="2"/>
        <pc:sldMkLst>
          <pc:docMk/>
          <pc:sldMk cId="2294693825" sldId="257"/>
        </pc:sldMkLst>
        <pc:spChg chg="add mod">
          <ac:chgData name="Amalia Spiliakou" userId="f4bd6b91a0b5818a" providerId="LiveId" clId="{FF2A8060-57D5-4D06-9CD6-1F3B37D6A05F}" dt="2019-12-16T04:38:06.738" v="146" actId="2"/>
          <ac:spMkLst>
            <pc:docMk/>
            <pc:sldMk cId="2294693825" sldId="257"/>
            <ac:spMk id="2" creationId="{04F85DF3-A868-4128-9B34-C7898EE8DDBD}"/>
          </ac:spMkLst>
        </pc:spChg>
      </pc:sldChg>
      <pc:sldChg chg="addSp modSp add setBg">
        <pc:chgData name="Amalia Spiliakou" userId="f4bd6b91a0b5818a" providerId="LiveId" clId="{FF2A8060-57D5-4D06-9CD6-1F3B37D6A05F}" dt="2019-12-15T19:37:33.932" v="144" actId="20577"/>
        <pc:sldMkLst>
          <pc:docMk/>
          <pc:sldMk cId="2054502685" sldId="265"/>
        </pc:sldMkLst>
        <pc:spChg chg="add mod">
          <ac:chgData name="Amalia Spiliakou" userId="f4bd6b91a0b5818a" providerId="LiveId" clId="{FF2A8060-57D5-4D06-9CD6-1F3B37D6A05F}" dt="2019-12-15T19:37:33.932" v="144" actId="20577"/>
          <ac:spMkLst>
            <pc:docMk/>
            <pc:sldMk cId="2054502685" sldId="265"/>
            <ac:spMk id="2" creationId="{A1345AF0-F738-4310-B38A-F54A992861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54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77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31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7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061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1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0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4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9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3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1156C-6AD6-4590-A445-19631E32649D}" type="datetimeFigureOut">
              <a:rPr lang="en-US" smtClean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72E21-C432-47A1-8965-A3A4867B6C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2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llflyforfood.net/2016/02/22/chora-church-kariye-museum-home-to-the-most-beautiful-mosaics-in-istanbul-turkey/" TargetMode="External"/><Relationship Id="rId2" Type="http://schemas.openxmlformats.org/officeDocument/2006/relationships/hyperlink" Target="https://hagiasophiaturkey.com/outer-narthex-mosaics-chora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thebyzantinelegacy.com/chora" TargetMode="External"/><Relationship Id="rId4" Type="http://schemas.openxmlformats.org/officeDocument/2006/relationships/hyperlink" Target="http://www.churchofchora.com/chora-outer-narthex-mosaic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Up 1">
            <a:extLst>
              <a:ext uri="{FF2B5EF4-FFF2-40B4-BE49-F238E27FC236}">
                <a16:creationId xmlns:a16="http://schemas.microsoft.com/office/drawing/2014/main" id="{04F85DF3-A868-4128-9B34-C7898EE8DDBD}"/>
              </a:ext>
            </a:extLst>
          </p:cNvPr>
          <p:cNvSpPr/>
          <p:nvPr/>
        </p:nvSpPr>
        <p:spPr>
          <a:xfrm>
            <a:off x="582706" y="618564"/>
            <a:ext cx="7978588" cy="5620871"/>
          </a:xfrm>
          <a:prstGeom prst="ribbon2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181200"/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3200" dirty="0">
                <a:solidFill>
                  <a:srgbClr val="181200"/>
                </a:solidFill>
                <a:latin typeface="Footlight MT Light" panose="0204060206030A020304" pitchFamily="18" charset="0"/>
              </a:rPr>
              <a:t>Church of the Holy Saviour in Chora</a:t>
            </a:r>
          </a:p>
          <a:p>
            <a:pPr algn="ctr"/>
            <a:endParaRPr lang="en-US" sz="3200" dirty="0">
              <a:solidFill>
                <a:srgbClr val="181200"/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3200" dirty="0">
                <a:solidFill>
                  <a:srgbClr val="181200"/>
                </a:solidFill>
                <a:latin typeface="Footlight MT Light" panose="0204060206030A020304" pitchFamily="18" charset="0"/>
              </a:rPr>
              <a:t>The Nativity Mosaic</a:t>
            </a:r>
          </a:p>
          <a:p>
            <a:pPr algn="ctr"/>
            <a:r>
              <a:rPr lang="en-US" sz="3200" dirty="0">
                <a:solidFill>
                  <a:srgbClr val="181200"/>
                </a:solidFill>
                <a:latin typeface="Footlight MT Light" panose="0204060206030A020304" pitchFamily="18" charset="0"/>
              </a:rPr>
              <a:t>in the Outer Narthex, </a:t>
            </a:r>
          </a:p>
          <a:p>
            <a:pPr algn="ctr"/>
            <a:r>
              <a:rPr lang="en-US" sz="3200" dirty="0">
                <a:solidFill>
                  <a:srgbClr val="181200"/>
                </a:solidFill>
                <a:latin typeface="Footlight MT Light" panose="0204060206030A020304" pitchFamily="18" charset="0"/>
              </a:rPr>
              <a:t>14</a:t>
            </a:r>
            <a:r>
              <a:rPr lang="en-US" sz="3200" baseline="30000" dirty="0">
                <a:solidFill>
                  <a:srgbClr val="181200"/>
                </a:solidFill>
                <a:latin typeface="Footlight MT Light" panose="0204060206030A020304" pitchFamily="18" charset="0"/>
              </a:rPr>
              <a:t>th</a:t>
            </a:r>
            <a:r>
              <a:rPr lang="en-US" sz="3200" dirty="0">
                <a:solidFill>
                  <a:srgbClr val="181200"/>
                </a:solidFill>
                <a:latin typeface="Footlight MT Light" panose="0204060206030A020304" pitchFamily="18" charset="0"/>
              </a:rPr>
              <a:t> century</a:t>
            </a:r>
          </a:p>
          <a:p>
            <a:pPr algn="ctr"/>
            <a:endParaRPr lang="en-US" sz="3600" dirty="0">
              <a:solidFill>
                <a:srgbClr val="181200"/>
              </a:solidFill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69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hora Church: Home to Some of the Most Beautiful Mosaics in Istanbul, Turkey">
            <a:extLst>
              <a:ext uri="{FF2B5EF4-FFF2-40B4-BE49-F238E27FC236}">
                <a16:creationId xmlns:a16="http://schemas.microsoft.com/office/drawing/2014/main" id="{7B0B4CE2-C155-4D27-949E-0BA3481A4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4" b="35613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79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ora Church: Home to Some of the Most Beautiful Mosaics in Istanbul, Turkey">
            <a:extLst>
              <a:ext uri="{FF2B5EF4-FFF2-40B4-BE49-F238E27FC236}">
                <a16:creationId xmlns:a16="http://schemas.microsoft.com/office/drawing/2014/main" id="{A867B630-AD8F-4D00-A954-B38383B39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8" b="25409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10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hora Church: Home to Some of the Most Beautiful Mosaics in Istanbul, Turkey">
            <a:extLst>
              <a:ext uri="{FF2B5EF4-FFF2-40B4-BE49-F238E27FC236}">
                <a16:creationId xmlns:a16="http://schemas.microsoft.com/office/drawing/2014/main" id="{3111B0C2-7AFB-440E-9C1A-1C88874124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139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6CF6D8E-EFBB-4029-9D96-6CAC44687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374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he Nativity of Christ">
            <a:extLst>
              <a:ext uri="{FF2B5EF4-FFF2-40B4-BE49-F238E27FC236}">
                <a16:creationId xmlns:a16="http://schemas.microsoft.com/office/drawing/2014/main" id="{414BFAD2-C97D-4EBB-BAA8-277242746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" b="1"/>
          <a:stretch/>
        </p:blipFill>
        <p:spPr bwMode="auto">
          <a:xfrm>
            <a:off x="20" y="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68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0887C29-0933-4E03-BE3D-EF3D6553A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3" r="314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35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 close up of an animal&#10;&#10;Description automatically generated">
            <a:extLst>
              <a:ext uri="{FF2B5EF4-FFF2-40B4-BE49-F238E27FC236}">
                <a16:creationId xmlns:a16="http://schemas.microsoft.com/office/drawing/2014/main" id="{9A15C030-87BB-4DA7-A418-122B8AEBB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38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Nativity, birth of Christ, Chora Museum (Chora Church), Outer Narthex">
            <a:extLst>
              <a:ext uri="{FF2B5EF4-FFF2-40B4-BE49-F238E27FC236}">
                <a16:creationId xmlns:a16="http://schemas.microsoft.com/office/drawing/2014/main" id="{877A3E28-3655-4EC8-A93C-D0E99A4D5B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836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5AF0-F738-4310-B38A-F54A9928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br>
              <a:rPr lang="en-US" sz="2000" b="1" dirty="0">
                <a:latin typeface="Footlight MT Light" panose="0204060206030A020304" pitchFamily="18" charset="0"/>
              </a:rPr>
            </a:br>
            <a:r>
              <a:rPr lang="en-US" sz="2200" b="1" dirty="0">
                <a:solidFill>
                  <a:srgbClr val="181200"/>
                </a:solidFill>
                <a:latin typeface="Footlight MT Light" panose="0204060206030A020304" pitchFamily="18" charset="0"/>
              </a:rPr>
              <a:t>Credits for the Photographs used, go to:</a:t>
            </a:r>
            <a:br>
              <a:rPr lang="en-US" sz="2200" b="1" dirty="0">
                <a:solidFill>
                  <a:srgbClr val="181200"/>
                </a:solidFill>
                <a:latin typeface="Footlight MT Light" panose="0204060206030A020304" pitchFamily="18" charset="0"/>
              </a:rPr>
            </a:br>
            <a:br>
              <a:rPr lang="en-US" sz="2200" b="1" dirty="0">
                <a:latin typeface="Footlight MT Light" panose="0204060206030A020304" pitchFamily="18" charset="0"/>
              </a:rPr>
            </a:br>
            <a:r>
              <a:rPr lang="en-US" sz="2200" dirty="0">
                <a:hlinkClick r:id="rId2"/>
              </a:rPr>
              <a:t>https://hagiasophiaturkey.com/outer-narthex-mosaics-chora/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>
                <a:hlinkClick r:id="rId3"/>
              </a:rPr>
              <a:t>https://www.willflyforfood.net/2016/02/22/chora-church-kariye-museum-home-to-the-most-beautiful-mosaics-in-istanbul-turkey/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>
                <a:hlinkClick r:id="rId4"/>
              </a:rPr>
              <a:t>http://www.churchofchora.com/chora-outer-narthex-mosaics.html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>
                <a:hlinkClick r:id="rId5"/>
              </a:rPr>
              <a:t>https://www.thebyzantinelegacy.com/chora</a:t>
            </a:r>
            <a:br>
              <a:rPr lang="en-US" sz="1400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4502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86</Words>
  <Application>Microsoft Office PowerPoint</Application>
  <PresentationFormat>On-screen Show (4:3)</PresentationFormat>
  <Paragraphs>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Footlight MT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Credits for the Photographs used, go to:  https://hagiasophiaturkey.com/outer-narthex-mosaics-chora/  https://www.willflyforfood.net/2016/02/22/chora-church-kariye-museum-home-to-the-most-beautiful-mosaics-in-istanbul-turkey/  http://www.churchofchora.com/chora-outer-narthex-mosaics.html  https://www.thebyzantinelegacy.com/chora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2019-12-15T17:01:55Z</dcterms:created>
  <dcterms:modified xsi:type="dcterms:W3CDTF">2019-12-16T04:38:14Z</dcterms:modified>
</cp:coreProperties>
</file>