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4" r:id="rId2"/>
    <p:sldId id="257" r:id="rId3"/>
    <p:sldId id="273" r:id="rId4"/>
    <p:sldId id="258" r:id="rId5"/>
    <p:sldId id="271" r:id="rId6"/>
    <p:sldId id="287" r:id="rId7"/>
    <p:sldId id="275" r:id="rId8"/>
    <p:sldId id="277" r:id="rId9"/>
    <p:sldId id="259" r:id="rId10"/>
    <p:sldId id="270" r:id="rId11"/>
    <p:sldId id="262" r:id="rId12"/>
    <p:sldId id="260" r:id="rId13"/>
    <p:sldId id="261" r:id="rId14"/>
    <p:sldId id="272" r:id="rId15"/>
    <p:sldId id="274" r:id="rId16"/>
    <p:sldId id="278" r:id="rId17"/>
    <p:sldId id="276" r:id="rId18"/>
    <p:sldId id="265" r:id="rId19"/>
    <p:sldId id="280" r:id="rId20"/>
    <p:sldId id="282" r:id="rId21"/>
    <p:sldId id="268" r:id="rId22"/>
    <p:sldId id="281" r:id="rId23"/>
    <p:sldId id="269" r:id="rId24"/>
    <p:sldId id="279" r:id="rId25"/>
    <p:sldId id="267" r:id="rId26"/>
    <p:sldId id="286" r:id="rId27"/>
    <p:sldId id="285" r:id="rId28"/>
    <p:sldId id="264" r:id="rId29"/>
    <p:sldId id="263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1006"/>
    <a:srgbClr val="38260E"/>
    <a:srgbClr val="4A3212"/>
    <a:srgbClr val="5427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FD55FC-4171-429D-A8A3-159BFD5EA0FA}" v="82" dt="2019-12-10T10:15:50.4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85" d="100"/>
          <a:sy n="85" d="100"/>
        </p:scale>
        <p:origin x="68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67FD55FC-4171-429D-A8A3-159BFD5EA0FA}"/>
    <pc:docChg chg="custSel addSld delSld modSld sldOrd">
      <pc:chgData name="Amalia Spiliakou" userId="f4bd6b91a0b5818a" providerId="LiveId" clId="{67FD55FC-4171-429D-A8A3-159BFD5EA0FA}" dt="2019-12-10T10:15:50.479" v="725" actId="1076"/>
      <pc:docMkLst>
        <pc:docMk/>
      </pc:docMkLst>
      <pc:sldChg chg="modSp ord">
        <pc:chgData name="Amalia Spiliakou" userId="f4bd6b91a0b5818a" providerId="LiveId" clId="{67FD55FC-4171-429D-A8A3-159BFD5EA0FA}" dt="2019-12-09T04:45:47.544" v="588" actId="20577"/>
        <pc:sldMkLst>
          <pc:docMk/>
          <pc:sldMk cId="2939808934" sldId="257"/>
        </pc:sldMkLst>
        <pc:spChg chg="mod">
          <ac:chgData name="Amalia Spiliakou" userId="f4bd6b91a0b5818a" providerId="LiveId" clId="{67FD55FC-4171-429D-A8A3-159BFD5EA0FA}" dt="2019-12-09T04:45:47.544" v="588" actId="20577"/>
          <ac:spMkLst>
            <pc:docMk/>
            <pc:sldMk cId="2939808934" sldId="257"/>
            <ac:spMk id="4" creationId="{0F701118-42D6-41B7-AD2C-DA85E9ACED05}"/>
          </ac:spMkLst>
        </pc:spChg>
      </pc:sldChg>
      <pc:sldChg chg="addSp delSp modSp">
        <pc:chgData name="Amalia Spiliakou" userId="f4bd6b91a0b5818a" providerId="LiveId" clId="{67FD55FC-4171-429D-A8A3-159BFD5EA0FA}" dt="2019-12-09T04:41:38.558" v="493" actId="207"/>
        <pc:sldMkLst>
          <pc:docMk/>
          <pc:sldMk cId="3498430533" sldId="259"/>
        </pc:sldMkLst>
        <pc:spChg chg="add del mod">
          <ac:chgData name="Amalia Spiliakou" userId="f4bd6b91a0b5818a" providerId="LiveId" clId="{67FD55FC-4171-429D-A8A3-159BFD5EA0FA}" dt="2019-12-09T04:41:38.558" v="493" actId="207"/>
          <ac:spMkLst>
            <pc:docMk/>
            <pc:sldMk cId="3498430533" sldId="259"/>
            <ac:spMk id="2" creationId="{C955C7C8-6226-4776-BC78-1AE4D93062C7}"/>
          </ac:spMkLst>
        </pc:spChg>
        <pc:spChg chg="add del mod">
          <ac:chgData name="Amalia Spiliakou" userId="f4bd6b91a0b5818a" providerId="LiveId" clId="{67FD55FC-4171-429D-A8A3-159BFD5EA0FA}" dt="2019-12-09T04:40:40.306" v="459" actId="478"/>
          <ac:spMkLst>
            <pc:docMk/>
            <pc:sldMk cId="3498430533" sldId="259"/>
            <ac:spMk id="3" creationId="{7F792938-A811-413C-8FA8-4B00F0B097AA}"/>
          </ac:spMkLst>
        </pc:spChg>
        <pc:picChg chg="add del">
          <ac:chgData name="Amalia Spiliakou" userId="f4bd6b91a0b5818a" providerId="LiveId" clId="{67FD55FC-4171-429D-A8A3-159BFD5EA0FA}" dt="2019-12-09T04:40:45.999" v="460" actId="478"/>
          <ac:picMkLst>
            <pc:docMk/>
            <pc:sldMk cId="3498430533" sldId="259"/>
            <ac:picMk id="2054" creationId="{69953B0B-7DAF-44DB-83D2-F4B2B82F9340}"/>
          </ac:picMkLst>
        </pc:picChg>
      </pc:sldChg>
      <pc:sldChg chg="modSp">
        <pc:chgData name="Amalia Spiliakou" userId="f4bd6b91a0b5818a" providerId="LiveId" clId="{67FD55FC-4171-429D-A8A3-159BFD5EA0FA}" dt="2019-12-09T04:45:18.184" v="573" actId="20577"/>
        <pc:sldMkLst>
          <pc:docMk/>
          <pc:sldMk cId="4208571156" sldId="260"/>
        </pc:sldMkLst>
        <pc:spChg chg="mod">
          <ac:chgData name="Amalia Spiliakou" userId="f4bd6b91a0b5818a" providerId="LiveId" clId="{67FD55FC-4171-429D-A8A3-159BFD5EA0FA}" dt="2019-12-09T04:45:18.184" v="573" actId="20577"/>
          <ac:spMkLst>
            <pc:docMk/>
            <pc:sldMk cId="4208571156" sldId="260"/>
            <ac:spMk id="2" creationId="{8AB7F0BF-3CC1-4EAC-98AD-E376718AB156}"/>
          </ac:spMkLst>
        </pc:spChg>
      </pc:sldChg>
      <pc:sldChg chg="modSp">
        <pc:chgData name="Amalia Spiliakou" userId="f4bd6b91a0b5818a" providerId="LiveId" clId="{67FD55FC-4171-429D-A8A3-159BFD5EA0FA}" dt="2019-12-09T04:47:10.558" v="674" actId="6549"/>
        <pc:sldMkLst>
          <pc:docMk/>
          <pc:sldMk cId="1181987548" sldId="261"/>
        </pc:sldMkLst>
        <pc:spChg chg="mod">
          <ac:chgData name="Amalia Spiliakou" userId="f4bd6b91a0b5818a" providerId="LiveId" clId="{67FD55FC-4171-429D-A8A3-159BFD5EA0FA}" dt="2019-12-09T04:47:10.558" v="674" actId="6549"/>
          <ac:spMkLst>
            <pc:docMk/>
            <pc:sldMk cId="1181987548" sldId="261"/>
            <ac:spMk id="2" creationId="{8E6E26C4-67EA-4A93-98CC-8C54973C088B}"/>
          </ac:spMkLst>
        </pc:spChg>
      </pc:sldChg>
      <pc:sldChg chg="modSp">
        <pc:chgData name="Amalia Spiliakou" userId="f4bd6b91a0b5818a" providerId="LiveId" clId="{67FD55FC-4171-429D-A8A3-159BFD5EA0FA}" dt="2019-12-09T04:43:21.724" v="537" actId="207"/>
        <pc:sldMkLst>
          <pc:docMk/>
          <pc:sldMk cId="149433016" sldId="262"/>
        </pc:sldMkLst>
        <pc:spChg chg="mod">
          <ac:chgData name="Amalia Spiliakou" userId="f4bd6b91a0b5818a" providerId="LiveId" clId="{67FD55FC-4171-429D-A8A3-159BFD5EA0FA}" dt="2019-12-09T04:43:21.724" v="537" actId="207"/>
          <ac:spMkLst>
            <pc:docMk/>
            <pc:sldMk cId="149433016" sldId="262"/>
            <ac:spMk id="2" creationId="{58956BBC-33A0-49B8-898B-250AC8EF3CCC}"/>
          </ac:spMkLst>
        </pc:spChg>
      </pc:sldChg>
      <pc:sldChg chg="modSp">
        <pc:chgData name="Amalia Spiliakou" userId="f4bd6b91a0b5818a" providerId="LiveId" clId="{67FD55FC-4171-429D-A8A3-159BFD5EA0FA}" dt="2019-12-10T05:01:59.251" v="682" actId="20577"/>
        <pc:sldMkLst>
          <pc:docMk/>
          <pc:sldMk cId="2090357134" sldId="269"/>
        </pc:sldMkLst>
        <pc:spChg chg="mod">
          <ac:chgData name="Amalia Spiliakou" userId="f4bd6b91a0b5818a" providerId="LiveId" clId="{67FD55FC-4171-429D-A8A3-159BFD5EA0FA}" dt="2019-12-10T05:01:59.251" v="682" actId="20577"/>
          <ac:spMkLst>
            <pc:docMk/>
            <pc:sldMk cId="2090357134" sldId="269"/>
            <ac:spMk id="2" creationId="{8946A0D8-20FE-4E26-A36D-54FE4D58DD08}"/>
          </ac:spMkLst>
        </pc:spChg>
      </pc:sldChg>
      <pc:sldChg chg="addSp modSp">
        <pc:chgData name="Amalia Spiliakou" userId="f4bd6b91a0b5818a" providerId="LiveId" clId="{67FD55FC-4171-429D-A8A3-159BFD5EA0FA}" dt="2019-12-10T10:15:50.479" v="725" actId="1076"/>
        <pc:sldMkLst>
          <pc:docMk/>
          <pc:sldMk cId="850395576" sldId="271"/>
        </pc:sldMkLst>
        <pc:spChg chg="mod">
          <ac:chgData name="Amalia Spiliakou" userId="f4bd6b91a0b5818a" providerId="LiveId" clId="{67FD55FC-4171-429D-A8A3-159BFD5EA0FA}" dt="2019-12-10T10:15:12.085" v="718" actId="6549"/>
          <ac:spMkLst>
            <pc:docMk/>
            <pc:sldMk cId="850395576" sldId="271"/>
            <ac:spMk id="2" creationId="{650DEE33-8123-4BB1-B54C-D2C1DBF9EFB5}"/>
          </ac:spMkLst>
        </pc:spChg>
        <pc:picChg chg="add mod">
          <ac:chgData name="Amalia Spiliakou" userId="f4bd6b91a0b5818a" providerId="LiveId" clId="{67FD55FC-4171-429D-A8A3-159BFD5EA0FA}" dt="2019-12-10T10:15:50.479" v="725" actId="1076"/>
          <ac:picMkLst>
            <pc:docMk/>
            <pc:sldMk cId="850395576" sldId="271"/>
            <ac:picMk id="1026" creationId="{384F3818-BBE7-44BA-948F-0F58E9C57E80}"/>
          </ac:picMkLst>
        </pc:picChg>
      </pc:sldChg>
      <pc:sldChg chg="modSp">
        <pc:chgData name="Amalia Spiliakou" userId="f4bd6b91a0b5818a" providerId="LiveId" clId="{67FD55FC-4171-429D-A8A3-159BFD5EA0FA}" dt="2019-12-10T05:51:16.736" v="696" actId="20577"/>
        <pc:sldMkLst>
          <pc:docMk/>
          <pc:sldMk cId="1874297239" sldId="279"/>
        </pc:sldMkLst>
        <pc:spChg chg="mod">
          <ac:chgData name="Amalia Spiliakou" userId="f4bd6b91a0b5818a" providerId="LiveId" clId="{67FD55FC-4171-429D-A8A3-159BFD5EA0FA}" dt="2019-12-10T05:51:16.736" v="696" actId="20577"/>
          <ac:spMkLst>
            <pc:docMk/>
            <pc:sldMk cId="1874297239" sldId="279"/>
            <ac:spMk id="2" creationId="{8889B5C7-F868-438A-9AAA-444E3B104C1A}"/>
          </ac:spMkLst>
        </pc:spChg>
      </pc:sldChg>
      <pc:sldChg chg="del">
        <pc:chgData name="Amalia Spiliakou" userId="f4bd6b91a0b5818a" providerId="LiveId" clId="{67FD55FC-4171-429D-A8A3-159BFD5EA0FA}" dt="2019-12-09T04:55:43.419" v="681" actId="47"/>
        <pc:sldMkLst>
          <pc:docMk/>
          <pc:sldMk cId="2161852157" sldId="283"/>
        </pc:sldMkLst>
      </pc:sldChg>
      <pc:sldChg chg="addSp delSp add setBg">
        <pc:chgData name="Amalia Spiliakou" userId="f4bd6b91a0b5818a" providerId="LiveId" clId="{67FD55FC-4171-429D-A8A3-159BFD5EA0FA}" dt="2019-12-09T04:01:05.159" v="30"/>
        <pc:sldMkLst>
          <pc:docMk/>
          <pc:sldMk cId="3952662190" sldId="284"/>
        </pc:sldMkLst>
        <pc:spChg chg="del">
          <ac:chgData name="Amalia Spiliakou" userId="f4bd6b91a0b5818a" providerId="LiveId" clId="{67FD55FC-4171-429D-A8A3-159BFD5EA0FA}" dt="2019-12-09T04:00:48.409" v="28" actId="478"/>
          <ac:spMkLst>
            <pc:docMk/>
            <pc:sldMk cId="3952662190" sldId="284"/>
            <ac:spMk id="2" creationId="{70169A89-9BF2-46A0-8525-B609AB26CB0D}"/>
          </ac:spMkLst>
        </pc:spChg>
        <pc:picChg chg="add">
          <ac:chgData name="Amalia Spiliakou" userId="f4bd6b91a0b5818a" providerId="LiveId" clId="{67FD55FC-4171-429D-A8A3-159BFD5EA0FA}" dt="2019-12-09T04:00:51.594" v="29"/>
          <ac:picMkLst>
            <pc:docMk/>
            <pc:sldMk cId="3952662190" sldId="284"/>
            <ac:picMk id="27650" creationId="{6468383C-CC08-440B-8D30-BA00B7439F40}"/>
          </ac:picMkLst>
        </pc:picChg>
      </pc:sldChg>
      <pc:sldChg chg="addSp modSp add setBg">
        <pc:chgData name="Amalia Spiliakou" userId="f4bd6b91a0b5818a" providerId="LiveId" clId="{67FD55FC-4171-429D-A8A3-159BFD5EA0FA}" dt="2019-12-10T05:49:23.280" v="694"/>
        <pc:sldMkLst>
          <pc:docMk/>
          <pc:sldMk cId="955749573" sldId="285"/>
        </pc:sldMkLst>
        <pc:spChg chg="mod">
          <ac:chgData name="Amalia Spiliakou" userId="f4bd6b91a0b5818a" providerId="LiveId" clId="{67FD55FC-4171-429D-A8A3-159BFD5EA0FA}" dt="2019-12-10T05:49:23.280" v="694"/>
          <ac:spMkLst>
            <pc:docMk/>
            <pc:sldMk cId="955749573" sldId="285"/>
            <ac:spMk id="2" creationId="{5213CCD7-514C-4CEC-8E60-9345E477C34C}"/>
          </ac:spMkLst>
        </pc:spChg>
        <pc:picChg chg="add mod">
          <ac:chgData name="Amalia Spiliakou" userId="f4bd6b91a0b5818a" providerId="LiveId" clId="{67FD55FC-4171-429D-A8A3-159BFD5EA0FA}" dt="2019-12-09T04:01:52.141" v="36" actId="1076"/>
          <ac:picMkLst>
            <pc:docMk/>
            <pc:sldMk cId="955749573" sldId="285"/>
            <ac:picMk id="28674" creationId="{1A785BC0-B66D-4450-9E8F-A96EBC067D86}"/>
          </ac:picMkLst>
        </pc:picChg>
      </pc:sldChg>
      <pc:sldChg chg="addSp modSp add setBg">
        <pc:chgData name="Amalia Spiliakou" userId="f4bd6b91a0b5818a" providerId="LiveId" clId="{67FD55FC-4171-429D-A8A3-159BFD5EA0FA}" dt="2019-12-09T04:09:08.234" v="131" actId="1076"/>
        <pc:sldMkLst>
          <pc:docMk/>
          <pc:sldMk cId="3665278324" sldId="286"/>
        </pc:sldMkLst>
        <pc:spChg chg="mod">
          <ac:chgData name="Amalia Spiliakou" userId="f4bd6b91a0b5818a" providerId="LiveId" clId="{67FD55FC-4171-429D-A8A3-159BFD5EA0FA}" dt="2019-12-09T04:08:36.456" v="127" actId="207"/>
          <ac:spMkLst>
            <pc:docMk/>
            <pc:sldMk cId="3665278324" sldId="286"/>
            <ac:spMk id="2" creationId="{7EC429EE-9F86-4AB4-9830-AECCBFA43DAF}"/>
          </ac:spMkLst>
        </pc:spChg>
        <pc:picChg chg="add mod">
          <ac:chgData name="Amalia Spiliakou" userId="f4bd6b91a0b5818a" providerId="LiveId" clId="{67FD55FC-4171-429D-A8A3-159BFD5EA0FA}" dt="2019-12-09T04:09:08.234" v="131" actId="1076"/>
          <ac:picMkLst>
            <pc:docMk/>
            <pc:sldMk cId="3665278324" sldId="286"/>
            <ac:picMk id="29698" creationId="{BB168B20-0715-4862-AE5F-46A04645A1C3}"/>
          </ac:picMkLst>
        </pc:picChg>
      </pc:sldChg>
      <pc:sldChg chg="addSp delSp modSp add setBg">
        <pc:chgData name="Amalia Spiliakou" userId="f4bd6b91a0b5818a" providerId="LiveId" clId="{67FD55FC-4171-429D-A8A3-159BFD5EA0FA}" dt="2019-12-09T04:46:14.823" v="628" actId="20577"/>
        <pc:sldMkLst>
          <pc:docMk/>
          <pc:sldMk cId="3502032138" sldId="287"/>
        </pc:sldMkLst>
        <pc:spChg chg="mod">
          <ac:chgData name="Amalia Spiliakou" userId="f4bd6b91a0b5818a" providerId="LiveId" clId="{67FD55FC-4171-429D-A8A3-159BFD5EA0FA}" dt="2019-12-09T04:46:14.823" v="628" actId="20577"/>
          <ac:spMkLst>
            <pc:docMk/>
            <pc:sldMk cId="3502032138" sldId="287"/>
            <ac:spMk id="2" creationId="{9C764B8A-A4F1-4BA6-B8E5-75A8AE634ECE}"/>
          </ac:spMkLst>
        </pc:spChg>
        <pc:picChg chg="add del mod">
          <ac:chgData name="Amalia Spiliakou" userId="f4bd6b91a0b5818a" providerId="LiveId" clId="{67FD55FC-4171-429D-A8A3-159BFD5EA0FA}" dt="2019-12-09T04:39:05.924" v="443" actId="478"/>
          <ac:picMkLst>
            <pc:docMk/>
            <pc:sldMk cId="3502032138" sldId="287"/>
            <ac:picMk id="30722" creationId="{7ED2957D-04FD-4ED9-BA78-8BF70B026CAE}"/>
          </ac:picMkLst>
        </pc:picChg>
        <pc:picChg chg="add mod">
          <ac:chgData name="Amalia Spiliakou" userId="f4bd6b91a0b5818a" providerId="LiveId" clId="{67FD55FC-4171-429D-A8A3-159BFD5EA0FA}" dt="2019-12-09T04:39:30.665" v="447" actId="1076"/>
          <ac:picMkLst>
            <pc:docMk/>
            <pc:sldMk cId="3502032138" sldId="287"/>
            <ac:picMk id="30724" creationId="{A155C34D-82F8-4C97-B173-1AE1D8156044}"/>
          </ac:picMkLst>
        </pc:picChg>
      </pc:sldChg>
      <pc:sldChg chg="addSp delSp modSp add del">
        <pc:chgData name="Amalia Spiliakou" userId="f4bd6b91a0b5818a" providerId="LiveId" clId="{67FD55FC-4171-429D-A8A3-159BFD5EA0FA}" dt="2019-12-09T04:49:50.635" v="680" actId="47"/>
        <pc:sldMkLst>
          <pc:docMk/>
          <pc:sldMk cId="2890337869" sldId="288"/>
        </pc:sldMkLst>
        <pc:picChg chg="add del mod">
          <ac:chgData name="Amalia Spiliakou" userId="f4bd6b91a0b5818a" providerId="LiveId" clId="{67FD55FC-4171-429D-A8A3-159BFD5EA0FA}" dt="2019-12-09T04:49:27.151" v="679" actId="478"/>
          <ac:picMkLst>
            <pc:docMk/>
            <pc:sldMk cId="2890337869" sldId="288"/>
            <ac:picMk id="31746" creationId="{E813BA90-643D-4517-9DB1-337CF545A445}"/>
          </ac:picMkLst>
        </pc:picChg>
      </pc:sldChg>
      <pc:sldChg chg="add del">
        <pc:chgData name="Amalia Spiliakou" userId="f4bd6b91a0b5818a" providerId="LiveId" clId="{67FD55FC-4171-429D-A8A3-159BFD5EA0FA}" dt="2019-12-10T05:42:57.036" v="690" actId="47"/>
        <pc:sldMkLst>
          <pc:docMk/>
          <pc:sldMk cId="3225300037" sldId="28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5CDF6-D287-44F7-A4C2-AB1BF3E1A619}" type="datetimeFigureOut">
              <a:rPr lang="en-US" smtClean="0"/>
              <a:t>12/10/2019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0EF43-7704-4EF7-9E3A-A0DCE38FF6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559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5CDF6-D287-44F7-A4C2-AB1BF3E1A619}" type="datetimeFigureOut">
              <a:rPr lang="en-US" smtClean="0"/>
              <a:t>12/10/2019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0EF43-7704-4EF7-9E3A-A0DCE38FF6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810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5CDF6-D287-44F7-A4C2-AB1BF3E1A619}" type="datetimeFigureOut">
              <a:rPr lang="en-US" smtClean="0"/>
              <a:t>12/10/2019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0EF43-7704-4EF7-9E3A-A0DCE38FF6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176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5CDF6-D287-44F7-A4C2-AB1BF3E1A619}" type="datetimeFigureOut">
              <a:rPr lang="en-US" smtClean="0"/>
              <a:t>12/10/2019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0EF43-7704-4EF7-9E3A-A0DCE38FF6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614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5CDF6-D287-44F7-A4C2-AB1BF3E1A619}" type="datetimeFigureOut">
              <a:rPr lang="en-US" smtClean="0"/>
              <a:t>12/10/2019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0EF43-7704-4EF7-9E3A-A0DCE38FF6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9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5CDF6-D287-44F7-A4C2-AB1BF3E1A619}" type="datetimeFigureOut">
              <a:rPr lang="en-US" smtClean="0"/>
              <a:t>12/10/2019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0EF43-7704-4EF7-9E3A-A0DCE38FF6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479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5CDF6-D287-44F7-A4C2-AB1BF3E1A619}" type="datetimeFigureOut">
              <a:rPr lang="en-US" smtClean="0"/>
              <a:t>12/10/2019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0EF43-7704-4EF7-9E3A-A0DCE38FF6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553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5CDF6-D287-44F7-A4C2-AB1BF3E1A619}" type="datetimeFigureOut">
              <a:rPr lang="en-US" smtClean="0"/>
              <a:t>12/10/2019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0EF43-7704-4EF7-9E3A-A0DCE38FF6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539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5CDF6-D287-44F7-A4C2-AB1BF3E1A619}" type="datetimeFigureOut">
              <a:rPr lang="en-US" smtClean="0"/>
              <a:t>12/10/2019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0EF43-7704-4EF7-9E3A-A0DCE38FF6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693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5CDF6-D287-44F7-A4C2-AB1BF3E1A619}" type="datetimeFigureOut">
              <a:rPr lang="en-US" smtClean="0"/>
              <a:t>12/10/2019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0EF43-7704-4EF7-9E3A-A0DCE38FF6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241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5CDF6-D287-44F7-A4C2-AB1BF3E1A619}" type="datetimeFigureOut">
              <a:rPr lang="en-US" smtClean="0"/>
              <a:t>12/10/2019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0EF43-7704-4EF7-9E3A-A0DCE38FF6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001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55CDF6-D287-44F7-A4C2-AB1BF3E1A619}" type="datetimeFigureOut">
              <a:rPr lang="en-US" smtClean="0"/>
              <a:t>12/10/2019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20EF43-7704-4EF7-9E3A-A0DCE38FF6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76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lastsupperinpompeiiashmolean">
            <a:extLst>
              <a:ext uri="{FF2B5EF4-FFF2-40B4-BE49-F238E27FC236}">
                <a16:creationId xmlns:a16="http://schemas.microsoft.com/office/drawing/2014/main" id="{6468383C-CC08-440B-8D30-BA00B7439F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857375"/>
            <a:ext cx="7620000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2662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26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 fresco of a dinner, found in Pompeii">
            <a:extLst>
              <a:ext uri="{FF2B5EF4-FFF2-40B4-BE49-F238E27FC236}">
                <a16:creationId xmlns:a16="http://schemas.microsoft.com/office/drawing/2014/main" id="{AB130013-DF2E-4FB9-9B05-B0F53DA172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1" y="138953"/>
            <a:ext cx="6629400" cy="66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0F701118-42D6-41B7-AD2C-DA85E9ACE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5929" y="365126"/>
            <a:ext cx="2268071" cy="4430992"/>
          </a:xfrm>
        </p:spPr>
        <p:txBody>
          <a:bodyPr>
            <a:normAutofit fontScale="90000"/>
          </a:bodyPr>
          <a:lstStyle/>
          <a:p>
            <a:pPr algn="ctr"/>
            <a:br>
              <a:rPr lang="it-IT" sz="2000" b="1" dirty="0">
                <a:latin typeface="Papyrus" panose="03070502060502030205" pitchFamily="66" charset="0"/>
              </a:rPr>
            </a:br>
            <a:br>
              <a:rPr lang="it-IT" sz="2000" b="1" dirty="0">
                <a:latin typeface="Papyrus" panose="03070502060502030205" pitchFamily="66" charset="0"/>
              </a:rPr>
            </a:br>
            <a:br>
              <a:rPr lang="it-IT" sz="2000" b="1" dirty="0">
                <a:latin typeface="Papyrus" panose="03070502060502030205" pitchFamily="66" charset="0"/>
              </a:rPr>
            </a:br>
            <a:br>
              <a:rPr lang="it-IT" sz="2000" b="1" dirty="0">
                <a:latin typeface="Papyrus" panose="03070502060502030205" pitchFamily="66" charset="0"/>
              </a:rPr>
            </a:br>
            <a:br>
              <a:rPr lang="it-IT" sz="2000" b="1" dirty="0">
                <a:latin typeface="Papyrus" panose="03070502060502030205" pitchFamily="66" charset="0"/>
              </a:rPr>
            </a:br>
            <a:br>
              <a:rPr lang="it-IT" sz="2000" b="1" dirty="0">
                <a:latin typeface="Papyrus" panose="03070502060502030205" pitchFamily="66" charset="0"/>
              </a:rPr>
            </a:br>
            <a:br>
              <a:rPr lang="it-IT" sz="2000" b="1" dirty="0">
                <a:latin typeface="Papyrus" panose="03070502060502030205" pitchFamily="66" charset="0"/>
              </a:rPr>
            </a:br>
            <a:br>
              <a:rPr lang="it-IT" sz="2000" b="1" dirty="0">
                <a:latin typeface="Papyrus" panose="03070502060502030205" pitchFamily="66" charset="0"/>
              </a:rPr>
            </a:br>
            <a:br>
              <a:rPr lang="it-IT" sz="2000" b="1" dirty="0">
                <a:latin typeface="Papyrus" panose="03070502060502030205" pitchFamily="66" charset="0"/>
              </a:rPr>
            </a:br>
            <a:br>
              <a:rPr lang="it-IT" sz="2000" b="1" dirty="0">
                <a:latin typeface="Papyrus" panose="03070502060502030205" pitchFamily="66" charset="0"/>
              </a:rPr>
            </a:br>
            <a:br>
              <a:rPr lang="it-IT" sz="2000" b="1" dirty="0">
                <a:latin typeface="Papyrus" panose="03070502060502030205" pitchFamily="66" charset="0"/>
              </a:rPr>
            </a:br>
            <a:r>
              <a:rPr lang="it-IT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Fr</a:t>
            </a:r>
            <a:r>
              <a:rPr lang="it-IT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esco of a Family Feast, 40-60 AD, from the House of Triclinium,</a:t>
            </a:r>
            <a:br>
              <a:rPr lang="it-IT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© Museo Archeologico Nazionale di Napoli</a:t>
            </a:r>
            <a:br>
              <a:rPr lang="it-IT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endParaRPr lang="en-US" sz="2000" b="1" dirty="0">
              <a:solidFill>
                <a:schemeClr val="accent2">
                  <a:lumMod val="20000"/>
                  <a:lumOff val="80000"/>
                </a:schemeClr>
              </a:solidFill>
              <a:latin typeface="Papyrus" panose="030705020605020302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808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27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68755-658D-49CC-98AA-A9A630899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2663825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Fresco wall panel showing a dinner party with painted messages: FACITE VOBIS SUAVITER EGO CANTO and EST ITA VALEAS (make yourselves comfortable; I am singing; go for it!), AD 40–79, Pompeii, House of the Triclinium, 68 x 72 cm © Museo Archeologico Nazionale di Napoli</a:t>
            </a:r>
          </a:p>
        </p:txBody>
      </p:sp>
      <p:pic>
        <p:nvPicPr>
          <p:cNvPr id="15362" name="Picture 2" descr="1j9hxiSA">
            <a:extLst>
              <a:ext uri="{FF2B5EF4-FFF2-40B4-BE49-F238E27FC236}">
                <a16:creationId xmlns:a16="http://schemas.microsoft.com/office/drawing/2014/main" id="{0A247B1F-785F-4EA0-A835-CC9949FAB5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825" y="0"/>
            <a:ext cx="6480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2793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A fresco wall panel showing a dinner party with painted message">
            <a:extLst>
              <a:ext uri="{FF2B5EF4-FFF2-40B4-BE49-F238E27FC236}">
                <a16:creationId xmlns:a16="http://schemas.microsoft.com/office/drawing/2014/main" id="{D78170D6-B2B6-4311-9175-E80C678027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9" r="784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13145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3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DEE33-8123-4BB1-B54C-D2C1DBF9E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3000" y="365126"/>
            <a:ext cx="292100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Fresco wall panel showing the Distribution of Bread, AD 40–79, Pompeii, House of the Baker, 69 x 60 cm © Museo Archeologico Nazionale di Napoli</a:t>
            </a:r>
          </a:p>
        </p:txBody>
      </p:sp>
      <p:pic>
        <p:nvPicPr>
          <p:cNvPr id="13314" name="Picture 2" descr="ByItC3hg">
            <a:extLst>
              <a:ext uri="{FF2B5EF4-FFF2-40B4-BE49-F238E27FC236}">
                <a16:creationId xmlns:a16="http://schemas.microsoft.com/office/drawing/2014/main" id="{019C470A-83BB-4C4F-A1B5-27CF377705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223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Αποτέλεσμα εικόνας για House of Baker Frescos">
            <a:extLst>
              <a:ext uri="{FF2B5EF4-FFF2-40B4-BE49-F238E27FC236}">
                <a16:creationId xmlns:a16="http://schemas.microsoft.com/office/drawing/2014/main" id="{384F3818-BBE7-44BA-948F-0F58E9C57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5006" y="3101787"/>
            <a:ext cx="2796987" cy="2796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03955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100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64B8A-A4F1-4BA6-B8E5-75A8AE634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4" y="365126"/>
            <a:ext cx="3408174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Fresco from a Lararium showing Bacchus covered with grapes next to Mount Vesuvius, AD 60-79, © Museo Archeologico Nazionale di Napoli  </a:t>
            </a:r>
          </a:p>
        </p:txBody>
      </p:sp>
      <p:pic>
        <p:nvPicPr>
          <p:cNvPr id="30724" name="Picture 4" descr="Σχετική εικόνα">
            <a:extLst>
              <a:ext uri="{FF2B5EF4-FFF2-40B4-BE49-F238E27FC236}">
                <a16:creationId xmlns:a16="http://schemas.microsoft.com/office/drawing/2014/main" id="{A155C34D-82F8-4C97-B173-1AE1D81560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332" y="71717"/>
            <a:ext cx="4934895" cy="6714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20321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27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431AB-0857-4067-B16C-C18D14AA6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365126"/>
            <a:ext cx="1937253" cy="1325563"/>
          </a:xfrm>
        </p:spPr>
        <p:txBody>
          <a:bodyPr>
            <a:normAutofit fontScale="90000"/>
          </a:bodyPr>
          <a:lstStyle/>
          <a:p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Fresco wall panel showing Isis Fortuna protecting a man flanked by the agathodaemones (protective serpents), with painted message: CACATOR CAVE MALU[m] (‘shitter beware the evil [eye]’), AD 40–79, Pompeii, 68.7 x 80.3 cm © Museo Archeologico Nazionale di Napoli</a:t>
            </a:r>
          </a:p>
        </p:txBody>
      </p:sp>
      <p:pic>
        <p:nvPicPr>
          <p:cNvPr id="17410" name="Picture 2" descr="zXE63zHg">
            <a:extLst>
              <a:ext uri="{FF2B5EF4-FFF2-40B4-BE49-F238E27FC236}">
                <a16:creationId xmlns:a16="http://schemas.microsoft.com/office/drawing/2014/main" id="{1B21A7AD-C6A0-4F67-90CE-2C08CD4540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7253" y="375957"/>
            <a:ext cx="7018488" cy="6106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91539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76F2E-A6E0-4318-8EE8-8E9184405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2086" y="365126"/>
            <a:ext cx="3414713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Garden-themed fresco wall from the House of the Golden Bracelet, Pompeii, AD 1–50, 278 x 178 cm © Parco Archeologico di Pompeii</a:t>
            </a:r>
          </a:p>
        </p:txBody>
      </p:sp>
      <p:pic>
        <p:nvPicPr>
          <p:cNvPr id="19458" name="Picture 2" descr="k4WsKJ9Q">
            <a:extLst>
              <a:ext uri="{FF2B5EF4-FFF2-40B4-BE49-F238E27FC236}">
                <a16:creationId xmlns:a16="http://schemas.microsoft.com/office/drawing/2014/main" id="{B81BFD29-F7B4-42C8-B800-A7CDC4E64A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2720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4428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5C7C8-6226-4776-BC78-1AE4D9306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8736" y="365126"/>
            <a:ext cx="2735263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it-IT" sz="2000" b="1" dirty="0">
                <a:latin typeface="Papyrus" panose="03070502060502030205" pitchFamily="66" charset="0"/>
              </a:rPr>
            </a:br>
            <a:br>
              <a:rPr lang="it-IT" sz="2000" b="1" dirty="0">
                <a:latin typeface="Papyrus" panose="03070502060502030205" pitchFamily="66" charset="0"/>
              </a:rPr>
            </a:br>
            <a:br>
              <a:rPr lang="it-IT" sz="2000" b="1" dirty="0">
                <a:latin typeface="Papyrus" panose="03070502060502030205" pitchFamily="66" charset="0"/>
              </a:rPr>
            </a:br>
            <a:br>
              <a:rPr lang="it-IT" sz="2000" b="1" dirty="0">
                <a:latin typeface="Papyrus" panose="03070502060502030205" pitchFamily="66" charset="0"/>
              </a:rPr>
            </a:br>
            <a:br>
              <a:rPr lang="it-IT" sz="2000" b="1" dirty="0">
                <a:latin typeface="Papyrus" panose="03070502060502030205" pitchFamily="66" charset="0"/>
              </a:rPr>
            </a:br>
            <a:br>
              <a:rPr lang="it-IT" sz="2000" b="1" dirty="0">
                <a:latin typeface="Papyrus" panose="03070502060502030205" pitchFamily="66" charset="0"/>
              </a:rPr>
            </a:br>
            <a:br>
              <a:rPr lang="it-IT" sz="2000" b="1" dirty="0">
                <a:latin typeface="Papyrus" panose="03070502060502030205" pitchFamily="66" charset="0"/>
              </a:rPr>
            </a:br>
            <a:br>
              <a:rPr lang="it-IT" sz="2000" b="1" dirty="0">
                <a:latin typeface="Papyrus" panose="03070502060502030205" pitchFamily="66" charset="0"/>
              </a:rPr>
            </a:br>
            <a:br>
              <a:rPr lang="it-IT" sz="2000" b="1" dirty="0">
                <a:latin typeface="Papyrus" panose="03070502060502030205" pitchFamily="66" charset="0"/>
              </a:rPr>
            </a:br>
            <a:br>
              <a:rPr lang="it-IT" sz="2000" b="1" dirty="0">
                <a:latin typeface="Papyrus" panose="03070502060502030205" pitchFamily="66" charset="0"/>
              </a:rPr>
            </a:br>
            <a:br>
              <a:rPr lang="it-IT" sz="2000" b="1" dirty="0">
                <a:latin typeface="Papyrus" panose="03070502060502030205" pitchFamily="66" charset="0"/>
              </a:rPr>
            </a:br>
            <a:br>
              <a:rPr lang="it-IT" sz="2000" b="1" dirty="0">
                <a:latin typeface="Papyrus" panose="03070502060502030205" pitchFamily="66" charset="0"/>
              </a:rPr>
            </a:br>
            <a:br>
              <a:rPr lang="it-IT" sz="2000" b="1" dirty="0">
                <a:latin typeface="Papyrus" panose="03070502060502030205" pitchFamily="66" charset="0"/>
              </a:rPr>
            </a:br>
            <a:r>
              <a:rPr lang="it-IT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A cockerel 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pecking at pomegranates, figs, and pears on a shelf</a:t>
            </a:r>
            <a:r>
              <a:rPr lang="it-IT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, 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AD 45-79, still-life wall panel from the House of the Chaste Lovers depicts, © Parco Archeologico di Pompeii</a:t>
            </a:r>
          </a:p>
        </p:txBody>
      </p:sp>
      <p:pic>
        <p:nvPicPr>
          <p:cNvPr id="2052" name="Picture 4" descr="Σχετική εικόνα">
            <a:extLst>
              <a:ext uri="{FF2B5EF4-FFF2-40B4-BE49-F238E27FC236}">
                <a16:creationId xmlns:a16="http://schemas.microsoft.com/office/drawing/2014/main" id="{776201E9-2F10-4994-B098-4E7FECC69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4087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84305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8C01D-94BF-424F-93C5-C30C26AF6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Still life wall panel fresco showing a rabbit nibbling at figs, AD 40–79, Pompeii, 35 x 42 cm © Museo Archeologico Nazionale di Napoli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02453BDC-D9C4-4C6D-95BB-9EE5D12D78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764" y="1486741"/>
            <a:ext cx="8516471" cy="519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41772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61AEACD-2445-45DC-A047-71AF1937B9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956BBC-33A0-49B8-898B-250AC8EF3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317240"/>
            <a:ext cx="9143980" cy="744836"/>
          </a:xfrm>
        </p:spPr>
        <p:txBody>
          <a:bodyPr>
            <a:noAutofit/>
          </a:bodyPr>
          <a:lstStyle/>
          <a:p>
            <a:pPr algn="ctr"/>
            <a:br>
              <a:rPr 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r>
              <a:rPr lang="en-US" sz="2000" b="1" dirty="0">
                <a:latin typeface="Papyrus" panose="03070502060502030205" pitchFamily="66" charset="0"/>
              </a:rPr>
              <a:t>Polychrome mosaic emblema (panel) showing fish and sea creatures, Pompeii, House of the Geometric Mosaics, © Museo Archeologico Nazionale di Napoli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4330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100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7F0BF-3CC1-4EAC-98AD-E376718AB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9664" y="365126"/>
            <a:ext cx="3824336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Floor mosaic of a skeleton holding jugs of wine, 1-50 A.D., Pompeii, House of the Vestals, cm © Museo Archeologico Nazionale di Napoli,</a:t>
            </a: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© Museo Archeologico Nazionale di Napoli</a:t>
            </a:r>
            <a:endParaRPr lang="en-US" sz="2000" b="1" dirty="0">
              <a:solidFill>
                <a:schemeClr val="accent4">
                  <a:lumMod val="20000"/>
                  <a:lumOff val="80000"/>
                </a:schemeClr>
              </a:solidFill>
              <a:latin typeface="Papyrus" panose="03070502060502030205" pitchFamily="66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5B82CF-F892-45EA-B327-699A6D2EE5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3196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5711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E26C4-67EA-4A93-98CC-8C54973C0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046" y="365126"/>
            <a:ext cx="4099954" cy="1325563"/>
          </a:xfrm>
        </p:spPr>
        <p:txBody>
          <a:bodyPr>
            <a:normAutofit fontScale="90000"/>
          </a:bodyPr>
          <a:lstStyle/>
          <a:p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Marble statue of Bacchus with a panther, AD 50–150. </a:t>
            </a: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From the ruins of a temple in Piacenza, Emilia-Romagna, 180 x 64 x 38 cm, </a:t>
            </a: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© Museo Archeologico Nazionale di Napoli</a:t>
            </a:r>
            <a:endParaRPr lang="en-US" sz="2000" b="1" dirty="0">
              <a:solidFill>
                <a:schemeClr val="accent4">
                  <a:lumMod val="20000"/>
                  <a:lumOff val="80000"/>
                </a:schemeClr>
              </a:solidFill>
              <a:latin typeface="Papyrus" panose="03070502060502030205" pitchFamily="66" charset="0"/>
            </a:endParaRPr>
          </a:p>
        </p:txBody>
      </p:sp>
      <p:pic>
        <p:nvPicPr>
          <p:cNvPr id="4100" name="Picture 4" descr="thisisoxfordshire: ">
            <a:extLst>
              <a:ext uri="{FF2B5EF4-FFF2-40B4-BE49-F238E27FC236}">
                <a16:creationId xmlns:a16="http://schemas.microsoft.com/office/drawing/2014/main" id="{9BF4E09B-E5F9-4217-91ED-46279BC4FA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59049"/>
            <a:ext cx="5905500" cy="393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37E17FD6-A3FC-4DE5-A894-EB46DBF9C9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72615"/>
            <a:ext cx="4099954" cy="6712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19875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11EE6-4B9B-4EE8-931F-21A77F356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Marble fountain figure of a seated cupid wearing an animal skin filled with fruit, with traces of polychromy surviving, 50 BC–AD 50, Pompeii, 26 x 21 cm © Parco Archeologico di Pompeii</a:t>
            </a: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endParaRPr lang="en-US" sz="2000" b="1" dirty="0">
              <a:latin typeface="Papyrus" panose="03070502060502030205" pitchFamily="66" charset="0"/>
            </a:endParaRPr>
          </a:p>
        </p:txBody>
      </p:sp>
      <p:pic>
        <p:nvPicPr>
          <p:cNvPr id="14338" name="Picture 2" descr="Cupid (c) Parco Archeologico di Pompeii">
            <a:extLst>
              <a:ext uri="{FF2B5EF4-FFF2-40B4-BE49-F238E27FC236}">
                <a16:creationId xmlns:a16="http://schemas.microsoft.com/office/drawing/2014/main" id="{9F9C5E5E-823E-404A-8E42-9AC1812466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1430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83797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5A294-2EBE-4C6E-BBB0-638D6D5CB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6094" y="365126"/>
            <a:ext cx="3459256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bg1">
                    <a:lumMod val="85000"/>
                  </a:schemeClr>
                </a:solidFill>
                <a:latin typeface="Papyrus" panose="03070502060502030205" pitchFamily="66" charset="0"/>
              </a:rPr>
            </a:br>
            <a:r>
              <a:rPr lang="en-US" sz="2200" b="1" dirty="0">
                <a:solidFill>
                  <a:schemeClr val="bg1">
                    <a:lumMod val="85000"/>
                  </a:schemeClr>
                </a:solidFill>
                <a:latin typeface="Papyrus" panose="03070502060502030205" pitchFamily="66" charset="0"/>
              </a:rPr>
              <a:t>Bronze fountain spout in the form of a seated fisherman holding a fishing rod, 50 BC–AD 50, Pompeii, House of the Small Fountain, 54 cm high © Museo Archeologico Nazionale di Napoli</a:t>
            </a:r>
          </a:p>
        </p:txBody>
      </p:sp>
      <p:pic>
        <p:nvPicPr>
          <p:cNvPr id="16386" name="Picture 2" descr="wcyJLyTg">
            <a:extLst>
              <a:ext uri="{FF2B5EF4-FFF2-40B4-BE49-F238E27FC236}">
                <a16:creationId xmlns:a16="http://schemas.microsoft.com/office/drawing/2014/main" id="{445AB43C-86B1-44ED-8D86-77A25A9F28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182563"/>
            <a:ext cx="4318061" cy="6492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06601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BCA78-DE31-48E4-9E6E-45D44B97A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778" y="365126"/>
            <a:ext cx="2239830" cy="1325563"/>
          </a:xfrm>
        </p:spPr>
        <p:txBody>
          <a:bodyPr>
            <a:normAutofit fontScale="90000"/>
          </a:bodyPr>
          <a:lstStyle/>
          <a:p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Bronze fulcrum (couch end) in the form of a horse’s head, AD 50–100, Origin unknown, Bronze with silver inlay highlights, 15 cm high ©  Ashmolean Museum, University of Oxford</a:t>
            </a:r>
          </a:p>
        </p:txBody>
      </p:sp>
      <p:pic>
        <p:nvPicPr>
          <p:cNvPr id="20482" name="Picture 2" descr="Q8mrHIOg">
            <a:extLst>
              <a:ext uri="{FF2B5EF4-FFF2-40B4-BE49-F238E27FC236}">
                <a16:creationId xmlns:a16="http://schemas.microsoft.com/office/drawing/2014/main" id="{68370EDB-9D93-4240-AC79-09012AA719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4607" y="282388"/>
            <a:ext cx="5774616" cy="6293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69128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ED550-D620-4BC4-A964-979586148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2774" y="365126"/>
            <a:ext cx="3451225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Painted Etruscan funerary urn and lid, Terracotta urn with heroic battle scene and Etruscan inscription: Thana Ancarui Helesa. (Thana Ancarui, wife of Hele), Lid (which does not belong to urn) in the form of a reclining young man, Chiusi, Tuscany, 150–100 BC, 75.5 x 58.3 cm © British Museum, London</a:t>
            </a:r>
          </a:p>
        </p:txBody>
      </p:sp>
      <p:pic>
        <p:nvPicPr>
          <p:cNvPr id="18434" name="Picture 2" descr="ui1sYjLw">
            <a:extLst>
              <a:ext uri="{FF2B5EF4-FFF2-40B4-BE49-F238E27FC236}">
                <a16:creationId xmlns:a16="http://schemas.microsoft.com/office/drawing/2014/main" id="{596E925F-FC89-47E6-9BB2-F7A1F7B1AA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6927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69450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E29F0-3C36-461D-B946-8F2593638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Gilded silver cups decorated with repoussé olive, vine and myrtle sprays (left to right), 50 BC–AD 150, © Ashmolean Museum, University of Oxford</a:t>
            </a:r>
            <a:br>
              <a:rPr lang="en-US" sz="20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endParaRPr lang="en-US" sz="2000" b="1" dirty="0">
              <a:solidFill>
                <a:schemeClr val="bg1">
                  <a:lumMod val="95000"/>
                </a:schemeClr>
              </a:solidFill>
              <a:latin typeface="Papyrus" panose="03070502060502030205" pitchFamily="66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68F676-12A9-4A64-9DBA-69B7B114EF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823" y="1406943"/>
            <a:ext cx="7530353" cy="5329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7726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7F769-3D93-4BB1-9B7B-3EA8F96D8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Bronze reclining satyr from the rim of a vessel, 500–400 BC, Possibly from Chiusi, Tuscany, 4.5 x 6.8 cm © Ashmolean Museum, University of Oxford</a:t>
            </a:r>
          </a:p>
        </p:txBody>
      </p:sp>
      <p:pic>
        <p:nvPicPr>
          <p:cNvPr id="23554" name="Picture 2" descr="gJg2vVwA">
            <a:extLst>
              <a:ext uri="{FF2B5EF4-FFF2-40B4-BE49-F238E27FC236}">
                <a16:creationId xmlns:a16="http://schemas.microsoft.com/office/drawing/2014/main" id="{6931BDB8-5736-47C9-B251-A580435E3B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5023" y="1506070"/>
            <a:ext cx="6433954" cy="5066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75342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334B4-F2D9-4472-9685-9F53C5BA8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Bronze strainer, 500–300 BC, 25.5 cm long, diameter 12.5 cm, Findspot unknown © Ashmolean Museum, University of Oxford</a:t>
            </a:r>
          </a:p>
        </p:txBody>
      </p:sp>
      <p:pic>
        <p:nvPicPr>
          <p:cNvPr id="25602" name="Picture 2" descr="aAvLzxhQ">
            <a:extLst>
              <a:ext uri="{FF2B5EF4-FFF2-40B4-BE49-F238E27FC236}">
                <a16:creationId xmlns:a16="http://schemas.microsoft.com/office/drawing/2014/main" id="{5F25A644-657C-42ED-97DC-71238985AB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047" y="1870892"/>
            <a:ext cx="6373906" cy="4724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26237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6A0D8-20FE-4E26-A36D-54FE4D58D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Blue glass cup with white speckles, 50 BC–AD 50, Pompeii, 6.2 x 9.4 cm diameter © Parco Archeologico di Pompeii</a:t>
            </a:r>
            <a:br>
              <a:rPr lang="it-IT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it-IT" sz="2000" b="1" dirty="0">
                <a:latin typeface="Papyrus" panose="03070502060502030205" pitchFamily="66" charset="0"/>
              </a:rPr>
            </a:br>
            <a:br>
              <a:rPr lang="it-IT" sz="2000" b="1" dirty="0">
                <a:latin typeface="Papyrus" panose="03070502060502030205" pitchFamily="66" charset="0"/>
              </a:rPr>
            </a:br>
            <a:endParaRPr lang="en-US" sz="2000" b="1" dirty="0">
              <a:latin typeface="Papyrus" panose="03070502060502030205" pitchFamily="66" charset="0"/>
            </a:endParaRPr>
          </a:p>
        </p:txBody>
      </p:sp>
      <p:pic>
        <p:nvPicPr>
          <p:cNvPr id="12290" name="Picture 2" descr="NNgak-JA">
            <a:extLst>
              <a:ext uri="{FF2B5EF4-FFF2-40B4-BE49-F238E27FC236}">
                <a16:creationId xmlns:a16="http://schemas.microsoft.com/office/drawing/2014/main" id="{507A6346-0F95-4B58-823C-1FD8491681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027907"/>
            <a:ext cx="7620000" cy="564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75964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AE882-1B98-40E0-93A1-8DD6FC193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436" y="365126"/>
            <a:ext cx="3992563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Marble head of Serapis wearing a modius (grain measure), AD 180–200, 43 x 22 cm, Walbrook Mithraeum, London © Museum of London</a:t>
            </a:r>
          </a:p>
        </p:txBody>
      </p:sp>
      <p:pic>
        <p:nvPicPr>
          <p:cNvPr id="24578" name="Picture 2" descr="kmpAowGA">
            <a:extLst>
              <a:ext uri="{FF2B5EF4-FFF2-40B4-BE49-F238E27FC236}">
                <a16:creationId xmlns:a16="http://schemas.microsoft.com/office/drawing/2014/main" id="{C0CBF9F5-2653-4CB4-BF47-50E6768E67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514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26594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6A0D8-20FE-4E26-A36D-54FE4D58D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261" y="365126"/>
            <a:ext cx="4093156" cy="1325563"/>
          </a:xfrm>
        </p:spPr>
        <p:txBody>
          <a:bodyPr>
            <a:normAutofit fontScale="90000"/>
          </a:bodyPr>
          <a:lstStyle/>
          <a:p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Rhyton (drinking or pouring vessel) in the form of a cockerel, AD 1–79, Pompeii, House of the Venus in a bikini, 31.5 x 34.5 cm © Parco Archeologico di Pompeii</a:t>
            </a:r>
          </a:p>
        </p:txBody>
      </p:sp>
      <p:pic>
        <p:nvPicPr>
          <p:cNvPr id="22530" name="Picture 2" descr="S9J10SoQ">
            <a:extLst>
              <a:ext uri="{FF2B5EF4-FFF2-40B4-BE49-F238E27FC236}">
                <a16:creationId xmlns:a16="http://schemas.microsoft.com/office/drawing/2014/main" id="{87472C08-ACBE-451F-98B7-AEC23EDF3F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1417" y="143435"/>
            <a:ext cx="4674323" cy="6571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03571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9B5C7-F868-438A-9AAA-444E3B104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0854" y="365126"/>
            <a:ext cx="3246790" cy="1325563"/>
          </a:xfrm>
        </p:spPr>
        <p:txBody>
          <a:bodyPr>
            <a:normAutofit fontScale="90000"/>
          </a:bodyPr>
          <a:lstStyle/>
          <a:p>
            <a:pPr algn="r"/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Marble oscillum (circular relief) showing a satyr pouring wine into a calyx krater (vessel for mixing wine and water), 50 BC–AD 50, Findspot unknown, Diameter 35.9 cm, Private collection</a:t>
            </a:r>
          </a:p>
        </p:txBody>
      </p:sp>
      <p:pic>
        <p:nvPicPr>
          <p:cNvPr id="21506" name="Picture 2" descr="X7H-8DKA">
            <a:extLst>
              <a:ext uri="{FF2B5EF4-FFF2-40B4-BE49-F238E27FC236}">
                <a16:creationId xmlns:a16="http://schemas.microsoft.com/office/drawing/2014/main" id="{E76A5869-097F-47EB-A848-F1D35EB3B5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355" y="224117"/>
            <a:ext cx="5384499" cy="6409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42972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100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6A0D8-20FE-4E26-A36D-54FE4D58D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A plate of terracotta votive food (including open and closed pomegranates, grapes, figs, honeycombs, cheeses, and breads), found in a 360 BC tomb in Paestum</a:t>
            </a: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Image: Parco Archeologico di Paestum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403FC6-6862-4CCB-BCE2-B1491681D5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00" r="1" b="1"/>
          <a:stretch/>
        </p:blipFill>
        <p:spPr>
          <a:xfrm>
            <a:off x="1223682" y="1690689"/>
            <a:ext cx="6696635" cy="502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7244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429EE-9F86-4AB4-9830-AECCBFA43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Olla – Cooking Jar with Lapili, AD 79, Parco Archeologico di Pompeii </a:t>
            </a:r>
          </a:p>
        </p:txBody>
      </p:sp>
      <p:pic>
        <p:nvPicPr>
          <p:cNvPr id="29698" name="Picture 2" descr="Αποτέλεσμα εικόνας για Olla Cooking Jar with Lapilli Pompeii">
            <a:extLst>
              <a:ext uri="{FF2B5EF4-FFF2-40B4-BE49-F238E27FC236}">
                <a16:creationId xmlns:a16="http://schemas.microsoft.com/office/drawing/2014/main" id="{BB168B20-0715-4862-AE5F-46A04645A1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229" y="1589180"/>
            <a:ext cx="7355541" cy="4903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52783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3CCD7-514C-4CEC-8E60-9345E477C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Carbonised Bread, AD 79, © Parco Archeologico di Pompeii</a:t>
            </a:r>
          </a:p>
        </p:txBody>
      </p:sp>
      <p:pic>
        <p:nvPicPr>
          <p:cNvPr id="28674" name="Picture 2" descr="Carbonised bread">
            <a:extLst>
              <a:ext uri="{FF2B5EF4-FFF2-40B4-BE49-F238E27FC236}">
                <a16:creationId xmlns:a16="http://schemas.microsoft.com/office/drawing/2014/main" id="{1A785BC0-B66D-4450-9E8F-A96EBC067D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881" y="1690689"/>
            <a:ext cx="7428237" cy="4952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57495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8406A-64F1-4E84-AD29-7DD218871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0" y="365126"/>
            <a:ext cx="40005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Carbonised food from Pompeii</a:t>
            </a: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Bottle of olive oil from Pompeii. The condiment is still intact but solid.</a:t>
            </a:r>
          </a:p>
        </p:txBody>
      </p:sp>
      <p:pic>
        <p:nvPicPr>
          <p:cNvPr id="10242" name="Picture 2" descr="carbonised food pompeii museum exhibition">
            <a:extLst>
              <a:ext uri="{FF2B5EF4-FFF2-40B4-BE49-F238E27FC236}">
                <a16:creationId xmlns:a16="http://schemas.microsoft.com/office/drawing/2014/main" id="{2E3AC805-A9B4-4584-B410-5AE7A02DF1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olive oil museum pompeii">
            <a:extLst>
              <a:ext uri="{FF2B5EF4-FFF2-40B4-BE49-F238E27FC236}">
                <a16:creationId xmlns:a16="http://schemas.microsoft.com/office/drawing/2014/main" id="{AB7E6842-F429-4105-ABEA-1EAF61B603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2930" y="1873252"/>
            <a:ext cx="3601639" cy="4802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19684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BE68B-C991-4027-8B9E-0C6B17712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The body of a woman in her early-30s, preserved in transparent epoxy resin. AD 79, 190 x 120 cm max. Villa B, Oplontis © Parco Archeologico di Pompeii</a:t>
            </a: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endParaRPr lang="en-US" sz="2000" b="1" dirty="0">
              <a:solidFill>
                <a:schemeClr val="accent2">
                  <a:lumMod val="20000"/>
                  <a:lumOff val="80000"/>
                </a:schemeClr>
              </a:solidFill>
              <a:latin typeface="Papyrus" panose="03070502060502030205" pitchFamily="66" charset="0"/>
            </a:endParaRPr>
          </a:p>
        </p:txBody>
      </p:sp>
      <p:pic>
        <p:nvPicPr>
          <p:cNvPr id="5124" name="Picture 4" descr="mP2IfeJQ">
            <a:extLst>
              <a:ext uri="{FF2B5EF4-FFF2-40B4-BE49-F238E27FC236}">
                <a16:creationId xmlns:a16="http://schemas.microsoft.com/office/drawing/2014/main" id="{4B1CFCF1-BEB4-48D9-B781-5EA982C275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57300"/>
            <a:ext cx="7620000" cy="560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90919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1159</Words>
  <Application>Microsoft Office PowerPoint</Application>
  <PresentationFormat>On-screen Show (4:3)</PresentationFormat>
  <Paragraphs>27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Calibri</vt:lpstr>
      <vt:lpstr>Calibri Light</vt:lpstr>
      <vt:lpstr>Papyrus</vt:lpstr>
      <vt:lpstr>Office Theme</vt:lpstr>
      <vt:lpstr>PowerPoint Presentation</vt:lpstr>
      <vt:lpstr>           Fresco of a Family Feast, 40-60 AD, from the House of Triclinium, © Museo Archeologico Nazionale di Napoli </vt:lpstr>
      <vt:lpstr>                            Fresco wall panel showing a dinner party with painted messages: FACITE VOBIS SUAVITER EGO CANTO and EST ITA VALEAS (make yourselves comfortable; I am singing; go for it!), AD 40–79, Pompeii, House of the Triclinium, 68 x 72 cm © Museo Archeologico Nazionale di Napoli</vt:lpstr>
      <vt:lpstr>PowerPoint Presentation</vt:lpstr>
      <vt:lpstr>      Fresco wall panel showing the Distribution of Bread, AD 40–79, Pompeii, House of the Baker, 69 x 60 cm © Museo Archeologico Nazionale di Napoli</vt:lpstr>
      <vt:lpstr>                         Fresco from a Lararium showing Bacchus covered with grapes next to Mount Vesuvius, AD 60-79, © Museo Archeologico Nazionale di Napoli  </vt:lpstr>
      <vt:lpstr>                      Fresco wall panel showing Isis Fortuna protecting a man flanked by the agathodaemones (protective serpents), with painted message: CACATOR CAVE MALU[m] (‘shitter beware the evil [eye]’), AD 40–79, Pompeii, 68.7 x 80.3 cm © Museo Archeologico Nazionale di Napoli</vt:lpstr>
      <vt:lpstr>          Garden-themed fresco wall from the House of the Golden Bracelet, Pompeii, AD 1–50, 278 x 178 cm © Parco Archeologico di Pompeii</vt:lpstr>
      <vt:lpstr>             A cockerel pecking at pomegranates, figs, and pears on a shelf, AD 45-79, still-life wall panel from the House of the Chaste Lovers depicts, © Parco Archeologico di Pompeii</vt:lpstr>
      <vt:lpstr>Still life wall panel fresco showing a rabbit nibbling at figs, AD 40–79, Pompeii, 35 x 42 cm © Museo Archeologico Nazionale di Napoli</vt:lpstr>
      <vt:lpstr> Polychrome mosaic emblema (panel) showing fish and sea creatures, Pompeii, House of the Geometric Mosaics, © Museo Archeologico Nazionale di Napoli</vt:lpstr>
      <vt:lpstr>                            Floor mosaic of a skeleton holding jugs of wine, 1-50 A.D., Pompeii, House of the Vestals, cm © Museo Archeologico Nazionale di Napoli, © Museo Archeologico Nazionale di Napoli</vt:lpstr>
      <vt:lpstr>   Marble statue of Bacchus with a panther, AD 50–150.  From the ruins of a temple in Piacenza, Emilia-Romagna, 180 x 64 x 38 cm,  © Museo Archeologico Nazionale di Napoli</vt:lpstr>
      <vt:lpstr>Marble fountain figure of a seated cupid wearing an animal skin filled with fruit, with traces of polychromy surviving, 50 BC–AD 50, Pompeii, 26 x 21 cm © Parco Archeologico di Pompeii   </vt:lpstr>
      <vt:lpstr>          Bronze fountain spout in the form of a seated fisherman holding a fishing rod, 50 BC–AD 50, Pompeii, House of the Small Fountain, 54 cm high © Museo Archeologico Nazionale di Napoli</vt:lpstr>
      <vt:lpstr>                              Bronze fulcrum (couch end) in the form of a horse’s head, AD 50–100, Origin unknown, Bronze with silver inlay highlights, 15 cm high ©  Ashmolean Museum, University of Oxford</vt:lpstr>
      <vt:lpstr>                               Painted Etruscan funerary urn and lid, Terracotta urn with heroic battle scene and Etruscan inscription: Thana Ancarui Helesa. (Thana Ancarui, wife of Hele), Lid (which does not belong to urn) in the form of a reclining young man, Chiusi, Tuscany, 150–100 BC, 75.5 x 58.3 cm © British Museum, London</vt:lpstr>
      <vt:lpstr>Gilded silver cups decorated with repoussé olive, vine and myrtle sprays (left to right), 50 BC–AD 150, © Ashmolean Museum, University of Oxford </vt:lpstr>
      <vt:lpstr>Bronze reclining satyr from the rim of a vessel, 500–400 BC, Possibly from Chiusi, Tuscany, 4.5 x 6.8 cm © Ashmolean Museum, University of Oxford</vt:lpstr>
      <vt:lpstr>Bronze strainer, 500–300 BC, 25.5 cm long, diameter 12.5 cm, Findspot unknown © Ashmolean Museum, University of Oxford</vt:lpstr>
      <vt:lpstr>Blue glass cup with white speckles, 50 BC–AD 50, Pompeii, 6.2 x 9.4 cm diameter © Parco Archeologico di Pompeii   </vt:lpstr>
      <vt:lpstr>                        Marble head of Serapis wearing a modius (grain measure), AD 180–200, 43 x 22 cm, Walbrook Mithraeum, London © Museum of London</vt:lpstr>
      <vt:lpstr>                               Rhyton (drinking or pouring vessel) in the form of a cockerel, AD 1–79, Pompeii, House of the Venus in a bikini, 31.5 x 34.5 cm © Parco Archeologico di Pompeii</vt:lpstr>
      <vt:lpstr>            Marble oscillum (circular relief) showing a satyr pouring wine into a calyx krater (vessel for mixing wine and water), 50 BC–AD 50, Findspot unknown, Diameter 35.9 cm, Private collection</vt:lpstr>
      <vt:lpstr>A plate of terracotta votive food (including open and closed pomegranates, grapes, figs, honeycombs, cheeses, and breads), found in a 360 BC tomb in Paestum Image: Parco Archeologico di Paestum</vt:lpstr>
      <vt:lpstr>Olla – Cooking Jar with Lapili, AD 79, Parco Archeologico di Pompeii </vt:lpstr>
      <vt:lpstr>Carbonised Bread, AD 79, © Parco Archeologico di Pompeii</vt:lpstr>
      <vt:lpstr>Carbonised food from Pompeii  Bottle of olive oil from Pompeii. The condiment is still intact but solid.</vt:lpstr>
      <vt:lpstr>The body of a woman in her early-30s, preserved in transparent epoxy resin. AD 79, 190 x 120 cm max. Villa B, Oplontis © Parco Archeologico di Pompeii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fresco of a dinner, found in Pompeii, 1st century AD,  Museo Archeologico Nazionale di Napoli   Photo: Soprintendenza Speciale per i beni Archeologici di Napoli e Pompei</dc:title>
  <dc:creator>Amalia Spiliakou</dc:creator>
  <cp:lastModifiedBy>Amalia Spiliakou</cp:lastModifiedBy>
  <cp:revision>5</cp:revision>
  <dcterms:created xsi:type="dcterms:W3CDTF">2019-12-09T03:18:38Z</dcterms:created>
  <dcterms:modified xsi:type="dcterms:W3CDTF">2019-12-10T10:15:50Z</dcterms:modified>
</cp:coreProperties>
</file>