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D0E931-3357-47F0-818D-C60BE9F01CCB}" v="7" dt="2019-05-31T16:39:46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FBA19754-DACC-4BDC-AC50-EB466AB1970A}"/>
    <pc:docChg chg="custSel mod addSld delSld modSld">
      <pc:chgData name="Amalia Spiliakou" userId="f4bd6b91a0b5818a" providerId="LiveId" clId="{FBA19754-DACC-4BDC-AC50-EB466AB1970A}" dt="2019-05-28T11:35:50.749" v="45"/>
      <pc:docMkLst>
        <pc:docMk/>
      </pc:docMkLst>
      <pc:sldChg chg="addSp modSp mod setBg">
        <pc:chgData name="Amalia Spiliakou" userId="f4bd6b91a0b5818a" providerId="LiveId" clId="{FBA19754-DACC-4BDC-AC50-EB466AB1970A}" dt="2019-05-28T11:22:49.433" v="4" actId="26606"/>
        <pc:sldMkLst>
          <pc:docMk/>
          <pc:sldMk cId="1188250282" sldId="257"/>
        </pc:sldMkLst>
        <pc:picChg chg="add mod">
          <ac:chgData name="Amalia Spiliakou" userId="f4bd6b91a0b5818a" providerId="LiveId" clId="{FBA19754-DACC-4BDC-AC50-EB466AB1970A}" dt="2019-05-28T11:22:49.433" v="4" actId="26606"/>
          <ac:picMkLst>
            <pc:docMk/>
            <pc:sldMk cId="1188250282" sldId="257"/>
            <ac:picMk id="3" creationId="{3A307FED-3583-4B56-A7A2-9880C75BDB8B}"/>
          </ac:picMkLst>
        </pc:picChg>
      </pc:sldChg>
      <pc:sldChg chg="addSp delSp modSp mod setBg">
        <pc:chgData name="Amalia Spiliakou" userId="f4bd6b91a0b5818a" providerId="LiveId" clId="{FBA19754-DACC-4BDC-AC50-EB466AB1970A}" dt="2019-05-28T11:30:31.770" v="36"/>
        <pc:sldMkLst>
          <pc:docMk/>
          <pc:sldMk cId="2429541704" sldId="259"/>
        </pc:sldMkLst>
        <pc:picChg chg="add mod">
          <ac:chgData name="Amalia Spiliakou" userId="f4bd6b91a0b5818a" providerId="LiveId" clId="{FBA19754-DACC-4BDC-AC50-EB466AB1970A}" dt="2019-05-28T11:30:14.872" v="35" actId="26606"/>
          <ac:picMkLst>
            <pc:docMk/>
            <pc:sldMk cId="2429541704" sldId="259"/>
            <ac:picMk id="3" creationId="{EE4FEFDE-DF11-47B3-8AC4-A1478DD8A222}"/>
          </ac:picMkLst>
        </pc:picChg>
        <pc:picChg chg="add mod">
          <ac:chgData name="Amalia Spiliakou" userId="f4bd6b91a0b5818a" providerId="LiveId" clId="{FBA19754-DACC-4BDC-AC50-EB466AB1970A}" dt="2019-05-28T11:30:14.872" v="35" actId="26606"/>
          <ac:picMkLst>
            <pc:docMk/>
            <pc:sldMk cId="2429541704" sldId="259"/>
            <ac:picMk id="5" creationId="{8D1D8384-8824-4FE6-A5FA-1299017F7F79}"/>
          </ac:picMkLst>
        </pc:picChg>
        <pc:picChg chg="add del mod">
          <ac:chgData name="Amalia Spiliakou" userId="f4bd6b91a0b5818a" providerId="LiveId" clId="{FBA19754-DACC-4BDC-AC50-EB466AB1970A}" dt="2019-05-28T11:29:31.734" v="26" actId="478"/>
          <ac:picMkLst>
            <pc:docMk/>
            <pc:sldMk cId="2429541704" sldId="259"/>
            <ac:picMk id="7" creationId="{3F5AA0C2-1685-432F-A558-A7F182424AD9}"/>
          </ac:picMkLst>
        </pc:picChg>
      </pc:sldChg>
      <pc:sldChg chg="addSp modSp mod setBg">
        <pc:chgData name="Amalia Spiliakou" userId="f4bd6b91a0b5818a" providerId="LiveId" clId="{FBA19754-DACC-4BDC-AC50-EB466AB1970A}" dt="2019-05-28T11:33:18.100" v="43" actId="26606"/>
        <pc:sldMkLst>
          <pc:docMk/>
          <pc:sldMk cId="3899284501" sldId="260"/>
        </pc:sldMkLst>
        <pc:picChg chg="add mod">
          <ac:chgData name="Amalia Spiliakou" userId="f4bd6b91a0b5818a" providerId="LiveId" clId="{FBA19754-DACC-4BDC-AC50-EB466AB1970A}" dt="2019-05-28T11:33:18.100" v="43" actId="26606"/>
          <ac:picMkLst>
            <pc:docMk/>
            <pc:sldMk cId="3899284501" sldId="260"/>
            <ac:picMk id="3" creationId="{4E405388-46AD-49AC-8D22-138199A0ADE0}"/>
          </ac:picMkLst>
        </pc:picChg>
      </pc:sldChg>
      <pc:sldChg chg="add setBg">
        <pc:chgData name="Amalia Spiliakou" userId="f4bd6b91a0b5818a" providerId="LiveId" clId="{FBA19754-DACC-4BDC-AC50-EB466AB1970A}" dt="2019-05-28T11:28:11.540" v="8"/>
        <pc:sldMkLst>
          <pc:docMk/>
          <pc:sldMk cId="3079456134" sldId="261"/>
        </pc:sldMkLst>
      </pc:sldChg>
      <pc:sldChg chg="add setBg">
        <pc:chgData name="Amalia Spiliakou" userId="f4bd6b91a0b5818a" providerId="LiveId" clId="{FBA19754-DACC-4BDC-AC50-EB466AB1970A}" dt="2019-05-28T11:35:50.749" v="45"/>
        <pc:sldMkLst>
          <pc:docMk/>
          <pc:sldMk cId="374083660" sldId="262"/>
        </pc:sldMkLst>
      </pc:sldChg>
    </pc:docChg>
  </pc:docChgLst>
  <pc:docChgLst>
    <pc:chgData name="Amalia Spiliakou" userId="f4bd6b91a0b5818a" providerId="LiveId" clId="{90D0E931-3357-47F0-818D-C60BE9F01CCB}"/>
    <pc:docChg chg="custSel mod addSld modSld">
      <pc:chgData name="Amalia Spiliakou" userId="f4bd6b91a0b5818a" providerId="LiveId" clId="{90D0E931-3357-47F0-818D-C60BE9F01CCB}" dt="2019-05-31T16:39:54.490" v="25" actId="26606"/>
      <pc:docMkLst>
        <pc:docMk/>
      </pc:docMkLst>
      <pc:sldChg chg="addSp modSp mod setBg">
        <pc:chgData name="Amalia Spiliakou" userId="f4bd6b91a0b5818a" providerId="LiveId" clId="{90D0E931-3357-47F0-818D-C60BE9F01CCB}" dt="2019-05-31T16:23:01.143" v="5" actId="26606"/>
        <pc:sldMkLst>
          <pc:docMk/>
          <pc:sldMk cId="374083660" sldId="262"/>
        </pc:sldMkLst>
        <pc:picChg chg="add mod">
          <ac:chgData name="Amalia Spiliakou" userId="f4bd6b91a0b5818a" providerId="LiveId" clId="{90D0E931-3357-47F0-818D-C60BE9F01CCB}" dt="2019-05-31T16:23:01.143" v="5" actId="26606"/>
          <ac:picMkLst>
            <pc:docMk/>
            <pc:sldMk cId="374083660" sldId="262"/>
            <ac:picMk id="3" creationId="{5842255C-FF30-46AC-87C5-F7F33C5B0347}"/>
          </ac:picMkLst>
        </pc:picChg>
      </pc:sldChg>
      <pc:sldChg chg="addSp modSp add mod setBg">
        <pc:chgData name="Amalia Spiliakou" userId="f4bd6b91a0b5818a" providerId="LiveId" clId="{90D0E931-3357-47F0-818D-C60BE9F01CCB}" dt="2019-05-31T16:29:11.190" v="14" actId="26606"/>
        <pc:sldMkLst>
          <pc:docMk/>
          <pc:sldMk cId="2930808504" sldId="263"/>
        </pc:sldMkLst>
        <pc:picChg chg="add mod">
          <ac:chgData name="Amalia Spiliakou" userId="f4bd6b91a0b5818a" providerId="LiveId" clId="{90D0E931-3357-47F0-818D-C60BE9F01CCB}" dt="2019-05-31T16:29:11.190" v="14" actId="26606"/>
          <ac:picMkLst>
            <pc:docMk/>
            <pc:sldMk cId="2930808504" sldId="263"/>
            <ac:picMk id="3" creationId="{7E8F5496-494A-4DC4-BC27-C848B974C1FD}"/>
          </ac:picMkLst>
        </pc:picChg>
      </pc:sldChg>
      <pc:sldChg chg="addSp modSp add mod setBg">
        <pc:chgData name="Amalia Spiliakou" userId="f4bd6b91a0b5818a" providerId="LiveId" clId="{90D0E931-3357-47F0-818D-C60BE9F01CCB}" dt="2019-05-31T16:38:04.570" v="19" actId="26606"/>
        <pc:sldMkLst>
          <pc:docMk/>
          <pc:sldMk cId="3593291258" sldId="264"/>
        </pc:sldMkLst>
        <pc:picChg chg="add mod">
          <ac:chgData name="Amalia Spiliakou" userId="f4bd6b91a0b5818a" providerId="LiveId" clId="{90D0E931-3357-47F0-818D-C60BE9F01CCB}" dt="2019-05-31T16:38:04.570" v="19" actId="26606"/>
          <ac:picMkLst>
            <pc:docMk/>
            <pc:sldMk cId="3593291258" sldId="264"/>
            <ac:picMk id="3" creationId="{E92A14C6-E7F5-439B-9DEC-79C7B43BEB20}"/>
          </ac:picMkLst>
        </pc:picChg>
      </pc:sldChg>
      <pc:sldChg chg="addSp modSp add mod setBg">
        <pc:chgData name="Amalia Spiliakou" userId="f4bd6b91a0b5818a" providerId="LiveId" clId="{90D0E931-3357-47F0-818D-C60BE9F01CCB}" dt="2019-05-31T16:39:54.490" v="25" actId="26606"/>
        <pc:sldMkLst>
          <pc:docMk/>
          <pc:sldMk cId="1618315099" sldId="265"/>
        </pc:sldMkLst>
        <pc:picChg chg="add mod">
          <ac:chgData name="Amalia Spiliakou" userId="f4bd6b91a0b5818a" providerId="LiveId" clId="{90D0E931-3357-47F0-818D-C60BE9F01CCB}" dt="2019-05-31T16:39:54.490" v="25" actId="26606"/>
          <ac:picMkLst>
            <pc:docMk/>
            <pc:sldMk cId="1618315099" sldId="265"/>
            <ac:picMk id="3" creationId="{E8F5E976-C6F8-47D7-8529-6B1FC42B24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0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3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0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1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2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6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2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3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39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37CC-9702-4D5D-8C0C-86C9CD1B40C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FD527-B129-4A02-BCF6-987AB0D6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0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03E5B8E-A1DF-43ED-A380-E2FE8BE14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0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A307FED-3583-4B56-A7A2-9880C75BD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5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48E8BFA-CEF5-43ED-955F-0F59FE8B44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5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FEFDE-DF11-47B3-8AC4-A1478DD8A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0" r="-2" b="-2"/>
          <a:stretch/>
        </p:blipFill>
        <p:spPr>
          <a:xfrm rot="5400000">
            <a:off x="-717763" y="1280793"/>
            <a:ext cx="6214533" cy="4296411"/>
          </a:xfrm>
          <a:prstGeom prst="rect">
            <a:avLst/>
          </a:prstGeom>
        </p:spPr>
      </p:pic>
      <p:pic>
        <p:nvPicPr>
          <p:cNvPr id="5" name="Picture 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D1D8384-8824-4FE6-A5FA-1299017F7F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0" r="-2" b="-2"/>
          <a:stretch/>
        </p:blipFill>
        <p:spPr>
          <a:xfrm rot="5400000">
            <a:off x="3647229" y="1280793"/>
            <a:ext cx="6214533" cy="429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4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allery, indoor&#10;&#10;Description automatically generated">
            <a:extLst>
              <a:ext uri="{FF2B5EF4-FFF2-40B4-BE49-F238E27FC236}">
                <a16:creationId xmlns:a16="http://schemas.microsoft.com/office/drawing/2014/main" id="{4E405388-46AD-49AC-8D22-138199A0A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84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hoto, newspaper&#10;&#10;Description automatically generated">
            <a:extLst>
              <a:ext uri="{FF2B5EF4-FFF2-40B4-BE49-F238E27FC236}">
                <a16:creationId xmlns:a16="http://schemas.microsoft.com/office/drawing/2014/main" id="{5842255C-FF30-46AC-87C5-F7F33C5B03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E8F5496-494A-4DC4-BC27-C848B974C1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08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92A14C6-E7F5-439B-9DEC-79C7B43BEB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9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8F5E976-C6F8-47D7-8529-6B1FC42B24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15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2019-05-31T16:38:04Z</dcterms:created>
  <dcterms:modified xsi:type="dcterms:W3CDTF">2019-05-31T16:39:55Z</dcterms:modified>
</cp:coreProperties>
</file>