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59" r:id="rId9"/>
    <p:sldId id="260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E8FED-0525-4BEF-A889-1EEC0A67D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88B358-1308-42C8-BB61-90C7635BFF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EDC62-165C-4207-A075-4A1972409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7062-3B99-469D-A7B6-3D9EE84A329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34EE-4888-4716-8CB5-7200CDBEE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0107E-7E5E-4999-8A79-8E501AA1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E87D-C7A7-4281-8FE3-41278993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7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FADC3-C42E-48FE-86A6-E3820FBBE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CFB2F-6D46-4556-BAA9-95E60B06D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EB240-0072-40B5-A814-04CDF1928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7062-3B99-469D-A7B6-3D9EE84A329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331E0-0E75-4E05-9A43-AEB5B4932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7DD54-3871-4C11-B404-6A3C72E43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E87D-C7A7-4281-8FE3-41278993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53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ACAF2-05EB-47D0-AF12-42098F503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CA3D9B-FFEB-43A2-B39E-243BD6467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84175-18CF-473E-B104-BC3DAE0C1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7062-3B99-469D-A7B6-3D9EE84A329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BA767-DC3B-4F81-8FAE-15EBC4D0C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B703C-1E71-492C-87F5-305A26355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E87D-C7A7-4281-8FE3-41278993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72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9F659-5B79-4E26-8E17-EE0BE1875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9FFCF-CFC0-4B78-8331-E9F0F41911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FA06-1AE2-4418-8B0E-4B4519FB0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1A8BB-C196-4669-B315-D3F683EB9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7062-3B99-469D-A7B6-3D9EE84A329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285FC3-6731-4460-9A19-03633DF7D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8C6A9-3778-47A5-BAA5-8D5F2E925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E87D-C7A7-4281-8FE3-41278993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161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6DB50-3B1B-4B3C-AB3A-B64DE0C07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CD8456-5062-4A61-9ACE-68DCC60AB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67DB6-4461-49DC-A025-989998D75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F69077-AFAC-4748-94F2-0586B90E29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38CD95-D95C-4BFE-B84A-8CE25912D4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BA6392-56BF-452E-B1F7-9C133F969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7062-3B99-469D-A7B6-3D9EE84A329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DEE035-16BC-4224-AC07-FB9E9E5C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3A35BD-F358-4F54-AC18-ADA0866A4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E87D-C7A7-4281-8FE3-41278993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403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2405F-52F4-45BA-926E-4A2049418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50EEA2-68D0-4682-ABB5-359398E0B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7062-3B99-469D-A7B6-3D9EE84A329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D87967-AB20-43CD-BF59-6046C9B6B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352DD6-CC69-42EA-BB6F-84DE7F323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E87D-C7A7-4281-8FE3-41278993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85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C4E6EE-DB94-4F4E-A2A7-6560676B4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7062-3B99-469D-A7B6-3D9EE84A329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6284FE-5768-47DC-884A-140F93F12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04FF8-98FB-42D0-AABA-6E05E6819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E87D-C7A7-4281-8FE3-41278993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77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AD081-E8DF-4266-9BC7-325672EB7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8189-2610-4C0E-A0C0-7F4FA0609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831B5-3374-4B8C-BB7B-2A144FEA8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F1B4B-7B15-434B-B946-960C51508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7062-3B99-469D-A7B6-3D9EE84A329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E720C-8C15-40F8-9E4B-17FB07567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E8FC13-4110-4507-8CFF-0840554A9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E87D-C7A7-4281-8FE3-41278993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98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0F88F-0A5E-485F-A895-A7C512354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90DA20-3CBE-4951-87ED-4FE69DB6C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D43A2-7397-455F-831D-3FD69EE64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3C2C47-AD38-4855-9018-71853AEB6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7062-3B99-469D-A7B6-3D9EE84A329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6910F-181E-4FC5-92FD-573AB0220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CDCC09-1513-465F-A909-B41995E5C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E87D-C7A7-4281-8FE3-41278993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078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089C-5CAC-412E-A630-C6FC0B83C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FD7135-87E6-4870-974D-DFE3DB51A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1E59D-AB35-4D85-A21D-AD0691943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7062-3B99-469D-A7B6-3D9EE84A329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96326-5FEE-4086-8885-30A065596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E0760-7912-4A56-B9C7-324D3A644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E87D-C7A7-4281-8FE3-41278993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456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C1C1EB-763A-4A10-9E8E-ED35F32E5D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08285F-C875-477B-B881-F46A9D0A0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DAA28-7EA0-41CB-8790-1C4153782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7062-3B99-469D-A7B6-3D9EE84A329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16C88-6F73-42FA-BC3E-2F61E888A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48C36-BA38-4F0A-B2C9-4E9DC7B2E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E87D-C7A7-4281-8FE3-41278993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1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AFE134-3F4B-437F-8429-1169B0198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37F528-AE35-4655-AA24-F6D48EFC0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F7DE1-A38E-4353-8354-CB822C2C62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A7062-3B99-469D-A7B6-3D9EE84A329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01E90-D533-4109-B477-3F9AE77E84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E9E76-8171-40DE-9B2D-53C78B32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2E87D-C7A7-4281-8FE3-41278993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95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DBEA0-E13F-49C2-BABE-BB8B557394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1FE7D4-91A8-463D-9BB1-9798FB0E23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34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B422D9A1-FB19-42AF-9393-640A1C9D8B90}"/>
              </a:ext>
            </a:extLst>
          </p:cNvPr>
          <p:cNvSpPr/>
          <p:nvPr/>
        </p:nvSpPr>
        <p:spPr>
          <a:xfrm>
            <a:off x="546846" y="537881"/>
            <a:ext cx="11080378" cy="5871883"/>
          </a:xfrm>
          <a:prstGeom prst="bevel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latin typeface="Ink Free" panose="03080402000500000000" pitchFamily="66" charset="0"/>
              </a:rPr>
              <a:t>Georges Braque, 1882-1963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75000"/>
                  </a:schemeClr>
                </a:solidFill>
                <a:latin typeface="Ink Free" panose="03080402000500000000" pitchFamily="66" charset="0"/>
              </a:rPr>
              <a:t>BIRDS</a:t>
            </a:r>
            <a:endParaRPr lang="en-US" sz="5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817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D21E0-9B6F-4518-B264-6C31390AA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4181" y="365125"/>
            <a:ext cx="1557403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r>
              <a:rPr lang="en-US" sz="24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  <a:t>L'Oiseau</a:t>
            </a:r>
            <a:r>
              <a:rPr lang="en-US" sz="2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  <a:t>, 1949, Lithograph on Paper, 498 x 762 mm, Tate, London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2DAC24A-9CF8-4067-9EE9-0DBB54EE8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15" y="168276"/>
            <a:ext cx="10108243" cy="652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011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7478E-A44B-44EF-B839-3D6F4268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Quatre oiseaux, circa 1950, </a:t>
            </a:r>
            <a:r>
              <a:rPr lang="fr-FR" sz="2800" b="1" dirty="0" err="1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color</a:t>
            </a:r>
            <a:r>
              <a:rPr lang="fr-FR" sz="2800" b="1" dirty="0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fr-FR" sz="2800" b="1" dirty="0" err="1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lithograph</a:t>
            </a:r>
            <a:r>
              <a:rPr lang="fr-FR" sz="2800" b="1" dirty="0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, </a:t>
            </a:r>
            <a:r>
              <a:rPr lang="fr-FR" sz="2800" b="1" dirty="0" err="1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private</a:t>
            </a:r>
            <a:r>
              <a:rPr lang="fr-FR" sz="2800" b="1" dirty="0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 collection</a:t>
            </a:r>
            <a:br>
              <a:rPr lang="fr-FR" sz="2800" b="1" dirty="0">
                <a:latin typeface="Ink Free" panose="03080402000500000000" pitchFamily="66" charset="0"/>
              </a:rPr>
            </a:br>
            <a:endParaRPr lang="en-US" sz="2800" b="1" dirty="0">
              <a:latin typeface="Ink Free" panose="03080402000500000000" pitchFamily="66" charset="0"/>
            </a:endParaRPr>
          </a:p>
        </p:txBody>
      </p:sp>
      <p:pic>
        <p:nvPicPr>
          <p:cNvPr id="2050" name="Picture 2" descr="Georges Braque, Quatre oiseaux, color lithograph, circa 1950. Estimate $2,500 to $3,500.">
            <a:extLst>
              <a:ext uri="{FF2B5EF4-FFF2-40B4-BE49-F238E27FC236}">
                <a16:creationId xmlns:a16="http://schemas.microsoft.com/office/drawing/2014/main" id="{2FF293F7-0BE0-45B6-A62D-5F9F827CC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66813"/>
            <a:ext cx="9753600" cy="54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612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5F309-63D3-4581-AE93-4EB55D073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2649" y="203620"/>
            <a:ext cx="5305425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  <a:t>Birds, 1953, oil on canvas, 501×347 cm, private collection</a:t>
            </a:r>
          </a:p>
        </p:txBody>
      </p:sp>
      <p:pic>
        <p:nvPicPr>
          <p:cNvPr id="4098" name="Picture 2" descr="Georges Braque. Birds">
            <a:extLst>
              <a:ext uri="{FF2B5EF4-FFF2-40B4-BE49-F238E27FC236}">
                <a16:creationId xmlns:a16="http://schemas.microsoft.com/office/drawing/2014/main" id="{2F7FA1BE-D88A-450D-B281-672ED3562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203620"/>
            <a:ext cx="4878388" cy="645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247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F35563-DBB2-4B90-B928-EF6AC793B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" y="365125"/>
            <a:ext cx="456247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Bird, 1956, oil on canvas, 45.72 x 49.53 cm, The Phillips Collection</a:t>
            </a:r>
            <a:br>
              <a:rPr lang="en-US" sz="2000" dirty="0">
                <a:latin typeface="Ink Free" panose="03080402000500000000" pitchFamily="66" charset="0"/>
              </a:rPr>
            </a:br>
            <a:endParaRPr lang="en-US" sz="2000" dirty="0">
              <a:latin typeface="Ink Free" panose="03080402000500000000" pitchFamily="66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3541D74-A18B-45BD-9A16-A5EC36AAC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90487"/>
            <a:ext cx="7315200" cy="667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853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A8ECF-C98F-4645-9D9E-9DDB68C9A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1550" y="365125"/>
            <a:ext cx="343852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Essor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 (The Flight) I, 1961,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Coloured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 lithograph on Arches paper, 31/100, 48 × 65.5 cm, Published by Adrien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Maeght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, Paris, Basil &amp; Elise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Goulandris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 Foundation, Athens</a:t>
            </a:r>
          </a:p>
        </p:txBody>
      </p:sp>
      <p:pic>
        <p:nvPicPr>
          <p:cNvPr id="5122" name="Picture 2" descr="Αποτέλεσμα εικόνας για Braque L'essor goulandri">
            <a:extLst>
              <a:ext uri="{FF2B5EF4-FFF2-40B4-BE49-F238E27FC236}">
                <a16:creationId xmlns:a16="http://schemas.microsoft.com/office/drawing/2014/main" id="{029A22C9-22C7-4E9A-AEC4-7920AF318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38113"/>
            <a:ext cx="8288104" cy="655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746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F6911-264F-43BA-A542-A91ECC148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2" y="365125"/>
            <a:ext cx="1212992" cy="1325563"/>
          </a:xfrm>
        </p:spPr>
        <p:txBody>
          <a:bodyPr>
            <a:normAutofit fontScale="90000"/>
          </a:bodyPr>
          <a:lstStyle/>
          <a:p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br>
              <a:rPr lang="fr-FR" sz="2400" b="1" dirty="0">
                <a:latin typeface="Ink Free" panose="03080402000500000000" pitchFamily="66" charset="0"/>
              </a:rPr>
            </a:br>
            <a:r>
              <a:rPr lang="fr-FR" sz="2400" b="1" dirty="0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L’Oiseau et son ombre III, 1961, </a:t>
            </a:r>
            <a:r>
              <a:rPr lang="fr-FR" sz="2400" b="1" dirty="0" err="1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color</a:t>
            </a:r>
            <a:r>
              <a:rPr lang="fr-FR" sz="2400" b="1" dirty="0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fr-FR" sz="2400" b="1" dirty="0" err="1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aquatint</a:t>
            </a:r>
            <a:r>
              <a:rPr lang="fr-FR" sz="2400" b="1" dirty="0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 and </a:t>
            </a:r>
            <a:r>
              <a:rPr lang="fr-FR" sz="2400" b="1" dirty="0" err="1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etching</a:t>
            </a:r>
            <a:r>
              <a:rPr lang="fr-FR" sz="2400" b="1" dirty="0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, </a:t>
            </a:r>
            <a:r>
              <a:rPr lang="fr-FR" sz="2400" b="1" dirty="0" err="1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private</a:t>
            </a:r>
            <a:r>
              <a:rPr lang="fr-FR" sz="2400" b="1" dirty="0">
                <a:solidFill>
                  <a:schemeClr val="bg2">
                    <a:lumMod val="90000"/>
                  </a:schemeClr>
                </a:solidFill>
                <a:latin typeface="Ink Free" panose="03080402000500000000" pitchFamily="66" charset="0"/>
              </a:rPr>
              <a:t> collection</a:t>
            </a:r>
            <a:endParaRPr lang="en-US" sz="2400" b="1" dirty="0">
              <a:solidFill>
                <a:schemeClr val="bg2">
                  <a:lumMod val="90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1026" name="Picture 2" descr="Georges Braque, L’Oiseau et son ombre III, color aquatint and etching, 1961. Estimate $10,000 to $15,000.">
            <a:extLst>
              <a:ext uri="{FF2B5EF4-FFF2-40B4-BE49-F238E27FC236}">
                <a16:creationId xmlns:a16="http://schemas.microsoft.com/office/drawing/2014/main" id="{23FE85D5-DFCD-4FEB-96E6-E1EA124DC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604" y="98612"/>
            <a:ext cx="10781784" cy="666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836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F2218-79C0-435D-A6CC-A4BC189B0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0" y="365125"/>
            <a:ext cx="656272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</a:br>
            <a:r>
              <a:rPr lang="en-US" sz="36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  <a:t>Oiseaux</a:t>
            </a:r>
            <a:r>
              <a:rPr lang="en-US" sz="3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  <a:t>, 1962, color lithograph, private collection</a:t>
            </a:r>
          </a:p>
        </p:txBody>
      </p:sp>
      <p:pic>
        <p:nvPicPr>
          <p:cNvPr id="3074" name="Picture 2" descr="Georges Braque, Oiseaux, color lithograph, 1962. Estimate $1,500 to $2,000.">
            <a:extLst>
              <a:ext uri="{FF2B5EF4-FFF2-40B4-BE49-F238E27FC236}">
                <a16:creationId xmlns:a16="http://schemas.microsoft.com/office/drawing/2014/main" id="{8CB5E604-BA06-49CA-8FD5-A3BD56EC5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80554"/>
            <a:ext cx="4719638" cy="621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46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1A5C8-A2B4-4035-80C7-419E8B252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Bird Returning to Its Nest, 1956-61, oil and sand on canvas, 114 x 170,5 cm,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Cetre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 Pompidou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B5E3DA9-8A98-450F-BC5F-DDB2BD3B5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303" y="1690688"/>
            <a:ext cx="7377393" cy="491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460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lus de 460.000 visiteurs pour l'exposition Braque à Paris">
            <a:extLst>
              <a:ext uri="{FF2B5EF4-FFF2-40B4-BE49-F238E27FC236}">
                <a16:creationId xmlns:a16="http://schemas.microsoft.com/office/drawing/2014/main" id="{089B955F-EACF-4683-B031-8E5F26F3A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550850"/>
            <a:ext cx="10915650" cy="575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062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286</Words>
  <Application>Microsoft Office PowerPoint</Application>
  <PresentationFormat>Widescreen</PresentationFormat>
  <Paragraphs>10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Ink Free</vt:lpstr>
      <vt:lpstr>Office Theme</vt:lpstr>
      <vt:lpstr>PowerPoint Presentation</vt:lpstr>
      <vt:lpstr>PowerPoint Presentation</vt:lpstr>
      <vt:lpstr>                              L'Oiseau, 1949, Lithograph on Paper, 498 x 762 mm, Tate, London</vt:lpstr>
      <vt:lpstr>Quatre oiseaux, circa 1950, color lithograph, private collection </vt:lpstr>
      <vt:lpstr>                     Birds, 1953, oil on canvas, 501×347 cm, private collection</vt:lpstr>
      <vt:lpstr>                             Bird, 1956, oil on canvas, 45.72 x 49.53 cm, The Phillips Collection </vt:lpstr>
      <vt:lpstr>               Essor (The Flight) I, 1961, Coloured lithograph on Arches paper, 31/100, 48 × 65.5 cm, Published by Adrien Maeght, Paris, Basil &amp; Elise Goulandris Foundation, Athens</vt:lpstr>
      <vt:lpstr>                       L’Oiseau et son ombre III, 1961, color aquatint and etching, private collection</vt:lpstr>
      <vt:lpstr>                        Oiseaux, 1962, color lithograph, private collection</vt:lpstr>
      <vt:lpstr>Bird Returning to Its Nest, 1956-61, oil and sand on canvas, 114 x 170,5 cm, Cetre Pompidou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2019-12-29T03:09:59Z</dcterms:created>
  <dcterms:modified xsi:type="dcterms:W3CDTF">2019-12-29T03:11:16Z</dcterms:modified>
</cp:coreProperties>
</file>