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5" r:id="rId5"/>
    <p:sldId id="264" r:id="rId6"/>
    <p:sldId id="269" r:id="rId7"/>
    <p:sldId id="259" r:id="rId8"/>
    <p:sldId id="261" r:id="rId9"/>
    <p:sldId id="262" r:id="rId10"/>
    <p:sldId id="271"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9D8DDC-A496-4195-962F-059045521AD8}" v="97" dt="2019-12-15T04:44:03.7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5" d="100"/>
          <a:sy n="85" d="100"/>
        </p:scale>
        <p:origin x="682"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A79D8DDC-A496-4195-962F-059045521AD8}"/>
    <pc:docChg chg="undo redo custSel mod addSld delSld modSld sldOrd">
      <pc:chgData name="Amalia Spiliakou" userId="f4bd6b91a0b5818a" providerId="LiveId" clId="{A79D8DDC-A496-4195-962F-059045521AD8}" dt="2019-12-15T04:47:26.857" v="781" actId="47"/>
      <pc:docMkLst>
        <pc:docMk/>
      </pc:docMkLst>
      <pc:sldChg chg="modSp setBg">
        <pc:chgData name="Amalia Spiliakou" userId="f4bd6b91a0b5818a" providerId="LiveId" clId="{A79D8DDC-A496-4195-962F-059045521AD8}" dt="2019-12-15T04:42:37.679" v="665"/>
        <pc:sldMkLst>
          <pc:docMk/>
          <pc:sldMk cId="2467236621" sldId="256"/>
        </pc:sldMkLst>
        <pc:spChg chg="mod">
          <ac:chgData name="Amalia Spiliakou" userId="f4bd6b91a0b5818a" providerId="LiveId" clId="{A79D8DDC-A496-4195-962F-059045521AD8}" dt="2019-12-15T04:42:13.762" v="662" actId="207"/>
          <ac:spMkLst>
            <pc:docMk/>
            <pc:sldMk cId="2467236621" sldId="256"/>
            <ac:spMk id="4" creationId="{4EA319D9-E2C7-44BD-9638-549E14630B39}"/>
          </ac:spMkLst>
        </pc:spChg>
        <pc:picChg chg="mod">
          <ac:chgData name="Amalia Spiliakou" userId="f4bd6b91a0b5818a" providerId="LiveId" clId="{A79D8DDC-A496-4195-962F-059045521AD8}" dt="2019-12-15T04:42:27.803" v="664" actId="1076"/>
          <ac:picMkLst>
            <pc:docMk/>
            <pc:sldMk cId="2467236621" sldId="256"/>
            <ac:picMk id="1026" creationId="{2B3141A0-4B61-486C-8F7B-C888704EB3ED}"/>
          </ac:picMkLst>
        </pc:picChg>
      </pc:sldChg>
      <pc:sldChg chg="addSp modSp ord setBg">
        <pc:chgData name="Amalia Spiliakou" userId="f4bd6b91a0b5818a" providerId="LiveId" clId="{A79D8DDC-A496-4195-962F-059045521AD8}" dt="2019-12-15T04:23:08.332" v="426"/>
        <pc:sldMkLst>
          <pc:docMk/>
          <pc:sldMk cId="1732577348" sldId="258"/>
        </pc:sldMkLst>
        <pc:spChg chg="add mod">
          <ac:chgData name="Amalia Spiliakou" userId="f4bd6b91a0b5818a" providerId="LiveId" clId="{A79D8DDC-A496-4195-962F-059045521AD8}" dt="2019-12-15T04:22:26.959" v="424" actId="207"/>
          <ac:spMkLst>
            <pc:docMk/>
            <pc:sldMk cId="1732577348" sldId="258"/>
            <ac:spMk id="2" creationId="{A157E775-7F7D-416F-B178-04FF15E8B703}"/>
          </ac:spMkLst>
        </pc:spChg>
        <pc:picChg chg="mod">
          <ac:chgData name="Amalia Spiliakou" userId="f4bd6b91a0b5818a" providerId="LiveId" clId="{A79D8DDC-A496-4195-962F-059045521AD8}" dt="2019-12-15T03:35:25.417" v="6" actId="14100"/>
          <ac:picMkLst>
            <pc:docMk/>
            <pc:sldMk cId="1732577348" sldId="258"/>
            <ac:picMk id="4100" creationId="{CECCA790-B09B-4A4A-9701-FBCB25B24C2B}"/>
          </ac:picMkLst>
        </pc:picChg>
      </pc:sldChg>
      <pc:sldChg chg="addSp delSp modSp mod setBg">
        <pc:chgData name="Amalia Spiliakou" userId="f4bd6b91a0b5818a" providerId="LiveId" clId="{A79D8DDC-A496-4195-962F-059045521AD8}" dt="2019-12-15T04:31:50.496" v="514"/>
        <pc:sldMkLst>
          <pc:docMk/>
          <pc:sldMk cId="1020035632" sldId="259"/>
        </pc:sldMkLst>
        <pc:picChg chg="add mod">
          <ac:chgData name="Amalia Spiliakou" userId="f4bd6b91a0b5818a" providerId="LiveId" clId="{A79D8DDC-A496-4195-962F-059045521AD8}" dt="2019-12-15T04:31:35.281" v="513" actId="26606"/>
          <ac:picMkLst>
            <pc:docMk/>
            <pc:sldMk cId="1020035632" sldId="259"/>
            <ac:picMk id="5" creationId="{5E7E2CBA-0A5A-4D6B-842C-5898CA0C8250}"/>
          </ac:picMkLst>
        </pc:picChg>
        <pc:picChg chg="mod">
          <ac:chgData name="Amalia Spiliakou" userId="f4bd6b91a0b5818a" providerId="LiveId" clId="{A79D8DDC-A496-4195-962F-059045521AD8}" dt="2019-12-15T04:31:35.281" v="513" actId="26606"/>
          <ac:picMkLst>
            <pc:docMk/>
            <pc:sldMk cId="1020035632" sldId="259"/>
            <ac:picMk id="3074" creationId="{D645AA22-51A2-4EB6-B4DB-E76FFF7EB9FC}"/>
          </ac:picMkLst>
        </pc:picChg>
        <pc:picChg chg="del">
          <ac:chgData name="Amalia Spiliakou" userId="f4bd6b91a0b5818a" providerId="LiveId" clId="{A79D8DDC-A496-4195-962F-059045521AD8}" dt="2019-12-15T04:31:04.310" v="509" actId="478"/>
          <ac:picMkLst>
            <pc:docMk/>
            <pc:sldMk cId="1020035632" sldId="259"/>
            <ac:picMk id="3080" creationId="{3F24390A-B3F6-4E63-ACEA-528288F3124F}"/>
          </ac:picMkLst>
        </pc:picChg>
        <pc:picChg chg="del">
          <ac:chgData name="Amalia Spiliakou" userId="f4bd6b91a0b5818a" providerId="LiveId" clId="{A79D8DDC-A496-4195-962F-059045521AD8}" dt="2019-12-15T04:31:06.107" v="510" actId="478"/>
          <ac:picMkLst>
            <pc:docMk/>
            <pc:sldMk cId="1020035632" sldId="259"/>
            <ac:picMk id="3082" creationId="{B30307B0-0F44-4229-A833-52C2D2D0134F}"/>
          </ac:picMkLst>
        </pc:picChg>
      </pc:sldChg>
      <pc:sldChg chg="modSp del">
        <pc:chgData name="Amalia Spiliakou" userId="f4bd6b91a0b5818a" providerId="LiveId" clId="{A79D8DDC-A496-4195-962F-059045521AD8}" dt="2019-12-15T04:31:57.395" v="515" actId="47"/>
        <pc:sldMkLst>
          <pc:docMk/>
          <pc:sldMk cId="709346835" sldId="260"/>
        </pc:sldMkLst>
        <pc:picChg chg="mod">
          <ac:chgData name="Amalia Spiliakou" userId="f4bd6b91a0b5818a" providerId="LiveId" clId="{A79D8DDC-A496-4195-962F-059045521AD8}" dt="2019-12-15T04:26:59.951" v="457" actId="1076"/>
          <ac:picMkLst>
            <pc:docMk/>
            <pc:sldMk cId="709346835" sldId="260"/>
            <ac:picMk id="5122" creationId="{54505E46-5CF0-4396-BD04-E26CDDEA2090}"/>
          </ac:picMkLst>
        </pc:picChg>
      </pc:sldChg>
      <pc:sldChg chg="addSp modSp setBg">
        <pc:chgData name="Amalia Spiliakou" userId="f4bd6b91a0b5818a" providerId="LiveId" clId="{A79D8DDC-A496-4195-962F-059045521AD8}" dt="2019-12-15T04:35:42.902" v="558" actId="313"/>
        <pc:sldMkLst>
          <pc:docMk/>
          <pc:sldMk cId="763814495" sldId="261"/>
        </pc:sldMkLst>
        <pc:spChg chg="add mod">
          <ac:chgData name="Amalia Spiliakou" userId="f4bd6b91a0b5818a" providerId="LiveId" clId="{A79D8DDC-A496-4195-962F-059045521AD8}" dt="2019-12-15T04:35:42.902" v="558" actId="313"/>
          <ac:spMkLst>
            <pc:docMk/>
            <pc:sldMk cId="763814495" sldId="261"/>
            <ac:spMk id="2" creationId="{291CB66D-FDC4-4EA8-8996-C47491C99259}"/>
          </ac:spMkLst>
        </pc:spChg>
        <pc:picChg chg="add mod">
          <ac:chgData name="Amalia Spiliakou" userId="f4bd6b91a0b5818a" providerId="LiveId" clId="{A79D8DDC-A496-4195-962F-059045521AD8}" dt="2019-12-15T04:33:10.786" v="524" actId="1076"/>
          <ac:picMkLst>
            <pc:docMk/>
            <pc:sldMk cId="763814495" sldId="261"/>
            <ac:picMk id="3" creationId="{1D916B1D-E28C-43AF-A778-3A38B3EF8B21}"/>
          </ac:picMkLst>
        </pc:picChg>
        <pc:picChg chg="mod">
          <ac:chgData name="Amalia Spiliakou" userId="f4bd6b91a0b5818a" providerId="LiveId" clId="{A79D8DDC-A496-4195-962F-059045521AD8}" dt="2019-12-15T04:32:42.197" v="521" actId="1076"/>
          <ac:picMkLst>
            <pc:docMk/>
            <pc:sldMk cId="763814495" sldId="261"/>
            <ac:picMk id="6146" creationId="{2EE8E835-4350-43AD-96B7-32D70DFF5A30}"/>
          </ac:picMkLst>
        </pc:picChg>
      </pc:sldChg>
      <pc:sldChg chg="addSp delSp modSp setBg">
        <pc:chgData name="Amalia Spiliakou" userId="f4bd6b91a0b5818a" providerId="LiveId" clId="{A79D8DDC-A496-4195-962F-059045521AD8}" dt="2019-12-15T04:41:47.477" v="661" actId="6549"/>
        <pc:sldMkLst>
          <pc:docMk/>
          <pc:sldMk cId="1029233701" sldId="262"/>
        </pc:sldMkLst>
        <pc:spChg chg="add mod">
          <ac:chgData name="Amalia Spiliakou" userId="f4bd6b91a0b5818a" providerId="LiveId" clId="{A79D8DDC-A496-4195-962F-059045521AD8}" dt="2019-12-15T04:41:47.477" v="661" actId="6549"/>
          <ac:spMkLst>
            <pc:docMk/>
            <pc:sldMk cId="1029233701" sldId="262"/>
            <ac:spMk id="2" creationId="{0822762A-BDC7-409C-B59F-9B7C33DA4F22}"/>
          </ac:spMkLst>
        </pc:spChg>
        <pc:picChg chg="add mod">
          <ac:chgData name="Amalia Spiliakou" userId="f4bd6b91a0b5818a" providerId="LiveId" clId="{A79D8DDC-A496-4195-962F-059045521AD8}" dt="2019-12-15T04:40:10.449" v="593" actId="1076"/>
          <ac:picMkLst>
            <pc:docMk/>
            <pc:sldMk cId="1029233701" sldId="262"/>
            <ac:picMk id="5" creationId="{609657E9-B6D6-49ED-A250-5DD548A7AECF}"/>
          </ac:picMkLst>
        </pc:picChg>
        <pc:picChg chg="add mod">
          <ac:chgData name="Amalia Spiliakou" userId="f4bd6b91a0b5818a" providerId="LiveId" clId="{A79D8DDC-A496-4195-962F-059045521AD8}" dt="2019-12-15T04:37:14.970" v="563" actId="1076"/>
          <ac:picMkLst>
            <pc:docMk/>
            <pc:sldMk cId="1029233701" sldId="262"/>
            <ac:picMk id="2050" creationId="{97DAC3D0-4A4C-4A94-9669-9F1DC88E94C5}"/>
          </ac:picMkLst>
        </pc:picChg>
        <pc:picChg chg="del mod">
          <ac:chgData name="Amalia Spiliakou" userId="f4bd6b91a0b5818a" providerId="LiveId" clId="{A79D8DDC-A496-4195-962F-059045521AD8}" dt="2019-12-15T04:37:20.079" v="564" actId="478"/>
          <ac:picMkLst>
            <pc:docMk/>
            <pc:sldMk cId="1029233701" sldId="262"/>
            <ac:picMk id="10242" creationId="{9FD5438B-12D1-48A4-8AEC-73DB0248D29F}"/>
          </ac:picMkLst>
        </pc:picChg>
        <pc:picChg chg="del">
          <ac:chgData name="Amalia Spiliakou" userId="f4bd6b91a0b5818a" providerId="LiveId" clId="{A79D8DDC-A496-4195-962F-059045521AD8}" dt="2019-12-15T04:37:01.100" v="559" actId="478"/>
          <ac:picMkLst>
            <pc:docMk/>
            <pc:sldMk cId="1029233701" sldId="262"/>
            <ac:picMk id="10244" creationId="{1F907B6F-CA9B-4CCF-84C2-E43251AF7F04}"/>
          </ac:picMkLst>
        </pc:picChg>
      </pc:sldChg>
      <pc:sldChg chg="addSp modSp mod setBg">
        <pc:chgData name="Amalia Spiliakou" userId="f4bd6b91a0b5818a" providerId="LiveId" clId="{A79D8DDC-A496-4195-962F-059045521AD8}" dt="2019-12-15T04:26:30.179" v="456"/>
        <pc:sldMkLst>
          <pc:docMk/>
          <pc:sldMk cId="832417614" sldId="264"/>
        </pc:sldMkLst>
        <pc:spChg chg="add mod ord">
          <ac:chgData name="Amalia Spiliakou" userId="f4bd6b91a0b5818a" providerId="LiveId" clId="{A79D8DDC-A496-4195-962F-059045521AD8}" dt="2019-12-15T04:26:21.440" v="455" actId="207"/>
          <ac:spMkLst>
            <pc:docMk/>
            <pc:sldMk cId="832417614" sldId="264"/>
            <ac:spMk id="2" creationId="{770EF926-B3C1-45A6-AD7A-9802945920A0}"/>
          </ac:spMkLst>
        </pc:spChg>
        <pc:picChg chg="mod">
          <ac:chgData name="Amalia Spiliakou" userId="f4bd6b91a0b5818a" providerId="LiveId" clId="{A79D8DDC-A496-4195-962F-059045521AD8}" dt="2019-12-15T04:24:03.770" v="430" actId="26606"/>
          <ac:picMkLst>
            <pc:docMk/>
            <pc:sldMk cId="832417614" sldId="264"/>
            <ac:picMk id="7170" creationId="{2B34F9EE-BA40-4A63-BE62-DE74BD41E351}"/>
          </ac:picMkLst>
        </pc:picChg>
        <pc:picChg chg="mod">
          <ac:chgData name="Amalia Spiliakou" userId="f4bd6b91a0b5818a" providerId="LiveId" clId="{A79D8DDC-A496-4195-962F-059045521AD8}" dt="2019-12-15T04:24:03.770" v="430" actId="26606"/>
          <ac:picMkLst>
            <pc:docMk/>
            <pc:sldMk cId="832417614" sldId="264"/>
            <ac:picMk id="7172" creationId="{F06CE852-B815-4423-9A0B-5E3A55FFD782}"/>
          </ac:picMkLst>
        </pc:picChg>
      </pc:sldChg>
      <pc:sldChg chg="addSp modSp del">
        <pc:chgData name="Amalia Spiliakou" userId="f4bd6b91a0b5818a" providerId="LiveId" clId="{A79D8DDC-A496-4195-962F-059045521AD8}" dt="2019-12-15T04:47:26.857" v="781" actId="47"/>
        <pc:sldMkLst>
          <pc:docMk/>
          <pc:sldMk cId="3394664535" sldId="268"/>
        </pc:sldMkLst>
        <pc:spChg chg="add mod">
          <ac:chgData name="Amalia Spiliakou" userId="f4bd6b91a0b5818a" providerId="LiveId" clId="{A79D8DDC-A496-4195-962F-059045521AD8}" dt="2019-12-15T04:32:21.786" v="519" actId="2711"/>
          <ac:spMkLst>
            <pc:docMk/>
            <pc:sldMk cId="3394664535" sldId="268"/>
            <ac:spMk id="2" creationId="{BD9776D2-940B-4C1F-AB02-ABC8F77C28A9}"/>
          </ac:spMkLst>
        </pc:spChg>
        <pc:picChg chg="mod">
          <ac:chgData name="Amalia Spiliakou" userId="f4bd6b91a0b5818a" providerId="LiveId" clId="{A79D8DDC-A496-4195-962F-059045521AD8}" dt="2019-12-15T04:32:06.999" v="516" actId="1076"/>
          <ac:picMkLst>
            <pc:docMk/>
            <pc:sldMk cId="3394664535" sldId="268"/>
            <ac:picMk id="11268" creationId="{5BCA1840-473A-4D7B-B3F4-A9DF091DFE50}"/>
          </ac:picMkLst>
        </pc:picChg>
      </pc:sldChg>
      <pc:sldChg chg="addSp modSp add setBg">
        <pc:chgData name="Amalia Spiliakou" userId="f4bd6b91a0b5818a" providerId="LiveId" clId="{A79D8DDC-A496-4195-962F-059045521AD8}" dt="2019-12-15T04:30:41.372" v="507"/>
        <pc:sldMkLst>
          <pc:docMk/>
          <pc:sldMk cId="1759604992" sldId="269"/>
        </pc:sldMkLst>
        <pc:spChg chg="mod">
          <ac:chgData name="Amalia Spiliakou" userId="f4bd6b91a0b5818a" providerId="LiveId" clId="{A79D8DDC-A496-4195-962F-059045521AD8}" dt="2019-12-15T04:30:29.666" v="505" actId="207"/>
          <ac:spMkLst>
            <pc:docMk/>
            <pc:sldMk cId="1759604992" sldId="269"/>
            <ac:spMk id="2" creationId="{1F8AA342-82DA-420D-89B2-4DEAE5BA7910}"/>
          </ac:spMkLst>
        </pc:spChg>
        <pc:picChg chg="add mod">
          <ac:chgData name="Amalia Spiliakou" userId="f4bd6b91a0b5818a" providerId="LiveId" clId="{A79D8DDC-A496-4195-962F-059045521AD8}" dt="2019-12-15T04:28:29.073" v="460" actId="1076"/>
          <ac:picMkLst>
            <pc:docMk/>
            <pc:sldMk cId="1759604992" sldId="269"/>
            <ac:picMk id="1026" creationId="{7FAC2699-A45A-47F4-9575-D216A191310E}"/>
          </ac:picMkLst>
        </pc:picChg>
      </pc:sldChg>
      <pc:sldChg chg="add del">
        <pc:chgData name="Amalia Spiliakou" userId="f4bd6b91a0b5818a" providerId="LiveId" clId="{A79D8DDC-A496-4195-962F-059045521AD8}" dt="2019-12-15T04:42:55.055" v="668" actId="47"/>
        <pc:sldMkLst>
          <pc:docMk/>
          <pc:sldMk cId="1740629592" sldId="270"/>
        </pc:sldMkLst>
      </pc:sldChg>
      <pc:sldChg chg="modSp add setBg">
        <pc:chgData name="Amalia Spiliakou" userId="f4bd6b91a0b5818a" providerId="LiveId" clId="{A79D8DDC-A496-4195-962F-059045521AD8}" dt="2019-12-15T04:45:23.003" v="780" actId="20577"/>
        <pc:sldMkLst>
          <pc:docMk/>
          <pc:sldMk cId="4150688086" sldId="271"/>
        </pc:sldMkLst>
        <pc:spChg chg="mod">
          <ac:chgData name="Amalia Spiliakou" userId="f4bd6b91a0b5818a" providerId="LiveId" clId="{A79D8DDC-A496-4195-962F-059045521AD8}" dt="2019-12-15T04:45:23.003" v="780" actId="20577"/>
          <ac:spMkLst>
            <pc:docMk/>
            <pc:sldMk cId="4150688086" sldId="271"/>
            <ac:spMk id="4" creationId="{4EA319D9-E2C7-44BD-9638-549E14630B3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AA65C0-7AE4-45A7-A685-ADF2578372F1}"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1863988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AA65C0-7AE4-45A7-A685-ADF2578372F1}"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2761153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AA65C0-7AE4-45A7-A685-ADF2578372F1}"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3917550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AA65C0-7AE4-45A7-A685-ADF2578372F1}" type="datetimeFigureOut">
              <a:rPr lang="en-US" smtClean="0"/>
              <a:t>12/15/2019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2945637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AA65C0-7AE4-45A7-A685-ADF2578372F1}" type="datetimeFigureOut">
              <a:rPr lang="en-US" smtClean="0"/>
              <a:t>12/15/2019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3102338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AA65C0-7AE4-45A7-A685-ADF2578372F1}" type="datetimeFigureOut">
              <a:rPr lang="en-US" smtClean="0"/>
              <a:t>12/15/2019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905799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AA65C0-7AE4-45A7-A685-ADF2578372F1}" type="datetimeFigureOut">
              <a:rPr lang="en-US" smtClean="0"/>
              <a:t>12/15/2019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1374544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AA65C0-7AE4-45A7-A685-ADF2578372F1}" type="datetimeFigureOut">
              <a:rPr lang="en-US" smtClean="0"/>
              <a:t>12/15/2019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203234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AA65C0-7AE4-45A7-A685-ADF2578372F1}" type="datetimeFigureOut">
              <a:rPr lang="en-US" smtClean="0"/>
              <a:t>12/15/2019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1787127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AA65C0-7AE4-45A7-A685-ADF2578372F1}"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1671890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AA65C0-7AE4-45A7-A685-ADF2578372F1}"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F29CB-77A3-4F2A-B240-B7BBD359E92D}" type="slidenum">
              <a:rPr lang="en-US" smtClean="0"/>
              <a:t>‹#›</a:t>
            </a:fld>
            <a:endParaRPr lang="en-US"/>
          </a:p>
        </p:txBody>
      </p:sp>
    </p:spTree>
    <p:extLst>
      <p:ext uri="{BB962C8B-B14F-4D97-AF65-F5344CB8AC3E}">
        <p14:creationId xmlns:p14="http://schemas.microsoft.com/office/powerpoint/2010/main" val="506005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AA65C0-7AE4-45A7-A685-ADF2578372F1}" type="datetimeFigureOut">
              <a:rPr lang="en-US" smtClean="0"/>
              <a:t>12/15/2019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9F29CB-77A3-4F2A-B240-B7BBD359E92D}" type="slidenum">
              <a:rPr lang="en-US" smtClean="0"/>
              <a:t>‹#›</a:t>
            </a:fld>
            <a:endParaRPr lang="en-US"/>
          </a:p>
        </p:txBody>
      </p:sp>
    </p:spTree>
    <p:extLst>
      <p:ext uri="{BB962C8B-B14F-4D97-AF65-F5344CB8AC3E}">
        <p14:creationId xmlns:p14="http://schemas.microsoft.com/office/powerpoint/2010/main" val="31427790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nationalgallery.org.uk/paintings/sandro-botticelli-mystic-nativity"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A319D9-E2C7-44BD-9638-549E14630B39}"/>
              </a:ext>
            </a:extLst>
          </p:cNvPr>
          <p:cNvSpPr>
            <a:spLocks noGrp="1"/>
          </p:cNvSpPr>
          <p:nvPr>
            <p:ph type="title"/>
          </p:nvPr>
        </p:nvSpPr>
        <p:spPr>
          <a:xfrm>
            <a:off x="628649" y="1131094"/>
            <a:ext cx="3145225" cy="994172"/>
          </a:xfrm>
        </p:spPr>
        <p:txBody>
          <a:bodyPr>
            <a:noAutofit/>
          </a:bodyPr>
          <a:lstStyle/>
          <a:p>
            <a:r>
              <a:rPr lang="en-US" sz="2800" b="1" dirty="0">
                <a:latin typeface="Footlight MT Light" panose="0204060206030A020304" pitchFamily="18" charset="0"/>
              </a:rPr>
              <a:t>S</a:t>
            </a: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r>
              <a:rPr lang="en-US" sz="2800" b="1" dirty="0">
                <a:solidFill>
                  <a:schemeClr val="accent4">
                    <a:lumMod val="20000"/>
                    <a:lumOff val="80000"/>
                  </a:schemeClr>
                </a:solidFill>
                <a:latin typeface="Footlight MT Light" panose="0204060206030A020304" pitchFamily="18" charset="0"/>
              </a:rPr>
              <a:t>Sandro Botticelli, </a:t>
            </a:r>
            <a:r>
              <a:rPr lang="en-US" sz="2800" dirty="0">
                <a:solidFill>
                  <a:schemeClr val="accent4">
                    <a:lumMod val="20000"/>
                    <a:lumOff val="80000"/>
                  </a:schemeClr>
                </a:solidFill>
                <a:latin typeface="Footlight MT Light" panose="0204060206030A020304" pitchFamily="18" charset="0"/>
              </a:rPr>
              <a:t>about 1445 - 1510</a:t>
            </a:r>
            <a:br>
              <a:rPr lang="en-US" sz="2800" dirty="0">
                <a:solidFill>
                  <a:schemeClr val="accent4">
                    <a:lumMod val="20000"/>
                    <a:lumOff val="80000"/>
                  </a:schemeClr>
                </a:solidFill>
                <a:latin typeface="Footlight MT Light" panose="0204060206030A020304" pitchFamily="18" charset="0"/>
              </a:rPr>
            </a:br>
            <a:r>
              <a:rPr lang="en-US" sz="2800" b="1" dirty="0">
                <a:solidFill>
                  <a:schemeClr val="accent4">
                    <a:lumMod val="20000"/>
                    <a:lumOff val="80000"/>
                  </a:schemeClr>
                </a:solidFill>
                <a:latin typeface="Footlight MT Light" panose="0204060206030A020304" pitchFamily="18" charset="0"/>
              </a:rPr>
              <a:t>Mystical Nativity, </a:t>
            </a:r>
            <a:r>
              <a:rPr lang="en-US" sz="2800" dirty="0">
                <a:solidFill>
                  <a:schemeClr val="accent4">
                    <a:lumMod val="20000"/>
                    <a:lumOff val="80000"/>
                  </a:schemeClr>
                </a:solidFill>
                <a:latin typeface="Footlight MT Light" panose="0204060206030A020304" pitchFamily="18" charset="0"/>
              </a:rPr>
              <a:t>about 1501, tempera on canvas,</a:t>
            </a:r>
            <a:br>
              <a:rPr lang="en-US" sz="2800" dirty="0">
                <a:solidFill>
                  <a:schemeClr val="accent4">
                    <a:lumMod val="20000"/>
                    <a:lumOff val="80000"/>
                  </a:schemeClr>
                </a:solidFill>
                <a:latin typeface="Footlight MT Light" panose="0204060206030A020304" pitchFamily="18" charset="0"/>
              </a:rPr>
            </a:br>
            <a:r>
              <a:rPr lang="en-US" sz="2800" dirty="0">
                <a:solidFill>
                  <a:schemeClr val="accent4">
                    <a:lumMod val="20000"/>
                    <a:lumOff val="80000"/>
                  </a:schemeClr>
                </a:solidFill>
                <a:latin typeface="Footlight MT Light" panose="0204060206030A020304" pitchFamily="18" charset="0"/>
              </a:rPr>
              <a:t>108.6 x 74.9 cm, National Gallery, London</a:t>
            </a:r>
            <a:br>
              <a:rPr lang="en-US" sz="2800" dirty="0">
                <a:solidFill>
                  <a:schemeClr val="accent4">
                    <a:lumMod val="20000"/>
                    <a:lumOff val="80000"/>
                  </a:schemeClr>
                </a:solidFill>
                <a:latin typeface="Footlight MT Light" panose="0204060206030A020304" pitchFamily="18" charset="0"/>
              </a:rPr>
            </a:br>
            <a:endParaRPr lang="en-US" sz="2800" dirty="0">
              <a:solidFill>
                <a:schemeClr val="accent4">
                  <a:lumMod val="20000"/>
                  <a:lumOff val="80000"/>
                </a:schemeClr>
              </a:solidFill>
              <a:latin typeface="Footlight MT Light" panose="0204060206030A020304" pitchFamily="18" charset="0"/>
            </a:endParaRPr>
          </a:p>
        </p:txBody>
      </p:sp>
      <p:pic>
        <p:nvPicPr>
          <p:cNvPr id="1026" name="Picture 2" descr="Αποτέλεσμα εικόνας για mystical nativity botticelli">
            <a:extLst>
              <a:ext uri="{FF2B5EF4-FFF2-40B4-BE49-F238E27FC236}">
                <a16:creationId xmlns:a16="http://schemas.microsoft.com/office/drawing/2014/main" id="{2B3141A0-4B61-486C-8F7B-C888704EB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3873" y="0"/>
            <a:ext cx="4741478" cy="6866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236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pic>
        <p:nvPicPr>
          <p:cNvPr id="4100" name="Picture 4" descr="Αποτέλεσμα εικόνας για mystical nativity botticelli">
            <a:extLst>
              <a:ext uri="{FF2B5EF4-FFF2-40B4-BE49-F238E27FC236}">
                <a16:creationId xmlns:a16="http://schemas.microsoft.com/office/drawing/2014/main" id="{CECCA790-B09B-4A4A-9701-FBCB25B24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235" y="3257773"/>
            <a:ext cx="6188848" cy="346575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157E775-7F7D-416F-B178-04FF15E8B703}"/>
              </a:ext>
            </a:extLst>
          </p:cNvPr>
          <p:cNvSpPr>
            <a:spLocks noGrp="1"/>
          </p:cNvSpPr>
          <p:nvPr>
            <p:ph type="title"/>
          </p:nvPr>
        </p:nvSpPr>
        <p:spPr>
          <a:xfrm>
            <a:off x="140235" y="365126"/>
            <a:ext cx="8878259" cy="1325563"/>
          </a:xfrm>
        </p:spPr>
        <p:txBody>
          <a:bodyPr>
            <a:normAutofit fontScale="90000"/>
          </a:bodyPr>
          <a:lstStyle/>
          <a:p>
            <a:pPr algn="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br>
              <a:rPr lang="en-US" sz="2000" dirty="0">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Translated from Greek, the inscription at the top of the painting, reads 'I Sandro made this picture at the conclusion of the year 1500 in the troubles of Italy in the half time after the time according to the 11th chapter of Saint John in the second woe of the Apocalypse during the loosing of the devil for three and a half years then he will be chained in the 12th chapter and we shall see [...] as in this picture.’</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The inscription is believed to refer to the  Italian War of 1494–1498 and reflect upon the teachings of Girolamo Savonarola. “After the political turbulence of the previous decade and the death of his spiritual and moral guide, Botticelli in this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picture looks forward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to the fulfilment of</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peace and to man’s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reconciliation with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God, as initiated by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the Incarnation and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expected to be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achieved fully,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according to the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Book of Revelation, </a:t>
            </a:r>
            <a:br>
              <a:rPr lang="en-US" sz="2400" dirty="0">
                <a:solidFill>
                  <a:schemeClr val="accent4">
                    <a:lumMod val="20000"/>
                    <a:lumOff val="80000"/>
                  </a:schemeClr>
                </a:solidFill>
                <a:latin typeface="Footlight MT Light" panose="0204060206030A020304" pitchFamily="18" charset="0"/>
              </a:rPr>
            </a:br>
            <a:r>
              <a:rPr lang="en-US" sz="2400" dirty="0">
                <a:solidFill>
                  <a:schemeClr val="accent4">
                    <a:lumMod val="20000"/>
                    <a:lumOff val="80000"/>
                  </a:schemeClr>
                </a:solidFill>
                <a:latin typeface="Footlight MT Light" panose="0204060206030A020304" pitchFamily="18" charset="0"/>
              </a:rPr>
              <a:t>with Christ’s return</a:t>
            </a:r>
            <a:r>
              <a:rPr lang="en-US" sz="2400" dirty="0">
                <a:latin typeface="Footlight MT Light" panose="0204060206030A020304" pitchFamily="18" charset="0"/>
              </a:rPr>
              <a:t>.</a:t>
            </a:r>
            <a:br>
              <a:rPr lang="en-US" sz="2400" dirty="0">
                <a:latin typeface="Footlight MT Light" panose="0204060206030A020304" pitchFamily="18" charset="0"/>
              </a:rPr>
            </a:br>
            <a:br>
              <a:rPr lang="en-US" sz="2400" dirty="0">
                <a:latin typeface="Footlight MT Light" panose="0204060206030A020304" pitchFamily="18" charset="0"/>
              </a:rPr>
            </a:br>
            <a:r>
              <a:rPr lang="en-US" sz="2400" dirty="0">
                <a:latin typeface="Footlight MT Light" panose="0204060206030A020304" pitchFamily="18" charset="0"/>
              </a:rPr>
              <a:t> </a:t>
            </a:r>
          </a:p>
        </p:txBody>
      </p:sp>
    </p:spTree>
    <p:extLst>
      <p:ext uri="{BB962C8B-B14F-4D97-AF65-F5344CB8AC3E}">
        <p14:creationId xmlns:p14="http://schemas.microsoft.com/office/powerpoint/2010/main" val="1732577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Αποτέλεσμα εικόνας για mystical nativity botticelli">
            <a:extLst>
              <a:ext uri="{FF2B5EF4-FFF2-40B4-BE49-F238E27FC236}">
                <a16:creationId xmlns:a16="http://schemas.microsoft.com/office/drawing/2014/main" id="{40E495B4-C5F2-4ADC-A4AD-1837469B40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14" r="820"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923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Σχετική εικόνα">
            <a:extLst>
              <a:ext uri="{FF2B5EF4-FFF2-40B4-BE49-F238E27FC236}">
                <a16:creationId xmlns:a16="http://schemas.microsoft.com/office/drawing/2014/main" id="{19D047E5-7F45-464C-9EDE-CBC211FD4D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84" r="13516"/>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112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pic>
        <p:nvPicPr>
          <p:cNvPr id="7170" name="Picture 2" descr="Σχετική εικόνα">
            <a:extLst>
              <a:ext uri="{FF2B5EF4-FFF2-40B4-BE49-F238E27FC236}">
                <a16:creationId xmlns:a16="http://schemas.microsoft.com/office/drawing/2014/main" id="{2B34F9EE-BA40-4A63-BE62-DE74BD41E3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005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Αποτέλεσμα εικόνας για mystical nativity botticelli">
            <a:extLst>
              <a:ext uri="{FF2B5EF4-FFF2-40B4-BE49-F238E27FC236}">
                <a16:creationId xmlns:a16="http://schemas.microsoft.com/office/drawing/2014/main" id="{F06CE852-B815-4423-9A0B-5E3A55FFD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132121"/>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EF926-B3C1-45A6-AD7A-9802945920A0}"/>
              </a:ext>
            </a:extLst>
          </p:cNvPr>
          <p:cNvSpPr>
            <a:spLocks noGrp="1"/>
          </p:cNvSpPr>
          <p:nvPr>
            <p:ph type="title"/>
          </p:nvPr>
        </p:nvSpPr>
        <p:spPr>
          <a:xfrm>
            <a:off x="4400550" y="365126"/>
            <a:ext cx="4743450" cy="1325563"/>
          </a:xfrm>
        </p:spPr>
        <p:txBody>
          <a:bodyPr>
            <a:noAutofit/>
          </a:bodyPr>
          <a:lstStyle/>
          <a:p>
            <a:pPr algn="ctr"/>
            <a:r>
              <a:rPr lang="en-US" sz="2000" dirty="0">
                <a:solidFill>
                  <a:schemeClr val="accent4">
                    <a:lumMod val="20000"/>
                    <a:lumOff val="80000"/>
                  </a:schemeClr>
                </a:solidFill>
                <a:latin typeface="Footlight MT Light" panose="0204060206030A020304" pitchFamily="18" charset="0"/>
              </a:rPr>
              <a:t>“The golden dome of heaven has opened up and become visible from earth; it is circled by 12 angels holding olive branches entwined with scrolls and hung with crowns which swing as they dance.”</a:t>
            </a:r>
          </a:p>
        </p:txBody>
      </p:sp>
    </p:spTree>
    <p:extLst>
      <p:ext uri="{BB962C8B-B14F-4D97-AF65-F5344CB8AC3E}">
        <p14:creationId xmlns:p14="http://schemas.microsoft.com/office/powerpoint/2010/main" val="832417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AA342-82DA-420D-89B2-4DEAE5BA7910}"/>
              </a:ext>
            </a:extLst>
          </p:cNvPr>
          <p:cNvSpPr>
            <a:spLocks noGrp="1"/>
          </p:cNvSpPr>
          <p:nvPr>
            <p:ph type="title"/>
          </p:nvPr>
        </p:nvSpPr>
        <p:spPr>
          <a:xfrm>
            <a:off x="-1" y="365126"/>
            <a:ext cx="9143999" cy="1325563"/>
          </a:xfrm>
        </p:spPr>
        <p:txBody>
          <a:bodyPr>
            <a:normAutofit fontScale="90000"/>
          </a:bodyPr>
          <a:lstStyle/>
          <a:p>
            <a:pPr algn="ctr"/>
            <a:r>
              <a:rPr lang="en-US" sz="2200" dirty="0">
                <a:solidFill>
                  <a:schemeClr val="accent4">
                    <a:lumMod val="20000"/>
                    <a:lumOff val="80000"/>
                  </a:schemeClr>
                </a:solidFill>
                <a:latin typeface="Footlight MT Light" panose="0204060206030A020304" pitchFamily="18" charset="0"/>
              </a:rPr>
              <a:t>The Nativity scene “takes place in a glade within a forest; the stable where, according to the Gospel writers, Christ was born, is represented imaginatively as a thatched roof pitched over the opening of a rocky cavern. The infant Christ reaches up towards the Virgin Mary, oblivious of his visitors – the Three Kings on the left and the shepherds on the right, who have been ushered towards him by angels.”</a:t>
            </a:r>
            <a:br>
              <a:rPr lang="en-US" sz="2000" dirty="0">
                <a:latin typeface="Footlight MT Light" panose="0204060206030A020304" pitchFamily="18" charset="0"/>
              </a:rPr>
            </a:br>
            <a:endParaRPr lang="en-US" sz="2000" dirty="0">
              <a:latin typeface="Footlight MT Light" panose="0204060206030A020304" pitchFamily="18" charset="0"/>
            </a:endParaRPr>
          </a:p>
        </p:txBody>
      </p:sp>
      <p:pic>
        <p:nvPicPr>
          <p:cNvPr id="1026" name="Picture 2" descr="Αποτέλεσμα εικόνας για Botticelli mystical nativity">
            <a:extLst>
              <a:ext uri="{FF2B5EF4-FFF2-40B4-BE49-F238E27FC236}">
                <a16:creationId xmlns:a16="http://schemas.microsoft.com/office/drawing/2014/main" id="{7FAC2699-A45A-47F4-9575-D216A19131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604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pic>
        <p:nvPicPr>
          <p:cNvPr id="3074" name="Picture 2" descr="Σχετική εικόνα">
            <a:extLst>
              <a:ext uri="{FF2B5EF4-FFF2-40B4-BE49-F238E27FC236}">
                <a16:creationId xmlns:a16="http://schemas.microsoft.com/office/drawing/2014/main" id="{D645AA22-51A2-4EB6-B4DB-E76FFF7EB9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99" r="6427" b="-2"/>
          <a:stretch/>
        </p:blipFill>
        <p:spPr bwMode="auto">
          <a:xfrm>
            <a:off x="241298" y="321732"/>
            <a:ext cx="4296411" cy="621453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Σχετική εικόνα">
            <a:extLst>
              <a:ext uri="{FF2B5EF4-FFF2-40B4-BE49-F238E27FC236}">
                <a16:creationId xmlns:a16="http://schemas.microsoft.com/office/drawing/2014/main" id="{5E7E2CBA-0A5A-4D6B-842C-5898CA0C82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11" r="-2" b="-2"/>
          <a:stretch/>
        </p:blipFill>
        <p:spPr bwMode="auto">
          <a:xfrm>
            <a:off x="4606290" y="321732"/>
            <a:ext cx="4296411" cy="6214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035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pic>
        <p:nvPicPr>
          <p:cNvPr id="6146" name="Picture 2" descr="Σχετική εικόνα">
            <a:extLst>
              <a:ext uri="{FF2B5EF4-FFF2-40B4-BE49-F238E27FC236}">
                <a16:creationId xmlns:a16="http://schemas.microsoft.com/office/drawing/2014/main" id="{2EE8E835-4350-43AD-96B7-32D70DFF5A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0"/>
            <a:ext cx="56388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Αποτέλεσμα εικόνας για mystical nativity botticelli">
            <a:extLst>
              <a:ext uri="{FF2B5EF4-FFF2-40B4-BE49-F238E27FC236}">
                <a16:creationId xmlns:a16="http://schemas.microsoft.com/office/drawing/2014/main" id="{1D916B1D-E28C-43AF-A778-3A38B3EF8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44469"/>
            <a:ext cx="4669616" cy="26266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91CB66D-FDC4-4EA8-8996-C47491C99259}"/>
              </a:ext>
            </a:extLst>
          </p:cNvPr>
          <p:cNvSpPr>
            <a:spLocks noGrp="1"/>
          </p:cNvSpPr>
          <p:nvPr>
            <p:ph type="title"/>
          </p:nvPr>
        </p:nvSpPr>
        <p:spPr>
          <a:xfrm>
            <a:off x="0" y="376518"/>
            <a:ext cx="3505200" cy="1314171"/>
          </a:xfrm>
        </p:spPr>
        <p:txBody>
          <a:bodyPr>
            <a:noAutofit/>
          </a:bodyPr>
          <a:lstStyle/>
          <a:p>
            <a:pPr algn="ct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r>
              <a:rPr lang="en-US" sz="2000" dirty="0">
                <a:solidFill>
                  <a:schemeClr val="accent4">
                    <a:lumMod val="20000"/>
                    <a:lumOff val="80000"/>
                  </a:schemeClr>
                </a:solidFill>
                <a:latin typeface="Footlight MT Light" panose="0204060206030A020304" pitchFamily="18" charset="0"/>
              </a:rPr>
              <a:t>“The meeting of the divine and the human in the newborn Christ is shown symbolically in the dance-like embrace of three pairs of angels and men who form a rhythmic frieze in the foreground.”</a:t>
            </a:r>
          </a:p>
        </p:txBody>
      </p:sp>
    </p:spTree>
    <p:extLst>
      <p:ext uri="{BB962C8B-B14F-4D97-AF65-F5344CB8AC3E}">
        <p14:creationId xmlns:p14="http://schemas.microsoft.com/office/powerpoint/2010/main" val="763814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pic>
        <p:nvPicPr>
          <p:cNvPr id="2050" name="Picture 2" descr="Αποτέλεσμα εικόνας για Botticelli mystical nativity">
            <a:extLst>
              <a:ext uri="{FF2B5EF4-FFF2-40B4-BE49-F238E27FC236}">
                <a16:creationId xmlns:a16="http://schemas.microsoft.com/office/drawing/2014/main" id="{97DAC3D0-4A4C-4A94-9669-9F1DC88E94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Σχετική εικόνα">
            <a:extLst>
              <a:ext uri="{FF2B5EF4-FFF2-40B4-BE49-F238E27FC236}">
                <a16:creationId xmlns:a16="http://schemas.microsoft.com/office/drawing/2014/main" id="{609657E9-B6D6-49ED-A250-5DD548A7AE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49" y="80682"/>
            <a:ext cx="3139288" cy="269837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22762A-BDC7-409C-B59F-9B7C33DA4F22}"/>
              </a:ext>
            </a:extLst>
          </p:cNvPr>
          <p:cNvSpPr>
            <a:spLocks noGrp="1"/>
          </p:cNvSpPr>
          <p:nvPr>
            <p:ph type="title"/>
          </p:nvPr>
        </p:nvSpPr>
        <p:spPr>
          <a:xfrm>
            <a:off x="3228937" y="365126"/>
            <a:ext cx="5915063" cy="1325563"/>
          </a:xfrm>
        </p:spPr>
        <p:txBody>
          <a:bodyPr>
            <a:noAutofit/>
          </a:bodyPr>
          <a:lstStyle/>
          <a:p>
            <a:pPr algn="ctr"/>
            <a:r>
              <a:rPr lang="en-US" sz="2000" dirty="0">
                <a:solidFill>
                  <a:schemeClr val="accent4">
                    <a:lumMod val="20000"/>
                    <a:lumOff val="80000"/>
                  </a:schemeClr>
                </a:solidFill>
                <a:latin typeface="Footlight MT Light" panose="0204060206030A020304" pitchFamily="18" charset="0"/>
              </a:rPr>
              <a:t>“Among their feet, winged demons and horned little devils scuttle for shelter in the underworld through cracks in the rocks. …an unusual sight in a nativity scene but key to the understanding of Botticelli’s mystical creation…”</a:t>
            </a:r>
            <a:br>
              <a:rPr lang="en-US" sz="1900" dirty="0">
                <a:latin typeface="Footlight MT Light" panose="0204060206030A020304" pitchFamily="18" charset="0"/>
              </a:rPr>
            </a:br>
            <a:endParaRPr lang="en-US" sz="1900" dirty="0">
              <a:latin typeface="Footlight MT Light" panose="0204060206030A020304" pitchFamily="18" charset="0"/>
            </a:endParaRPr>
          </a:p>
        </p:txBody>
      </p:sp>
    </p:spTree>
    <p:extLst>
      <p:ext uri="{BB962C8B-B14F-4D97-AF65-F5344CB8AC3E}">
        <p14:creationId xmlns:p14="http://schemas.microsoft.com/office/powerpoint/2010/main" val="1029233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00C0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A319D9-E2C7-44BD-9638-549E14630B39}"/>
              </a:ext>
            </a:extLst>
          </p:cNvPr>
          <p:cNvSpPr>
            <a:spLocks noGrp="1"/>
          </p:cNvSpPr>
          <p:nvPr>
            <p:ph type="title"/>
          </p:nvPr>
        </p:nvSpPr>
        <p:spPr>
          <a:xfrm>
            <a:off x="628649" y="1131094"/>
            <a:ext cx="3145225" cy="994172"/>
          </a:xfrm>
        </p:spPr>
        <p:txBody>
          <a:bodyPr>
            <a:noAutofit/>
          </a:bodyPr>
          <a:lstStyle/>
          <a:p>
            <a:r>
              <a:rPr lang="en-US" sz="2800" b="1" dirty="0">
                <a:latin typeface="Footlight MT Light" panose="0204060206030A020304" pitchFamily="18" charset="0"/>
              </a:rPr>
              <a:t>S</a:t>
            </a: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br>
              <a:rPr lang="en-US" sz="2800" b="1" dirty="0">
                <a:latin typeface="Footlight MT Light" panose="0204060206030A020304" pitchFamily="18" charset="0"/>
              </a:rPr>
            </a:br>
            <a:r>
              <a:rPr lang="en-US" sz="2000" b="1" dirty="0">
                <a:solidFill>
                  <a:schemeClr val="accent4">
                    <a:lumMod val="20000"/>
                    <a:lumOff val="80000"/>
                  </a:schemeClr>
                </a:solidFill>
                <a:latin typeface="Footlight MT Light" panose="0204060206030A020304" pitchFamily="18" charset="0"/>
              </a:rPr>
              <a:t>Sandro Botticelli, </a:t>
            </a:r>
            <a:r>
              <a:rPr lang="en-US" sz="2000" dirty="0">
                <a:solidFill>
                  <a:schemeClr val="accent4">
                    <a:lumMod val="20000"/>
                    <a:lumOff val="80000"/>
                  </a:schemeClr>
                </a:solidFill>
                <a:latin typeface="Footlight MT Light" panose="0204060206030A020304" pitchFamily="18" charset="0"/>
              </a:rPr>
              <a:t>about 1445 - 1510</a:t>
            </a:r>
            <a:br>
              <a:rPr lang="en-US" sz="2000" dirty="0">
                <a:solidFill>
                  <a:schemeClr val="accent4">
                    <a:lumMod val="20000"/>
                    <a:lumOff val="80000"/>
                  </a:schemeClr>
                </a:solidFill>
                <a:latin typeface="Footlight MT Light" panose="0204060206030A020304" pitchFamily="18" charset="0"/>
              </a:rPr>
            </a:br>
            <a:r>
              <a:rPr lang="en-US" sz="2000" b="1" dirty="0">
                <a:solidFill>
                  <a:schemeClr val="accent4">
                    <a:lumMod val="20000"/>
                    <a:lumOff val="80000"/>
                  </a:schemeClr>
                </a:solidFill>
                <a:latin typeface="Footlight MT Light" panose="0204060206030A020304" pitchFamily="18" charset="0"/>
              </a:rPr>
              <a:t>Mystical Nativity, </a:t>
            </a:r>
            <a:r>
              <a:rPr lang="en-US" sz="2000" dirty="0">
                <a:solidFill>
                  <a:schemeClr val="accent4">
                    <a:lumMod val="20000"/>
                    <a:lumOff val="80000"/>
                  </a:schemeClr>
                </a:solidFill>
                <a:latin typeface="Footlight MT Light" panose="0204060206030A020304" pitchFamily="18" charset="0"/>
              </a:rPr>
              <a:t>about 1501, tempera on canvas,</a:t>
            </a:r>
            <a:br>
              <a:rPr lang="en-US" sz="2000" dirty="0">
                <a:solidFill>
                  <a:schemeClr val="accent4">
                    <a:lumMod val="20000"/>
                    <a:lumOff val="80000"/>
                  </a:schemeClr>
                </a:solidFill>
                <a:latin typeface="Footlight MT Light" panose="0204060206030A020304" pitchFamily="18" charset="0"/>
              </a:rPr>
            </a:br>
            <a:r>
              <a:rPr lang="en-US" sz="2000" dirty="0">
                <a:solidFill>
                  <a:schemeClr val="accent4">
                    <a:lumMod val="20000"/>
                    <a:lumOff val="80000"/>
                  </a:schemeClr>
                </a:solidFill>
                <a:latin typeface="Footlight MT Light" panose="0204060206030A020304" pitchFamily="18" charset="0"/>
              </a:rPr>
              <a:t>108.6 x 74.9 cm, National Gallery, London</a:t>
            </a:r>
            <a:br>
              <a:rPr lang="en-US" sz="2000" dirty="0">
                <a:solidFill>
                  <a:schemeClr val="accent4">
                    <a:lumMod val="20000"/>
                    <a:lumOff val="80000"/>
                  </a:schemeClr>
                </a:solidFill>
                <a:latin typeface="Footlight MT Light" panose="0204060206030A020304" pitchFamily="18" charset="0"/>
              </a:rPr>
            </a:br>
            <a:br>
              <a:rPr lang="en-US" sz="2000" dirty="0">
                <a:solidFill>
                  <a:schemeClr val="accent4">
                    <a:lumMod val="20000"/>
                    <a:lumOff val="80000"/>
                  </a:schemeClr>
                </a:solidFill>
                <a:latin typeface="Footlight MT Light" panose="0204060206030A020304" pitchFamily="18" charset="0"/>
              </a:rPr>
            </a:br>
            <a:r>
              <a:rPr lang="en-US" sz="2000" dirty="0">
                <a:solidFill>
                  <a:schemeClr val="accent4">
                    <a:lumMod val="20000"/>
                    <a:lumOff val="80000"/>
                  </a:schemeClr>
                </a:solidFill>
                <a:latin typeface="Footlight MT Light" panose="0204060206030A020304" pitchFamily="18" charset="0"/>
              </a:rPr>
              <a:t>All quotations in the PowerPoint are credited to the National Gallery presentation: </a:t>
            </a:r>
            <a:r>
              <a:rPr lang="en-US" sz="2800" dirty="0">
                <a:hlinkClick r:id="rId2"/>
              </a:rPr>
              <a:t>https://www.nationalgallery.org.uk/paintings/sandro-botticelli-mystic-nativity</a:t>
            </a:r>
            <a:br>
              <a:rPr lang="en-US" sz="2800" dirty="0"/>
            </a:br>
            <a:br>
              <a:rPr lang="en-US" sz="2800" dirty="0"/>
            </a:br>
            <a:br>
              <a:rPr lang="en-US" sz="2800" dirty="0"/>
            </a:br>
            <a:br>
              <a:rPr lang="en-US" sz="2800" dirty="0">
                <a:solidFill>
                  <a:schemeClr val="accent4">
                    <a:lumMod val="20000"/>
                    <a:lumOff val="80000"/>
                  </a:schemeClr>
                </a:solidFill>
                <a:latin typeface="Footlight MT Light" panose="0204060206030A020304" pitchFamily="18" charset="0"/>
              </a:rPr>
            </a:br>
            <a:endParaRPr lang="en-US" sz="2800" dirty="0">
              <a:solidFill>
                <a:schemeClr val="accent4">
                  <a:lumMod val="20000"/>
                  <a:lumOff val="80000"/>
                </a:schemeClr>
              </a:solidFill>
              <a:latin typeface="Footlight MT Light" panose="0204060206030A020304" pitchFamily="18" charset="0"/>
            </a:endParaRPr>
          </a:p>
        </p:txBody>
      </p:sp>
      <p:pic>
        <p:nvPicPr>
          <p:cNvPr id="1026" name="Picture 2" descr="Αποτέλεσμα εικόνας για mystical nativity botticelli">
            <a:extLst>
              <a:ext uri="{FF2B5EF4-FFF2-40B4-BE49-F238E27FC236}">
                <a16:creationId xmlns:a16="http://schemas.microsoft.com/office/drawing/2014/main" id="{2B3141A0-4B61-486C-8F7B-C888704EB3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3873" y="0"/>
            <a:ext cx="4741478" cy="6866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6880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531</Words>
  <Application>Microsoft Office PowerPoint</Application>
  <PresentationFormat>On-screen Show (4:3)</PresentationFormat>
  <Paragraphs>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Footlight MT Light</vt:lpstr>
      <vt:lpstr>Office Theme</vt:lpstr>
      <vt:lpstr>S                Sandro Botticelli, about 1445 - 1510 Mystical Nativity, about 1501, tempera on canvas, 108.6 x 74.9 cm, National Gallery, London </vt:lpstr>
      <vt:lpstr>                      Translated from Greek, the inscription at the top of the painting, reads 'I Sandro made this picture at the conclusion of the year 1500 in the troubles of Italy in the half time after the time according to the 11th chapter of Saint John in the second woe of the Apocalypse during the loosing of the devil for three and a half years then he will be chained in the 12th chapter and we shall see [...] as in this picture.’ The inscription is believed to refer to the  Italian War of 1494–1498 and reflect upon the teachings of Girolamo Savonarola. “After the political turbulence of the previous decade and the death of his spiritual and moral guide, Botticelli in this  picture looks forward  to the fulfilment of peace and to man’s  reconciliation with  God, as initiated by  the Incarnation and  expected to be  achieved fully,  according to the  Book of Revelation,  with Christ’s return.   </vt:lpstr>
      <vt:lpstr>PowerPoint Presentation</vt:lpstr>
      <vt:lpstr>PowerPoint Presentation</vt:lpstr>
      <vt:lpstr>“The golden dome of heaven has opened up and become visible from earth; it is circled by 12 angels holding olive branches entwined with scrolls and hung with crowns which swing as they dance.”</vt:lpstr>
      <vt:lpstr>The Nativity scene “takes place in a glade within a forest; the stable where, according to the Gospel writers, Christ was born, is represented imaginatively as a thatched roof pitched over the opening of a rocky cavern. The infant Christ reaches up towards the Virgin Mary, oblivious of his visitors – the Three Kings on the left and the shepherds on the right, who have been ushered towards him by angels.” </vt:lpstr>
      <vt:lpstr>PowerPoint Presentation</vt:lpstr>
      <vt:lpstr>          “The meeting of the divine and the human in the newborn Christ is shown symbolically in the dance-like embrace of three pairs of angels and men who form a rhythmic frieze in the foreground.”</vt:lpstr>
      <vt:lpstr>“Among their feet, winged demons and horned little devils scuttle for shelter in the underworld through cracks in the rocks. …an unusual sight in a nativity scene but key to the understanding of Botticelli’s mystical creation…” </vt:lpstr>
      <vt:lpstr>S                Sandro Botticelli, about 1445 - 1510 Mystical Nativity, about 1501, tempera on canvas, 108.6 x 74.9 cm, National Gallery, London  All quotations in the PowerPoint are credited to the National Gallery presentation: https://www.nationalgallery.org.uk/paintings/sandro-botticelli-mystic-nativity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                Sandro Botticelli, about 1445 - 1510 Mystical Nativity, about 1501, tempera on canvas, 108.6 x 74.9 cm, National Gallery, London </dc:title>
  <dc:creator>Amalia Spiliakou</dc:creator>
  <cp:lastModifiedBy>Amalia Spiliakou</cp:lastModifiedBy>
  <cp:revision>1</cp:revision>
  <dcterms:created xsi:type="dcterms:W3CDTF">2019-12-15T04:31:35Z</dcterms:created>
  <dcterms:modified xsi:type="dcterms:W3CDTF">2019-12-15T04:47:38Z</dcterms:modified>
</cp:coreProperties>
</file>