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4" r:id="rId2"/>
    <p:sldId id="264" r:id="rId3"/>
    <p:sldId id="325" r:id="rId4"/>
    <p:sldId id="272" r:id="rId5"/>
    <p:sldId id="282" r:id="rId6"/>
    <p:sldId id="327" r:id="rId7"/>
    <p:sldId id="32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1189AF-6D44-4A98-AFE3-FAEB394DBF2E}" v="78" dt="2019-12-06T14:43:27.6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682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071189AF-6D44-4A98-AFE3-FAEB394DBF2E}"/>
    <pc:docChg chg="custSel mod addSld delSld modSld sldOrd">
      <pc:chgData name="Amalia Spiliakou" userId="f4bd6b91a0b5818a" providerId="LiveId" clId="{071189AF-6D44-4A98-AFE3-FAEB394DBF2E}" dt="2019-12-06T14:43:16.156" v="394" actId="6549"/>
      <pc:docMkLst>
        <pc:docMk/>
      </pc:docMkLst>
      <pc:sldChg chg="modSp setBg">
        <pc:chgData name="Amalia Spiliakou" userId="f4bd6b91a0b5818a" providerId="LiveId" clId="{071189AF-6D44-4A98-AFE3-FAEB394DBF2E}" dt="2019-12-06T14:42:50.156" v="356" actId="6549"/>
        <pc:sldMkLst>
          <pc:docMk/>
          <pc:sldMk cId="0" sldId="264"/>
        </pc:sldMkLst>
        <pc:spChg chg="mod">
          <ac:chgData name="Amalia Spiliakou" userId="f4bd6b91a0b5818a" providerId="LiveId" clId="{071189AF-6D44-4A98-AFE3-FAEB394DBF2E}" dt="2019-12-06T14:42:50.156" v="356" actId="6549"/>
          <ac:spMkLst>
            <pc:docMk/>
            <pc:sldMk cId="0" sldId="264"/>
            <ac:spMk id="18434" creationId="{64FFD9D5-B8FC-47FB-AE5E-022285D68CED}"/>
          </ac:spMkLst>
        </pc:spChg>
      </pc:sldChg>
      <pc:sldChg chg="modSp add setBg">
        <pc:chgData name="Amalia Spiliakou" userId="f4bd6b91a0b5818a" providerId="LiveId" clId="{071189AF-6D44-4A98-AFE3-FAEB394DBF2E}" dt="2019-12-06T14:43:16.156" v="394" actId="6549"/>
        <pc:sldMkLst>
          <pc:docMk/>
          <pc:sldMk cId="0" sldId="272"/>
        </pc:sldMkLst>
        <pc:spChg chg="mod">
          <ac:chgData name="Amalia Spiliakou" userId="f4bd6b91a0b5818a" providerId="LiveId" clId="{071189AF-6D44-4A98-AFE3-FAEB394DBF2E}" dt="2019-12-06T14:43:16.156" v="394" actId="6549"/>
          <ac:spMkLst>
            <pc:docMk/>
            <pc:sldMk cId="0" sldId="272"/>
            <ac:spMk id="19461" creationId="{ED3DEB16-9034-447E-A97D-AEAE8F1FA76C}"/>
          </ac:spMkLst>
        </pc:spChg>
      </pc:sldChg>
      <pc:sldChg chg="addSp delSp modSp add setBg">
        <pc:chgData name="Amalia Spiliakou" userId="f4bd6b91a0b5818a" providerId="LiveId" clId="{071189AF-6D44-4A98-AFE3-FAEB394DBF2E}" dt="2019-12-06T14:40:17.502" v="322"/>
        <pc:sldMkLst>
          <pc:docMk/>
          <pc:sldMk cId="0" sldId="282"/>
        </pc:sldMkLst>
        <pc:spChg chg="mod">
          <ac:chgData name="Amalia Spiliakou" userId="f4bd6b91a0b5818a" providerId="LiveId" clId="{071189AF-6D44-4A98-AFE3-FAEB394DBF2E}" dt="2019-12-06T14:29:48.457" v="192" actId="20577"/>
          <ac:spMkLst>
            <pc:docMk/>
            <pc:sldMk cId="0" sldId="282"/>
            <ac:spMk id="43010" creationId="{DBAC8284-4EE9-4B73-8B47-8BD2CD935D20}"/>
          </ac:spMkLst>
        </pc:spChg>
        <pc:picChg chg="add mod">
          <ac:chgData name="Amalia Spiliakou" userId="f4bd6b91a0b5818a" providerId="LiveId" clId="{071189AF-6D44-4A98-AFE3-FAEB394DBF2E}" dt="2019-12-06T14:28:03.459" v="89" actId="1076"/>
          <ac:picMkLst>
            <pc:docMk/>
            <pc:sldMk cId="0" sldId="282"/>
            <ac:picMk id="3074" creationId="{3459A012-3805-457F-B326-2A45B566222B}"/>
          </ac:picMkLst>
        </pc:picChg>
        <pc:picChg chg="add mod">
          <ac:chgData name="Amalia Spiliakou" userId="f4bd6b91a0b5818a" providerId="LiveId" clId="{071189AF-6D44-4A98-AFE3-FAEB394DBF2E}" dt="2019-12-06T14:31:11.520" v="195" actId="14100"/>
          <ac:picMkLst>
            <pc:docMk/>
            <pc:sldMk cId="0" sldId="282"/>
            <ac:picMk id="3076" creationId="{BC5B6AB1-2AD2-4096-B086-1BD26BF91BC1}"/>
          </ac:picMkLst>
        </pc:picChg>
        <pc:picChg chg="del">
          <ac:chgData name="Amalia Spiliakou" userId="f4bd6b91a0b5818a" providerId="LiveId" clId="{071189AF-6D44-4A98-AFE3-FAEB394DBF2E}" dt="2019-12-06T14:27:25.979" v="81" actId="478"/>
          <ac:picMkLst>
            <pc:docMk/>
            <pc:sldMk cId="0" sldId="282"/>
            <ac:picMk id="41987" creationId="{24EEF267-CF4D-4C59-B6E6-AFF36E82E013}"/>
          </ac:picMkLst>
        </pc:picChg>
        <pc:picChg chg="del">
          <ac:chgData name="Amalia Spiliakou" userId="f4bd6b91a0b5818a" providerId="LiveId" clId="{071189AF-6D44-4A98-AFE3-FAEB394DBF2E}" dt="2019-12-06T14:27:41.946" v="85" actId="478"/>
          <ac:picMkLst>
            <pc:docMk/>
            <pc:sldMk cId="0" sldId="282"/>
            <ac:picMk id="41988" creationId="{0DC01613-45BD-4D48-9F88-44B508574449}"/>
          </ac:picMkLst>
        </pc:picChg>
        <pc:picChg chg="del">
          <ac:chgData name="Amalia Spiliakou" userId="f4bd6b91a0b5818a" providerId="LiveId" clId="{071189AF-6D44-4A98-AFE3-FAEB394DBF2E}" dt="2019-12-06T14:27:32.009" v="83" actId="478"/>
          <ac:picMkLst>
            <pc:docMk/>
            <pc:sldMk cId="0" sldId="282"/>
            <ac:picMk id="41989" creationId="{8AB42D13-164A-4497-84AD-DE9F27CFE0DF}"/>
          </ac:picMkLst>
        </pc:picChg>
      </pc:sldChg>
      <pc:sldChg chg="add del setBg">
        <pc:chgData name="Amalia Spiliakou" userId="f4bd6b91a0b5818a" providerId="LiveId" clId="{071189AF-6D44-4A98-AFE3-FAEB394DBF2E}" dt="2019-12-06T14:32:17.094" v="204" actId="2696"/>
        <pc:sldMkLst>
          <pc:docMk/>
          <pc:sldMk cId="0" sldId="283"/>
        </pc:sldMkLst>
      </pc:sldChg>
      <pc:sldChg chg="addSp delSp modSp add del setBg">
        <pc:chgData name="Amalia Spiliakou" userId="f4bd6b91a0b5818a" providerId="LiveId" clId="{071189AF-6D44-4A98-AFE3-FAEB394DBF2E}" dt="2019-12-06T14:39:51.960" v="319" actId="2696"/>
        <pc:sldMkLst>
          <pc:docMk/>
          <pc:sldMk cId="0" sldId="317"/>
        </pc:sldMkLst>
        <pc:spChg chg="add del">
          <ac:chgData name="Amalia Spiliakou" userId="f4bd6b91a0b5818a" providerId="LiveId" clId="{071189AF-6D44-4A98-AFE3-FAEB394DBF2E}" dt="2019-12-06T14:35:27.554" v="245" actId="478"/>
          <ac:spMkLst>
            <pc:docMk/>
            <pc:sldMk cId="0" sldId="317"/>
            <ac:spMk id="2" creationId="{D0A33DCC-5A07-40BC-B3D0-C03E15346888}"/>
          </ac:spMkLst>
        </pc:spChg>
        <pc:spChg chg="mod">
          <ac:chgData name="Amalia Spiliakou" userId="f4bd6b91a0b5818a" providerId="LiveId" clId="{071189AF-6D44-4A98-AFE3-FAEB394DBF2E}" dt="2019-12-06T14:35:03.432" v="243" actId="6549"/>
          <ac:spMkLst>
            <pc:docMk/>
            <pc:sldMk cId="0" sldId="317"/>
            <ac:spMk id="21506" creationId="{8002219C-A361-4EFF-A17E-967DABC5B0AB}"/>
          </ac:spMkLst>
        </pc:spChg>
        <pc:picChg chg="add mod">
          <ac:chgData name="Amalia Spiliakou" userId="f4bd6b91a0b5818a" providerId="LiveId" clId="{071189AF-6D44-4A98-AFE3-FAEB394DBF2E}" dt="2019-12-06T14:32:52.380" v="226" actId="14100"/>
          <ac:picMkLst>
            <pc:docMk/>
            <pc:sldMk cId="0" sldId="317"/>
            <ac:picMk id="6" creationId="{3DC5A23D-5E20-4405-9D2F-C4E30F6AD897}"/>
          </ac:picMkLst>
        </pc:picChg>
        <pc:picChg chg="add mod">
          <ac:chgData name="Amalia Spiliakou" userId="f4bd6b91a0b5818a" providerId="LiveId" clId="{071189AF-6D44-4A98-AFE3-FAEB394DBF2E}" dt="2019-12-06T14:34:24.332" v="241" actId="1037"/>
          <ac:picMkLst>
            <pc:docMk/>
            <pc:sldMk cId="0" sldId="317"/>
            <ac:picMk id="7" creationId="{1B69222B-CB46-42D6-8171-8861ED820DD2}"/>
          </ac:picMkLst>
        </pc:picChg>
        <pc:picChg chg="add mod">
          <ac:chgData name="Amalia Spiliakou" userId="f4bd6b91a0b5818a" providerId="LiveId" clId="{071189AF-6D44-4A98-AFE3-FAEB394DBF2E}" dt="2019-12-06T14:34:03.400" v="235" actId="14100"/>
          <ac:picMkLst>
            <pc:docMk/>
            <pc:sldMk cId="0" sldId="317"/>
            <ac:picMk id="8" creationId="{226E917E-8EB8-491E-A784-81135F78470E}"/>
          </ac:picMkLst>
        </pc:picChg>
        <pc:picChg chg="del">
          <ac:chgData name="Amalia Spiliakou" userId="f4bd6b91a0b5818a" providerId="LiveId" clId="{071189AF-6D44-4A98-AFE3-FAEB394DBF2E}" dt="2019-12-06T14:32:28.479" v="207" actId="478"/>
          <ac:picMkLst>
            <pc:docMk/>
            <pc:sldMk cId="0" sldId="317"/>
            <ac:picMk id="21507" creationId="{DA024B97-3B0E-4C41-94E8-873DC4EAE92D}"/>
          </ac:picMkLst>
        </pc:picChg>
        <pc:picChg chg="del">
          <ac:chgData name="Amalia Spiliakou" userId="f4bd6b91a0b5818a" providerId="LiveId" clId="{071189AF-6D44-4A98-AFE3-FAEB394DBF2E}" dt="2019-12-06T14:32:23.939" v="205" actId="478"/>
          <ac:picMkLst>
            <pc:docMk/>
            <pc:sldMk cId="0" sldId="317"/>
            <ac:picMk id="21508" creationId="{E4715867-ECE1-4606-AE05-3865189EA002}"/>
          </ac:picMkLst>
        </pc:picChg>
        <pc:picChg chg="del">
          <ac:chgData name="Amalia Spiliakou" userId="f4bd6b91a0b5818a" providerId="LiveId" clId="{071189AF-6D44-4A98-AFE3-FAEB394DBF2E}" dt="2019-12-06T14:32:26.164" v="206" actId="478"/>
          <ac:picMkLst>
            <pc:docMk/>
            <pc:sldMk cId="0" sldId="317"/>
            <ac:picMk id="21509" creationId="{263E4533-148A-4813-BB22-93B651F457A9}"/>
          </ac:picMkLst>
        </pc:picChg>
      </pc:sldChg>
      <pc:sldChg chg="add del setBg">
        <pc:chgData name="Amalia Spiliakou" userId="f4bd6b91a0b5818a" providerId="LiveId" clId="{071189AF-6D44-4A98-AFE3-FAEB394DBF2E}" dt="2019-12-06T14:24:20.405" v="67" actId="2696"/>
        <pc:sldMkLst>
          <pc:docMk/>
          <pc:sldMk cId="0" sldId="323"/>
        </pc:sldMkLst>
      </pc:sldChg>
      <pc:sldChg chg="modSp">
        <pc:chgData name="Amalia Spiliakou" userId="f4bd6b91a0b5818a" providerId="LiveId" clId="{071189AF-6D44-4A98-AFE3-FAEB394DBF2E}" dt="2019-12-06T14:42:38.608" v="345" actId="2"/>
        <pc:sldMkLst>
          <pc:docMk/>
          <pc:sldMk cId="0" sldId="324"/>
        </pc:sldMkLst>
        <pc:spChg chg="mod">
          <ac:chgData name="Amalia Spiliakou" userId="f4bd6b91a0b5818a" providerId="LiveId" clId="{071189AF-6D44-4A98-AFE3-FAEB394DBF2E}" dt="2019-12-06T14:42:38.608" v="345" actId="2"/>
          <ac:spMkLst>
            <pc:docMk/>
            <pc:sldMk cId="0" sldId="324"/>
            <ac:spMk id="2" creationId="{D7355EDA-99E5-4D1C-BC9E-EB6D0EEEFDB8}"/>
          </ac:spMkLst>
        </pc:spChg>
      </pc:sldChg>
      <pc:sldChg chg="addSp delSp modSp add mod setBg">
        <pc:chgData name="Amalia Spiliakou" userId="f4bd6b91a0b5818a" providerId="LiveId" clId="{071189AF-6D44-4A98-AFE3-FAEB394DBF2E}" dt="2019-12-06T06:20:48.788" v="6" actId="26606"/>
        <pc:sldMkLst>
          <pc:docMk/>
          <pc:sldMk cId="487650692" sldId="325"/>
        </pc:sldMkLst>
        <pc:spChg chg="del">
          <ac:chgData name="Amalia Spiliakou" userId="f4bd6b91a0b5818a" providerId="LiveId" clId="{071189AF-6D44-4A98-AFE3-FAEB394DBF2E}" dt="2019-12-06T06:19:56.406" v="1" actId="478"/>
          <ac:spMkLst>
            <pc:docMk/>
            <pc:sldMk cId="487650692" sldId="325"/>
            <ac:spMk id="2" creationId="{68816650-1E00-4BDB-8FB4-33E7B7F9FA5F}"/>
          </ac:spMkLst>
        </pc:spChg>
        <pc:picChg chg="add del mod">
          <ac:chgData name="Amalia Spiliakou" userId="f4bd6b91a0b5818a" providerId="LiveId" clId="{071189AF-6D44-4A98-AFE3-FAEB394DBF2E}" dt="2019-12-06T06:20:07.728" v="4" actId="478"/>
          <ac:picMkLst>
            <pc:docMk/>
            <pc:sldMk cId="487650692" sldId="325"/>
            <ac:picMk id="3074" creationId="{6E1165F9-89F6-4C7D-A95B-5A389207CE48}"/>
          </ac:picMkLst>
        </pc:picChg>
        <pc:picChg chg="add mod">
          <ac:chgData name="Amalia Spiliakou" userId="f4bd6b91a0b5818a" providerId="LiveId" clId="{071189AF-6D44-4A98-AFE3-FAEB394DBF2E}" dt="2019-12-06T06:20:48.788" v="6" actId="26606"/>
          <ac:picMkLst>
            <pc:docMk/>
            <pc:sldMk cId="487650692" sldId="325"/>
            <ac:picMk id="3076" creationId="{B1EC6D30-1749-451F-A8F2-7EAE9E633E56}"/>
          </ac:picMkLst>
        </pc:picChg>
      </pc:sldChg>
      <pc:sldChg chg="addSp modSp add del">
        <pc:chgData name="Amalia Spiliakou" userId="f4bd6b91a0b5818a" providerId="LiveId" clId="{071189AF-6D44-4A98-AFE3-FAEB394DBF2E}" dt="2019-12-06T14:33:02.099" v="227" actId="2696"/>
        <pc:sldMkLst>
          <pc:docMk/>
          <pc:sldMk cId="492703735" sldId="326"/>
        </pc:sldMkLst>
        <pc:picChg chg="add">
          <ac:chgData name="Amalia Spiliakou" userId="f4bd6b91a0b5818a" providerId="LiveId" clId="{071189AF-6D44-4A98-AFE3-FAEB394DBF2E}" dt="2019-12-06T14:25:13.437" v="72"/>
          <ac:picMkLst>
            <pc:docMk/>
            <pc:sldMk cId="492703735" sldId="326"/>
            <ac:picMk id="3" creationId="{40E81EB3-41EB-4C77-81A8-F9F4504D149C}"/>
          </ac:picMkLst>
        </pc:picChg>
        <pc:picChg chg="add mod">
          <ac:chgData name="Amalia Spiliakou" userId="f4bd6b91a0b5818a" providerId="LiveId" clId="{071189AF-6D44-4A98-AFE3-FAEB394DBF2E}" dt="2019-12-06T14:25:38.515" v="75" actId="14100"/>
          <ac:picMkLst>
            <pc:docMk/>
            <pc:sldMk cId="492703735" sldId="326"/>
            <ac:picMk id="4" creationId="{7B696F1F-9A3E-4BF5-91F7-B46413B5653E}"/>
          </ac:picMkLst>
        </pc:picChg>
      </pc:sldChg>
      <pc:sldChg chg="addSp delSp modSp add del">
        <pc:chgData name="Amalia Spiliakou" userId="f4bd6b91a0b5818a" providerId="LiveId" clId="{071189AF-6D44-4A98-AFE3-FAEB394DBF2E}" dt="2019-12-06T14:20:47.851" v="19" actId="2696"/>
        <pc:sldMkLst>
          <pc:docMk/>
          <pc:sldMk cId="1609671018" sldId="326"/>
        </pc:sldMkLst>
        <pc:spChg chg="del">
          <ac:chgData name="Amalia Spiliakou" userId="f4bd6b91a0b5818a" providerId="LiveId" clId="{071189AF-6D44-4A98-AFE3-FAEB394DBF2E}" dt="2019-12-06T14:18:48.406" v="14" actId="478"/>
          <ac:spMkLst>
            <pc:docMk/>
            <pc:sldMk cId="1609671018" sldId="326"/>
            <ac:spMk id="2" creationId="{04F8C793-C33F-4212-8915-9F2BA21E27F1}"/>
          </ac:spMkLst>
        </pc:spChg>
        <pc:picChg chg="add mod">
          <ac:chgData name="Amalia Spiliakou" userId="f4bd6b91a0b5818a" providerId="LiveId" clId="{071189AF-6D44-4A98-AFE3-FAEB394DBF2E}" dt="2019-12-06T14:18:59.846" v="18" actId="1076"/>
          <ac:picMkLst>
            <pc:docMk/>
            <pc:sldMk cId="1609671018" sldId="326"/>
            <ac:picMk id="1026" creationId="{C1EBD11A-46CD-4B4D-A306-E781BA5CFEC7}"/>
          </ac:picMkLst>
        </pc:picChg>
      </pc:sldChg>
      <pc:sldChg chg="addSp delSp modSp add del mod ord setBg">
        <pc:chgData name="Amalia Spiliakou" userId="f4bd6b91a0b5818a" providerId="LiveId" clId="{071189AF-6D44-4A98-AFE3-FAEB394DBF2E}" dt="2019-12-06T06:22:45.871" v="12" actId="2696"/>
        <pc:sldMkLst>
          <pc:docMk/>
          <pc:sldMk cId="3896211106" sldId="326"/>
        </pc:sldMkLst>
        <pc:spChg chg="del">
          <ac:chgData name="Amalia Spiliakou" userId="f4bd6b91a0b5818a" providerId="LiveId" clId="{071189AF-6D44-4A98-AFE3-FAEB394DBF2E}" dt="2019-12-06T06:21:02.787" v="8" actId="478"/>
          <ac:spMkLst>
            <pc:docMk/>
            <pc:sldMk cId="3896211106" sldId="326"/>
            <ac:spMk id="2" creationId="{4AF27543-8CBC-4C3A-9789-98098D641527}"/>
          </ac:spMkLst>
        </pc:spChg>
        <pc:picChg chg="add mod">
          <ac:chgData name="Amalia Spiliakou" userId="f4bd6b91a0b5818a" providerId="LiveId" clId="{071189AF-6D44-4A98-AFE3-FAEB394DBF2E}" dt="2019-12-06T06:22:31.858" v="10" actId="26606"/>
          <ac:picMkLst>
            <pc:docMk/>
            <pc:sldMk cId="3896211106" sldId="326"/>
            <ac:picMk id="4098" creationId="{A0E0E6DD-3F83-4ED1-9990-B03895A36458}"/>
          </ac:picMkLst>
        </pc:picChg>
      </pc:sldChg>
      <pc:sldChg chg="addSp delSp modSp add mod setBg">
        <pc:chgData name="Amalia Spiliakou" userId="f4bd6b91a0b5818a" providerId="LiveId" clId="{071189AF-6D44-4A98-AFE3-FAEB394DBF2E}" dt="2019-12-06T14:32:10.932" v="203" actId="26606"/>
        <pc:sldMkLst>
          <pc:docMk/>
          <pc:sldMk cId="877649686" sldId="327"/>
        </pc:sldMkLst>
        <pc:spChg chg="del">
          <ac:chgData name="Amalia Spiliakou" userId="f4bd6b91a0b5818a" providerId="LiveId" clId="{071189AF-6D44-4A98-AFE3-FAEB394DBF2E}" dt="2019-12-06T14:31:36.637" v="197" actId="478"/>
          <ac:spMkLst>
            <pc:docMk/>
            <pc:sldMk cId="877649686" sldId="327"/>
            <ac:spMk id="2" creationId="{44339F87-503A-45F1-BEED-2E91222334BD}"/>
          </ac:spMkLst>
        </pc:spChg>
        <pc:picChg chg="add del mod">
          <ac:chgData name="Amalia Spiliakou" userId="f4bd6b91a0b5818a" providerId="LiveId" clId="{071189AF-6D44-4A98-AFE3-FAEB394DBF2E}" dt="2019-12-06T14:31:49.337" v="201" actId="478"/>
          <ac:picMkLst>
            <pc:docMk/>
            <pc:sldMk cId="877649686" sldId="327"/>
            <ac:picMk id="8194" creationId="{1E46C3E2-27A9-46D1-8309-FD58D8A529F0}"/>
          </ac:picMkLst>
        </pc:picChg>
        <pc:picChg chg="add mod">
          <ac:chgData name="Amalia Spiliakou" userId="f4bd6b91a0b5818a" providerId="LiveId" clId="{071189AF-6D44-4A98-AFE3-FAEB394DBF2E}" dt="2019-12-06T14:32:10.932" v="203" actId="26606"/>
          <ac:picMkLst>
            <pc:docMk/>
            <pc:sldMk cId="877649686" sldId="327"/>
            <ac:picMk id="8196" creationId="{E94B680D-BA72-4B43-BD4A-458A46ECF02C}"/>
          </ac:picMkLst>
        </pc:picChg>
      </pc:sldChg>
      <pc:sldChg chg="add del">
        <pc:chgData name="Amalia Spiliakou" userId="f4bd6b91a0b5818a" providerId="LiveId" clId="{071189AF-6D44-4A98-AFE3-FAEB394DBF2E}" dt="2019-12-06T14:26:45.058" v="79" actId="2696"/>
        <pc:sldMkLst>
          <pc:docMk/>
          <pc:sldMk cId="1592225975" sldId="327"/>
        </pc:sldMkLst>
      </pc:sldChg>
      <pc:sldChg chg="addSp modSp add setBg">
        <pc:chgData name="Amalia Spiliakou" userId="f4bd6b91a0b5818a" providerId="LiveId" clId="{071189AF-6D44-4A98-AFE3-FAEB394DBF2E}" dt="2019-12-06T14:39:37.861" v="318"/>
        <pc:sldMkLst>
          <pc:docMk/>
          <pc:sldMk cId="2625831341" sldId="328"/>
        </pc:sldMkLst>
        <pc:spChg chg="mod">
          <ac:chgData name="Amalia Spiliakou" userId="f4bd6b91a0b5818a" providerId="LiveId" clId="{071189AF-6D44-4A98-AFE3-FAEB394DBF2E}" dt="2019-12-06T14:39:07.835" v="315" actId="20577"/>
          <ac:spMkLst>
            <pc:docMk/>
            <pc:sldMk cId="2625831341" sldId="328"/>
            <ac:spMk id="2" creationId="{FB570DD4-ADF1-42EF-A5AD-714E386C7CF0}"/>
          </ac:spMkLst>
        </pc:spChg>
        <pc:picChg chg="add">
          <ac:chgData name="Amalia Spiliakou" userId="f4bd6b91a0b5818a" providerId="LiveId" clId="{071189AF-6D44-4A98-AFE3-FAEB394DBF2E}" dt="2019-12-06T14:39:17.251" v="316"/>
          <ac:picMkLst>
            <pc:docMk/>
            <pc:sldMk cId="2625831341" sldId="328"/>
            <ac:picMk id="3" creationId="{F7B72F8D-CD1B-4912-9B8B-050C766A26A1}"/>
          </ac:picMkLst>
        </pc:picChg>
        <pc:picChg chg="add">
          <ac:chgData name="Amalia Spiliakou" userId="f4bd6b91a0b5818a" providerId="LiveId" clId="{071189AF-6D44-4A98-AFE3-FAEB394DBF2E}" dt="2019-12-06T14:39:27.157" v="317"/>
          <ac:picMkLst>
            <pc:docMk/>
            <pc:sldMk cId="2625831341" sldId="328"/>
            <ac:picMk id="4" creationId="{83684DED-BBD6-4BB9-A362-A334E68B3833}"/>
          </ac:picMkLst>
        </pc:picChg>
        <pc:picChg chg="add">
          <ac:chgData name="Amalia Spiliakou" userId="f4bd6b91a0b5818a" providerId="LiveId" clId="{071189AF-6D44-4A98-AFE3-FAEB394DBF2E}" dt="2019-12-06T14:39:37.861" v="318"/>
          <ac:picMkLst>
            <pc:docMk/>
            <pc:sldMk cId="2625831341" sldId="328"/>
            <ac:picMk id="5" creationId="{31ED05C9-C02E-408E-8A6F-07F932A4D81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8BA29-067C-4011-82E6-31CC1F564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FAC8EE-5395-4907-A0A3-2DEDE4E345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28AC8-608C-4372-951D-A983E835F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0468-3D0A-4145-8A88-41726D531311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0757D-7BC4-42F5-A17E-CADF936B9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B9EAD-0167-49B8-9CE1-99C02B407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D4089-C6EF-4596-A11C-7D6B2D0398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887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F8B96-BB7A-4A78-8AD1-553DC07B6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F6AAD-59C4-4493-BB50-BA10E311D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605743-BC5A-430A-B7E9-5B1E80235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0468-3D0A-4145-8A88-41726D531311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F53BE-BE4F-4AEA-9935-01A1FF042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CCE39-BABD-4990-8A7B-887ACE24B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D4089-C6EF-4596-A11C-7D6B2D0398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0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8F3F6-2317-46D4-9A58-B7DF76740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19FAB4-85CC-4E70-A71F-F4A3E6833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FF0AC-5A74-437D-A3A7-70DCAB0BD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0468-3D0A-4145-8A88-41726D531311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BE5B3-EE03-4BD4-8B47-003A262E3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330AA-F05F-4179-A332-10381949C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D4089-C6EF-4596-A11C-7D6B2D0398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95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D2AEA-1A0B-4687-8A53-0DB155549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E4B5C-7B38-4984-8C25-B0FA2D83A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E9FBB-686B-4E8D-AF61-C607E59AF3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9B4212-3077-4BA7-9DC2-AF2EE5A7C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0468-3D0A-4145-8A88-41726D531311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197A35-155F-49DC-93C7-4E75DAC85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7C1A45-69D9-4423-B0B1-72065FF4F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D4089-C6EF-4596-A11C-7D6B2D0398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027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73E51-8DF6-4D14-BD44-309A230F7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440620-3BA6-4A44-AE6A-DB6E0030F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07EAA8-4FC7-4AF4-AAF8-788154EA93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187447-AEAF-4126-B486-5555483C78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A36CCD-C7F4-45D6-A80D-21CADFE18B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A71BDA-2EDE-452F-841C-337C7AB08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0468-3D0A-4145-8A88-41726D531311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7B8418-F5C1-4AB2-ABBA-69EC6764A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221A5B-07DD-464E-8E22-1E6626D54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D4089-C6EF-4596-A11C-7D6B2D0398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383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E210D-5CDC-491C-8256-4C8CF5A01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ECF21F-DBA8-4D9A-BD8A-66D3C1796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0468-3D0A-4145-8A88-41726D531311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BB0CB7-314C-4B8C-8E63-530901B0F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94216D-2992-4A30-9489-B2A46F741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D4089-C6EF-4596-A11C-7D6B2D0398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638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4AEA2F-EBF1-4219-9F25-F6D3ABC28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0468-3D0A-4145-8A88-41726D531311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82B8E9-AF83-4B41-A9BE-5F2E9E9E1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292A9-32D0-4ABD-A2AC-ADCFF2D7C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D4089-C6EF-4596-A11C-7D6B2D0398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178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A2C0E-B84C-4DF6-AD48-1CFF9D369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68E0A-84FE-4492-8109-F8BF385FD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B942A5-91DC-4396-BD0D-E51D24A78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8025FE-B397-442C-9075-077FC950D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0468-3D0A-4145-8A88-41726D531311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EB751-0823-4A1E-AB79-60EBB1EEC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301ED-D415-48D3-9192-3336EEF9D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D4089-C6EF-4596-A11C-7D6B2D0398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426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B61AF-B025-4B43-B0F1-177E2059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B09755-7CD6-4CB0-95A8-2F59D52766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C9E11-557B-42E0-AC57-05C7ACC85A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8C472F-72E6-41AE-93B1-F312C2779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0468-3D0A-4145-8A88-41726D531311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9ECFEA-357A-483D-A412-B8E529E8A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BF36EE-B0D5-47D3-91F9-56C6C4E55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D4089-C6EF-4596-A11C-7D6B2D0398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470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CD2AD-975B-434B-94F3-87984FE0D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7E1B3D-35E9-4C51-879D-6D27602215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5BA693-00BB-493C-AEB1-0F4E8965A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0468-3D0A-4145-8A88-41726D531311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A9FC-39FF-4B55-B812-5DD51255C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87888-74E4-4785-A27E-0F8D84C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D4089-C6EF-4596-A11C-7D6B2D0398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943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B54CF6-1F3B-4BA7-A8CE-D267423A24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E1D288-9F89-40CE-9DF5-5706CB0D8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5DB43E-86FE-4B93-8C46-6732B1473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0468-3D0A-4145-8A88-41726D531311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45053-DFDB-495C-9DE3-CFE5F8B38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0F7308-C928-4432-A133-BF25A3AA7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D4089-C6EF-4596-A11C-7D6B2D0398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801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0D6372-63D2-4BA9-8D39-D10FE1BD3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37C1DF-804B-4FEE-8283-11E20BB11B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C9240-7E70-40D8-9F0B-02A4FD20BD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40468-3D0A-4145-8A88-41726D531311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2F62B-4CA7-40B6-888C-DA5DE27CCB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C6F4D7-3C10-4671-BE9B-15DCDC1BBF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D4089-C6EF-4596-A11C-7D6B2D0398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576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>
            <a:extLst>
              <a:ext uri="{FF2B5EF4-FFF2-40B4-BE49-F238E27FC236}">
                <a16:creationId xmlns:a16="http://schemas.microsoft.com/office/drawing/2014/main" id="{D7355EDA-99E5-4D1C-BC9E-EB6D0EEEFDB8}"/>
              </a:ext>
            </a:extLst>
          </p:cNvPr>
          <p:cNvSpPr/>
          <p:nvPr/>
        </p:nvSpPr>
        <p:spPr>
          <a:xfrm>
            <a:off x="457200" y="457200"/>
            <a:ext cx="8229600" cy="5943600"/>
          </a:xfrm>
          <a:prstGeom prst="cloud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00" dirty="0">
              <a:solidFill>
                <a:schemeClr val="tx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endParaRPr lang="en-US" sz="800" dirty="0">
              <a:solidFill>
                <a:schemeClr val="bg2">
                  <a:lumMod val="1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endParaRPr lang="en-US" sz="800" dirty="0">
              <a:solidFill>
                <a:schemeClr val="bg2">
                  <a:lumMod val="1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endParaRPr lang="en-US" sz="800" dirty="0">
              <a:solidFill>
                <a:schemeClr val="bg2">
                  <a:lumMod val="1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endParaRPr lang="en-US" sz="800" dirty="0">
              <a:solidFill>
                <a:schemeClr val="bg2">
                  <a:lumMod val="1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endParaRPr lang="en-US" sz="800" dirty="0">
              <a:solidFill>
                <a:schemeClr val="bg2">
                  <a:lumMod val="1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endParaRPr lang="en-US" sz="800" dirty="0">
              <a:solidFill>
                <a:schemeClr val="bg2">
                  <a:lumMod val="1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endParaRPr lang="en-US" sz="800" dirty="0">
              <a:solidFill>
                <a:schemeClr val="bg2">
                  <a:lumMod val="1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endParaRPr lang="en-US" sz="800" dirty="0">
              <a:solidFill>
                <a:schemeClr val="bg2">
                  <a:lumMod val="1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r>
              <a:rPr lang="en-US" sz="7200" dirty="0">
                <a:solidFill>
                  <a:schemeClr val="bg2">
                    <a:lumMod val="10000"/>
                  </a:schemeClr>
                </a:solidFill>
                <a:latin typeface="Monotype Corsiva" panose="03010101010201010101" pitchFamily="66" charset="0"/>
              </a:rPr>
              <a:t>Cimabue</a:t>
            </a:r>
          </a:p>
          <a:p>
            <a:pPr algn="ctr">
              <a:defRPr/>
            </a:pPr>
            <a:r>
              <a:rPr lang="en-US" sz="7200" dirty="0">
                <a:solidFill>
                  <a:schemeClr val="bg2">
                    <a:lumMod val="10000"/>
                  </a:schemeClr>
                </a:solidFill>
                <a:latin typeface="Monotype Corsiva" panose="03010101010201010101" pitchFamily="66" charset="0"/>
              </a:rPr>
              <a:t>Giotto</a:t>
            </a:r>
          </a:p>
          <a:p>
            <a:pPr algn="ctr">
              <a:defRPr/>
            </a:pPr>
            <a:r>
              <a:rPr lang="en-US" sz="7200" dirty="0">
                <a:solidFill>
                  <a:schemeClr val="bg2">
                    <a:lumMod val="10000"/>
                  </a:schemeClr>
                </a:solidFill>
                <a:latin typeface="Monotype Corsiva" panose="03010101010201010101" pitchFamily="66" charset="0"/>
              </a:rPr>
              <a:t>Duccio</a:t>
            </a:r>
            <a:br>
              <a:rPr lang="en-US" sz="72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endParaRPr lang="en-US" sz="7200" dirty="0">
              <a:solidFill>
                <a:schemeClr val="tx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64FFD9D5-B8FC-47FB-AE5E-022285D68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0" y="274638"/>
            <a:ext cx="5181600" cy="11430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Cimabue, ca. 1240-ca. 1302</a:t>
            </a:r>
            <a:br>
              <a:rPr lang="en-US" altLang="en-US" sz="2700" b="1" dirty="0"/>
            </a:br>
            <a:r>
              <a:rPr lang="en-US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The Madonna in Majesty, </a:t>
            </a:r>
            <a:r>
              <a:rPr lang="en-US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1285-86, tempera on panel,  385 x 223 cm, Uffizi Gallery, Florence</a:t>
            </a:r>
            <a:br>
              <a:rPr lang="en-US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700" dirty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700" dirty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b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endParaRPr lang="en-US" altLang="en-US" sz="2000" dirty="0">
              <a:solidFill>
                <a:schemeClr val="bg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8436" name="Picture 4" descr="cimabue-detail-angels.JPG">
            <a:extLst>
              <a:ext uri="{FF2B5EF4-FFF2-40B4-BE49-F238E27FC236}">
                <a16:creationId xmlns:a16="http://schemas.microsoft.com/office/drawing/2014/main" id="{99DE7CDD-A5F9-497B-A04F-A6B809730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052" y="1417638"/>
            <a:ext cx="1970547" cy="277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 descr="Cimabue, Madonna in Majesty (dv) 1285f.JPG">
            <a:extLst>
              <a:ext uri="{FF2B5EF4-FFF2-40B4-BE49-F238E27FC236}">
                <a16:creationId xmlns:a16="http://schemas.microsoft.com/office/drawing/2014/main" id="{D76A2EA4-3FF6-4307-BBBF-3DAC3670F6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114800"/>
            <a:ext cx="296386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6" descr="cimabue-detail-throne.JPG">
            <a:extLst>
              <a:ext uri="{FF2B5EF4-FFF2-40B4-BE49-F238E27FC236}">
                <a16:creationId xmlns:a16="http://schemas.microsoft.com/office/drawing/2014/main" id="{7830A072-4838-474A-8196-E51537ECFE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162" y="4343643"/>
            <a:ext cx="1900238" cy="2231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8" descr="http://2.bp.blogspot.com/_CijcaA9yq58/TCTGB35wi_I/AAAAAAAAGHk/gLcEiu0YloA/s400/Prophets,+detail,+good.jpg">
            <a:extLst>
              <a:ext uri="{FF2B5EF4-FFF2-40B4-BE49-F238E27FC236}">
                <a16:creationId xmlns:a16="http://schemas.microsoft.com/office/drawing/2014/main" id="{FE37DF23-8FFC-457D-8B9D-B7CD2CF6E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713" y="4114800"/>
            <a:ext cx="2960687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10" descr="http://1.bp.blogspot.com/_CijcaA9yq58/TCTE4AOS_jI/AAAAAAAAGHU/mia1bWshuJY/s400/Heads+of+Madonna+%26+Child+good.jpg">
            <a:extLst>
              <a:ext uri="{FF2B5EF4-FFF2-40B4-BE49-F238E27FC236}">
                <a16:creationId xmlns:a16="http://schemas.microsoft.com/office/drawing/2014/main" id="{A3B55D0A-F632-41F9-96E5-47F969096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8" y="1546225"/>
            <a:ext cx="2055812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14" descr="http://4.bp.blogspot.com/_CijcaA9yq58/TCTFXmvrDII/AAAAAAAAGHc/TpWAEuRkdKs/s400/Angels+Good+Cimabue_Trinita_Madonna.jpg">
            <a:extLst>
              <a:ext uri="{FF2B5EF4-FFF2-40B4-BE49-F238E27FC236}">
                <a16:creationId xmlns:a16="http://schemas.microsoft.com/office/drawing/2014/main" id="{0DD86D09-C1D3-4103-8C25-80BCE7550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413" y="1524000"/>
            <a:ext cx="94138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Αποτέλεσμα εικόνας για cimabue Madonna">
            <a:extLst>
              <a:ext uri="{FF2B5EF4-FFF2-40B4-BE49-F238E27FC236}">
                <a16:creationId xmlns:a16="http://schemas.microsoft.com/office/drawing/2014/main" id="{CF459314-21D1-42AC-BDC6-1F2399FD9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1335"/>
            <a:ext cx="3825875" cy="6627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imabue, Maestà or Santa Trinita Madonna and Child Enthroned (detail), 1280-90, tempera on panel, 385 x 223 cm (Galleria degli Uffizi, Florence)">
            <a:extLst>
              <a:ext uri="{FF2B5EF4-FFF2-40B4-BE49-F238E27FC236}">
                <a16:creationId xmlns:a16="http://schemas.microsoft.com/office/drawing/2014/main" id="{B1EC6D30-1749-451F-A8F2-7EAE9E633E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4" r="11082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650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40maesta.jpg">
            <a:extLst>
              <a:ext uri="{FF2B5EF4-FFF2-40B4-BE49-F238E27FC236}">
                <a16:creationId xmlns:a16="http://schemas.microsoft.com/office/drawing/2014/main" id="{E1AF83D2-277E-4FDD-92C3-D785DE7CA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5425"/>
            <a:ext cx="4191000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 descr="41maesta.JPG">
            <a:extLst>
              <a:ext uri="{FF2B5EF4-FFF2-40B4-BE49-F238E27FC236}">
                <a16:creationId xmlns:a16="http://schemas.microsoft.com/office/drawing/2014/main" id="{F42F5782-DD1F-4243-9479-79F7A148C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38" y="228600"/>
            <a:ext cx="2557462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 descr="42maesta.JPG">
            <a:extLst>
              <a:ext uri="{FF2B5EF4-FFF2-40B4-BE49-F238E27FC236}">
                <a16:creationId xmlns:a16="http://schemas.microsoft.com/office/drawing/2014/main" id="{1054C363-0A7E-4F06-998F-6B98C6E054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408363"/>
            <a:ext cx="2590800" cy="322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Title 1">
            <a:extLst>
              <a:ext uri="{FF2B5EF4-FFF2-40B4-BE49-F238E27FC236}">
                <a16:creationId xmlns:a16="http://schemas.microsoft.com/office/drawing/2014/main" id="{ED3DEB16-9034-447E-A97D-AEAE8F1FA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3400" y="274638"/>
            <a:ext cx="2090738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r>
              <a:rPr lang="it-IT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Giotto di Bondone,</a:t>
            </a:r>
            <a:br>
              <a:rPr lang="it-IT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it-IT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1266/7 – 1337</a:t>
            </a:r>
            <a:br>
              <a:rPr lang="it-IT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it-IT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Ognissanti Madonna, </a:t>
            </a:r>
            <a:r>
              <a:rPr lang="en-US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1310, Tempera on panel, 325 cm × 204 cm, Uffizi Gallery, Florence </a:t>
            </a:r>
            <a:br>
              <a:rPr lang="en-US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endParaRPr lang="el-GR" altLang="en-US" sz="2700" b="1" dirty="0">
              <a:solidFill>
                <a:schemeClr val="accent4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DBAC8284-4EE9-4B73-8B47-8BD2CD935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976" y="274638"/>
            <a:ext cx="4363823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r>
              <a:rPr lang="it-IT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Duccio di Buoninsegna, </a:t>
            </a:r>
            <a:r>
              <a:rPr lang="it-IT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ca. 1255-1319</a:t>
            </a:r>
            <a:br>
              <a:rPr lang="it-IT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it-IT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Rucellai Madonna, </a:t>
            </a:r>
            <a:r>
              <a:rPr lang="it-IT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1285, Tempera on wood, 429 x 290 cm, Uffizi Gllery, Florence</a:t>
            </a:r>
            <a:br>
              <a:rPr lang="it-IT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br>
              <a:rPr lang="it-IT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endParaRPr lang="en-US" altLang="en-US" sz="27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074" name="Picture 2" descr="Αποτέλεσμα εικόνας για Cimabue Enthroned Madonna">
            <a:extLst>
              <a:ext uri="{FF2B5EF4-FFF2-40B4-BE49-F238E27FC236}">
                <a16:creationId xmlns:a16="http://schemas.microsoft.com/office/drawing/2014/main" id="{3459A012-3805-457F-B326-2A45B5662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50" y="173362"/>
            <a:ext cx="4283575" cy="651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articolare del manto della Vergine">
            <a:extLst>
              <a:ext uri="{FF2B5EF4-FFF2-40B4-BE49-F238E27FC236}">
                <a16:creationId xmlns:a16="http://schemas.microsoft.com/office/drawing/2014/main" id="{BC5B6AB1-2AD2-4096-B086-1BD26BF91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976" y="3733015"/>
            <a:ext cx="4277716" cy="295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Σχετική εικόνα">
            <a:extLst>
              <a:ext uri="{FF2B5EF4-FFF2-40B4-BE49-F238E27FC236}">
                <a16:creationId xmlns:a16="http://schemas.microsoft.com/office/drawing/2014/main" id="{E94B680D-BA72-4B43-BD4A-458A46ECF0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r="7667" b="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649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70DD4-ADF1-42EF-A5AD-714E386C7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Cimabue, ca. 1240-ca. 1302</a:t>
            </a:r>
            <a:br>
              <a:rPr lang="en-US" altLang="en-US" sz="2200" b="1" dirty="0"/>
            </a:br>
            <a:r>
              <a:rPr lang="en-US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The Madonna in Majesty,  </a:t>
            </a:r>
            <a:r>
              <a:rPr lang="en-US" alt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1285-86, tempera on panel,  385 x 223 cm, Uffizi Gallery, Florence</a:t>
            </a:r>
            <a:br>
              <a:rPr lang="it-IT" altLang="en-US" sz="2200" b="1" dirty="0"/>
            </a:br>
            <a:r>
              <a:rPr lang="it-IT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Giotto di Bondone, 1266/7 – 1337</a:t>
            </a:r>
            <a:br>
              <a:rPr lang="it-IT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Ognissanti Madonna, </a:t>
            </a:r>
            <a:r>
              <a:rPr lang="en-US" alt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1310, Tempera on panel, 325 cm × 204 cm, Uffizi Gallery, Florence </a:t>
            </a:r>
            <a:br>
              <a:rPr lang="it-IT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it-IT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Duccio di Buoninsegna, </a:t>
            </a:r>
            <a:r>
              <a:rPr lang="it-IT" alt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ca. 1255-1319</a:t>
            </a:r>
            <a:br>
              <a:rPr lang="it-IT" alt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it-IT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Rucellai Madonna, </a:t>
            </a:r>
            <a:r>
              <a:rPr lang="it-IT" alt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1285, Tempera on wood, 429 x 290 cm, Uffizi Gllery, Florence</a:t>
            </a:r>
            <a:endParaRPr lang="en-US" sz="2200" dirty="0">
              <a:latin typeface="Monotype Corsiva" panose="03010101010201010101" pitchFamily="66" charset="0"/>
            </a:endParaRPr>
          </a:p>
        </p:txBody>
      </p:sp>
      <p:pic>
        <p:nvPicPr>
          <p:cNvPr id="3" name="Picture 2" descr="Αποτέλεσμα εικόνας για cimabue Madonna">
            <a:extLst>
              <a:ext uri="{FF2B5EF4-FFF2-40B4-BE49-F238E27FC236}">
                <a16:creationId xmlns:a16="http://schemas.microsoft.com/office/drawing/2014/main" id="{F7B72F8D-CD1B-4912-9B8B-050C766A2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165018"/>
            <a:ext cx="2657573" cy="460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40maesta.jpg">
            <a:extLst>
              <a:ext uri="{FF2B5EF4-FFF2-40B4-BE49-F238E27FC236}">
                <a16:creationId xmlns:a16="http://schemas.microsoft.com/office/drawing/2014/main" id="{83684DED-BBD6-4BB9-A362-A334E68B38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267" y="2053791"/>
            <a:ext cx="3049104" cy="4714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Αποτέλεσμα εικόνας για Cimabue Enthroned Madonna">
            <a:extLst>
              <a:ext uri="{FF2B5EF4-FFF2-40B4-BE49-F238E27FC236}">
                <a16:creationId xmlns:a16="http://schemas.microsoft.com/office/drawing/2014/main" id="{31ED05C9-C02E-408E-8A6F-07F932A4D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933" y="1948457"/>
            <a:ext cx="3170867" cy="481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83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218</Words>
  <Application>Microsoft Office PowerPoint</Application>
  <PresentationFormat>On-screen Show (4:3)</PresentationFormat>
  <Paragraphs>16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Monotype Corsiva</vt:lpstr>
      <vt:lpstr>Office Theme</vt:lpstr>
      <vt:lpstr>PowerPoint Presentation</vt:lpstr>
      <vt:lpstr>     Cimabue, ca. 1240-ca. 1302 The Madonna in Majesty, 1285-86, tempera on panel,  385 x 223 cm, Uffizi Gallery, Florence      </vt:lpstr>
      <vt:lpstr>PowerPoint Presentation</vt:lpstr>
      <vt:lpstr>                          Giotto di Bondone, 1266/7 – 1337  Ognissanti Madonna, 1310, Tempera on panel, 325 cm × 204 cm, Uffizi Gallery, Florence  </vt:lpstr>
      <vt:lpstr>        Duccio di Buoninsegna, ca. 1255-1319 Rucellai Madonna, 1285, Tempera on wood, 429 x 290 cm, Uffizi Gllery, Florence  </vt:lpstr>
      <vt:lpstr>PowerPoint Presentation</vt:lpstr>
      <vt:lpstr>Cimabue, ca. 1240-ca. 1302 The Madonna in Majesty,  1285-86, tempera on panel,  385 x 223 cm, Uffizi Gallery, Florence Giotto di Bondone, 1266/7 – 1337 Ognissanti Madonna, 1310, Tempera on panel, 325 cm × 204 cm, Uffizi Gallery, Florence  Duccio di Buoninsegna, ca. 1255-1319 Rucellai Madonna, 1285, Tempera on wood, 429 x 290 cm, Uffizi Gllery, Florence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2019-12-06T14:32:10Z</dcterms:created>
  <dcterms:modified xsi:type="dcterms:W3CDTF">2019-12-06T14:43:30Z</dcterms:modified>
</cp:coreProperties>
</file>