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6" r:id="rId2"/>
    <p:sldId id="497" r:id="rId3"/>
    <p:sldId id="496" r:id="rId4"/>
    <p:sldId id="282" r:id="rId5"/>
    <p:sldId id="485" r:id="rId6"/>
    <p:sldId id="267" r:id="rId7"/>
    <p:sldId id="274" r:id="rId8"/>
    <p:sldId id="495" r:id="rId9"/>
    <p:sldId id="486" r:id="rId10"/>
    <p:sldId id="488" r:id="rId11"/>
    <p:sldId id="505" r:id="rId12"/>
    <p:sldId id="503" r:id="rId13"/>
    <p:sldId id="502" r:id="rId14"/>
    <p:sldId id="279" r:id="rId15"/>
    <p:sldId id="501" r:id="rId16"/>
    <p:sldId id="499" r:id="rId17"/>
    <p:sldId id="500" r:id="rId18"/>
    <p:sldId id="506" r:id="rId19"/>
    <p:sldId id="50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E3"/>
    <a:srgbClr val="E8FCCE"/>
    <a:srgbClr val="593807"/>
    <a:srgbClr val="774A09"/>
    <a:srgbClr val="100C00"/>
    <a:srgbClr val="131E0C"/>
    <a:srgbClr val="E9F4D6"/>
    <a:srgbClr val="FFF6DD"/>
    <a:srgbClr val="DCC9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8AE8B4-C3AC-4F5E-A398-B23C692E1922}" v="1" dt="2019-12-08T05:50:08.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0E8AE8B4-C3AC-4F5E-A398-B23C692E1922}"/>
    <pc:docChg chg="modSld">
      <pc:chgData name="Amalia Spiliakou" userId="f4bd6b91a0b5818a" providerId="LiveId" clId="{0E8AE8B4-C3AC-4F5E-A398-B23C692E1922}" dt="2019-12-08T05:51:06.543" v="2" actId="113"/>
      <pc:docMkLst>
        <pc:docMk/>
      </pc:docMkLst>
      <pc:sldChg chg="modSp">
        <pc:chgData name="Amalia Spiliakou" userId="f4bd6b91a0b5818a" providerId="LiveId" clId="{0E8AE8B4-C3AC-4F5E-A398-B23C692E1922}" dt="2019-12-08T05:51:06.543" v="2" actId="113"/>
        <pc:sldMkLst>
          <pc:docMk/>
          <pc:sldMk cId="2664741151" sldId="507"/>
        </pc:sldMkLst>
        <pc:spChg chg="mod">
          <ac:chgData name="Amalia Spiliakou" userId="f4bd6b91a0b5818a" providerId="LiveId" clId="{0E8AE8B4-C3AC-4F5E-A398-B23C692E1922}" dt="2019-12-08T05:51:06.543" v="2" actId="113"/>
          <ac:spMkLst>
            <pc:docMk/>
            <pc:sldMk cId="2664741151" sldId="507"/>
            <ac:spMk id="2" creationId="{E1E9FF06-A7CE-4687-A97B-E19A7C2620FB}"/>
          </ac:spMkLst>
        </pc:spChg>
      </pc:sldChg>
    </pc:docChg>
  </pc:docChgLst>
  <pc:docChgLst>
    <pc:chgData name="Amalia Spiliakou" userId="f4bd6b91a0b5818a" providerId="LiveId" clId="{909D58A8-46FE-4DA6-9154-C9C348DB7048}"/>
    <pc:docChg chg="custSel modSld">
      <pc:chgData name="Amalia Spiliakou" userId="f4bd6b91a0b5818a" providerId="LiveId" clId="{909D58A8-46FE-4DA6-9154-C9C348DB7048}" dt="2019-05-02T07:01:59.272" v="2" actId="478"/>
      <pc:docMkLst>
        <pc:docMk/>
      </pc:docMkLst>
      <pc:sldChg chg="delSp modSp">
        <pc:chgData name="Amalia Spiliakou" userId="f4bd6b91a0b5818a" providerId="LiveId" clId="{909D58A8-46FE-4DA6-9154-C9C348DB7048}" dt="2019-05-02T07:01:59.272" v="2" actId="478"/>
        <pc:sldMkLst>
          <pc:docMk/>
          <pc:sldMk cId="0" sldId="279"/>
        </pc:sldMkLst>
        <pc:spChg chg="del mod">
          <ac:chgData name="Amalia Spiliakou" userId="f4bd6b91a0b5818a" providerId="LiveId" clId="{909D58A8-46FE-4DA6-9154-C9C348DB7048}" dt="2019-05-02T07:01:59.272" v="2" actId="478"/>
          <ac:spMkLst>
            <pc:docMk/>
            <pc:sldMk cId="0" sldId="279"/>
            <ac:spMk id="2" creationId="{BFD0D181-E44D-44F2-8317-919F02EA2DAD}"/>
          </ac:spMkLst>
        </pc:spChg>
      </pc:sldChg>
    </pc:docChg>
  </pc:docChgLst>
  <pc:docChgLst>
    <pc:chgData name="Amalia Spiliakou" userId="f4bd6b91a0b5818a" providerId="LiveId" clId="{16418DAB-8C23-442C-B3DF-19494DA2586B}"/>
    <pc:docChg chg="modSld">
      <pc:chgData name="Amalia Spiliakou" userId="f4bd6b91a0b5818a" providerId="LiveId" clId="{16418DAB-8C23-442C-B3DF-19494DA2586B}" dt="2019-05-27T08:23:43.516" v="139" actId="14100"/>
      <pc:docMkLst>
        <pc:docMk/>
      </pc:docMkLst>
      <pc:sldChg chg="modSp">
        <pc:chgData name="Amalia Spiliakou" userId="f4bd6b91a0b5818a" providerId="LiveId" clId="{16418DAB-8C23-442C-B3DF-19494DA2586B}" dt="2019-05-27T08:23:43.516" v="139" actId="14100"/>
        <pc:sldMkLst>
          <pc:docMk/>
          <pc:sldMk cId="0" sldId="274"/>
        </pc:sldMkLst>
        <pc:spChg chg="mod">
          <ac:chgData name="Amalia Spiliakou" userId="f4bd6b91a0b5818a" providerId="LiveId" clId="{16418DAB-8C23-442C-B3DF-19494DA2586B}" dt="2019-05-27T08:23:43.516" v="139" actId="14100"/>
          <ac:spMkLst>
            <pc:docMk/>
            <pc:sldMk cId="0" sldId="274"/>
            <ac:spMk id="38914" creationId="{3ADDE444-78B2-40EA-96F2-A6DAD13191E7}"/>
          </ac:spMkLst>
        </pc:spChg>
      </pc:sldChg>
      <pc:sldChg chg="modSp">
        <pc:chgData name="Amalia Spiliakou" userId="f4bd6b91a0b5818a" providerId="LiveId" clId="{16418DAB-8C23-442C-B3DF-19494DA2586B}" dt="2019-05-24T07:23:21.829" v="29" actId="6549"/>
        <pc:sldMkLst>
          <pc:docMk/>
          <pc:sldMk cId="1085271847" sldId="506"/>
        </pc:sldMkLst>
        <pc:spChg chg="mod">
          <ac:chgData name="Amalia Spiliakou" userId="f4bd6b91a0b5818a" providerId="LiveId" clId="{16418DAB-8C23-442C-B3DF-19494DA2586B}" dt="2019-05-24T07:23:21.829" v="29" actId="6549"/>
          <ac:spMkLst>
            <pc:docMk/>
            <pc:sldMk cId="1085271847" sldId="506"/>
            <ac:spMk id="5" creationId="{AB810B47-7495-4B8B-8D75-B71FAA55849F}"/>
          </ac:spMkLst>
        </pc:spChg>
      </pc:sldChg>
      <pc:sldChg chg="modSp">
        <pc:chgData name="Amalia Spiliakou" userId="f4bd6b91a0b5818a" providerId="LiveId" clId="{16418DAB-8C23-442C-B3DF-19494DA2586B}" dt="2019-05-24T07:24:01.278" v="43" actId="6549"/>
        <pc:sldMkLst>
          <pc:docMk/>
          <pc:sldMk cId="2664741151" sldId="507"/>
        </pc:sldMkLst>
        <pc:spChg chg="mod">
          <ac:chgData name="Amalia Spiliakou" userId="f4bd6b91a0b5818a" providerId="LiveId" clId="{16418DAB-8C23-442C-B3DF-19494DA2586B}" dt="2019-05-24T07:24:01.278" v="43" actId="6549"/>
          <ac:spMkLst>
            <pc:docMk/>
            <pc:sldMk cId="2664741151" sldId="507"/>
            <ac:spMk id="2" creationId="{E1E9FF06-A7CE-4687-A97B-E19A7C2620FB}"/>
          </ac:spMkLst>
        </pc:spChg>
      </pc:sldChg>
    </pc:docChg>
  </pc:docChgLst>
  <pc:docChgLst>
    <pc:chgData name="Amalia Spiliakou" userId="f4bd6b91a0b5818a" providerId="LiveId" clId="{07ACB0C6-CA1D-4439-8D22-631206A48112}"/>
    <pc:docChg chg="undo redo custSel addSld delSld modSld sldOrd">
      <pc:chgData name="Amalia Spiliakou" userId="f4bd6b91a0b5818a" providerId="LiveId" clId="{07ACB0C6-CA1D-4439-8D22-631206A48112}" dt="2019-04-16T12:04:57.471" v="2830"/>
      <pc:docMkLst>
        <pc:docMk/>
      </pc:docMkLst>
      <pc:sldChg chg="addSp delSp modSp setBg">
        <pc:chgData name="Amalia Spiliakou" userId="f4bd6b91a0b5818a" providerId="LiveId" clId="{07ACB0C6-CA1D-4439-8D22-631206A48112}" dt="2019-04-16T07:24:41.890" v="2571" actId="20577"/>
        <pc:sldMkLst>
          <pc:docMk/>
          <pc:sldMk cId="0" sldId="267"/>
        </pc:sldMkLst>
        <pc:spChg chg="mod">
          <ac:chgData name="Amalia Spiliakou" userId="f4bd6b91a0b5818a" providerId="LiveId" clId="{07ACB0C6-CA1D-4439-8D22-631206A48112}" dt="2019-04-16T07:24:41.890" v="2571" actId="20577"/>
          <ac:spMkLst>
            <pc:docMk/>
            <pc:sldMk cId="0" sldId="267"/>
            <ac:spMk id="37890" creationId="{10E3FE34-9148-40C1-AD22-93925951DF98}"/>
          </ac:spMkLst>
        </pc:spChg>
        <pc:picChg chg="add mod">
          <ac:chgData name="Amalia Spiliakou" userId="f4bd6b91a0b5818a" providerId="LiveId" clId="{07ACB0C6-CA1D-4439-8D22-631206A48112}" dt="2019-04-13T09:01:42.196" v="947" actId="1076"/>
          <ac:picMkLst>
            <pc:docMk/>
            <pc:sldMk cId="0" sldId="267"/>
            <ac:picMk id="5122" creationId="{6DF74988-A9C0-4CC1-9F7E-CBFB7651D128}"/>
          </ac:picMkLst>
        </pc:picChg>
        <pc:picChg chg="del">
          <ac:chgData name="Amalia Spiliakou" userId="f4bd6b91a0b5818a" providerId="LiveId" clId="{07ACB0C6-CA1D-4439-8D22-631206A48112}" dt="2019-04-13T09:01:23.686" v="941" actId="478"/>
          <ac:picMkLst>
            <pc:docMk/>
            <pc:sldMk cId="0" sldId="267"/>
            <ac:picMk id="37891" creationId="{CD9F68E3-5000-48D9-9B75-70C4276BBE4C}"/>
          </ac:picMkLst>
        </pc:picChg>
      </pc:sldChg>
      <pc:sldChg chg="addSp modSp">
        <pc:chgData name="Amalia Spiliakou" userId="f4bd6b91a0b5818a" providerId="LiveId" clId="{07ACB0C6-CA1D-4439-8D22-631206A48112}" dt="2019-04-16T07:29:47.814" v="2584" actId="6549"/>
        <pc:sldMkLst>
          <pc:docMk/>
          <pc:sldMk cId="0" sldId="274"/>
        </pc:sldMkLst>
        <pc:spChg chg="mod">
          <ac:chgData name="Amalia Spiliakou" userId="f4bd6b91a0b5818a" providerId="LiveId" clId="{07ACB0C6-CA1D-4439-8D22-631206A48112}" dt="2019-04-16T07:29:47.814" v="2584" actId="6549"/>
          <ac:spMkLst>
            <pc:docMk/>
            <pc:sldMk cId="0" sldId="274"/>
            <ac:spMk id="38914" creationId="{3ADDE444-78B2-40EA-96F2-A6DAD13191E7}"/>
          </ac:spMkLst>
        </pc:spChg>
        <pc:picChg chg="add mod">
          <ac:chgData name="Amalia Spiliakou" userId="f4bd6b91a0b5818a" providerId="LiveId" clId="{07ACB0C6-CA1D-4439-8D22-631206A48112}" dt="2019-04-13T06:53:24.365" v="113" actId="1076"/>
          <ac:picMkLst>
            <pc:docMk/>
            <pc:sldMk cId="0" sldId="274"/>
            <ac:picMk id="1026" creationId="{BB77A068-30FF-4358-8CDF-988AB531FA17}"/>
          </ac:picMkLst>
        </pc:picChg>
        <pc:picChg chg="mod">
          <ac:chgData name="Amalia Spiliakou" userId="f4bd6b91a0b5818a" providerId="LiveId" clId="{07ACB0C6-CA1D-4439-8D22-631206A48112}" dt="2019-04-13T06:53:07.724" v="108" actId="1076"/>
          <ac:picMkLst>
            <pc:docMk/>
            <pc:sldMk cId="0" sldId="274"/>
            <ac:picMk id="38916" creationId="{51D16E72-120A-4D28-8ED7-4D016FF6945B}"/>
          </ac:picMkLst>
        </pc:picChg>
      </pc:sldChg>
      <pc:sldChg chg="addSp modSp setBg">
        <pc:chgData name="Amalia Spiliakou" userId="f4bd6b91a0b5818a" providerId="LiveId" clId="{07ACB0C6-CA1D-4439-8D22-631206A48112}" dt="2019-04-16T12:04:57.471" v="2830"/>
        <pc:sldMkLst>
          <pc:docMk/>
          <pc:sldMk cId="0" sldId="279"/>
        </pc:sldMkLst>
        <pc:spChg chg="add">
          <ac:chgData name="Amalia Spiliakou" userId="f4bd6b91a0b5818a" providerId="LiveId" clId="{07ACB0C6-CA1D-4439-8D22-631206A48112}" dt="2019-04-16T12:04:57.471" v="2830"/>
          <ac:spMkLst>
            <pc:docMk/>
            <pc:sldMk cId="0" sldId="279"/>
            <ac:spMk id="2" creationId="{BFD0D181-E44D-44F2-8317-919F02EA2DAD}"/>
          </ac:spMkLst>
        </pc:spChg>
        <pc:spChg chg="mod">
          <ac:chgData name="Amalia Spiliakou" userId="f4bd6b91a0b5818a" providerId="LiveId" clId="{07ACB0C6-CA1D-4439-8D22-631206A48112}" dt="2019-04-16T07:37:46.772" v="2677" actId="20577"/>
          <ac:spMkLst>
            <pc:docMk/>
            <pc:sldMk cId="0" sldId="279"/>
            <ac:spMk id="39938" creationId="{A1D810A5-12DF-449B-A61A-495B351A6BAC}"/>
          </ac:spMkLst>
        </pc:spChg>
      </pc:sldChg>
      <pc:sldChg chg="addSp delSp modSp">
        <pc:chgData name="Amalia Spiliakou" userId="f4bd6b91a0b5818a" providerId="LiveId" clId="{07ACB0C6-CA1D-4439-8D22-631206A48112}" dt="2019-04-16T07:23:40.325" v="2545" actId="20577"/>
        <pc:sldMkLst>
          <pc:docMk/>
          <pc:sldMk cId="0" sldId="282"/>
        </pc:sldMkLst>
        <pc:spChg chg="mod">
          <ac:chgData name="Amalia Spiliakou" userId="f4bd6b91a0b5818a" providerId="LiveId" clId="{07ACB0C6-CA1D-4439-8D22-631206A48112}" dt="2019-04-16T07:23:40.325" v="2545" actId="20577"/>
          <ac:spMkLst>
            <pc:docMk/>
            <pc:sldMk cId="0" sldId="282"/>
            <ac:spMk id="36866" creationId="{328DE0A1-D0B9-4EC8-A641-1E7DDC86A635}"/>
          </ac:spMkLst>
        </pc:spChg>
        <pc:picChg chg="add del mod">
          <ac:chgData name="Amalia Spiliakou" userId="f4bd6b91a0b5818a" providerId="LiveId" clId="{07ACB0C6-CA1D-4439-8D22-631206A48112}" dt="2019-04-13T08:14:12.862" v="797" actId="478"/>
          <ac:picMkLst>
            <pc:docMk/>
            <pc:sldMk cId="0" sldId="282"/>
            <ac:picMk id="3074" creationId="{411733AB-C0C0-4FFF-8A00-C7FDEE7594DC}"/>
          </ac:picMkLst>
        </pc:picChg>
        <pc:picChg chg="add mod">
          <ac:chgData name="Amalia Spiliakou" userId="f4bd6b91a0b5818a" providerId="LiveId" clId="{07ACB0C6-CA1D-4439-8D22-631206A48112}" dt="2019-04-13T08:18:22.890" v="821" actId="14100"/>
          <ac:picMkLst>
            <pc:docMk/>
            <pc:sldMk cId="0" sldId="282"/>
            <ac:picMk id="3076" creationId="{431F2333-4BDE-478A-836C-5A4A18E97FC5}"/>
          </ac:picMkLst>
        </pc:picChg>
        <pc:picChg chg="add mod">
          <ac:chgData name="Amalia Spiliakou" userId="f4bd6b91a0b5818a" providerId="LiveId" clId="{07ACB0C6-CA1D-4439-8D22-631206A48112}" dt="2019-04-13T08:18:14.338" v="820" actId="1076"/>
          <ac:picMkLst>
            <pc:docMk/>
            <pc:sldMk cId="0" sldId="282"/>
            <ac:picMk id="3078" creationId="{51310C2A-F1C1-429E-997D-C4501689AF7E}"/>
          </ac:picMkLst>
        </pc:picChg>
        <pc:picChg chg="add mod">
          <ac:chgData name="Amalia Spiliakou" userId="f4bd6b91a0b5818a" providerId="LiveId" clId="{07ACB0C6-CA1D-4439-8D22-631206A48112}" dt="2019-04-13T08:17:42.143" v="812" actId="1076"/>
          <ac:picMkLst>
            <pc:docMk/>
            <pc:sldMk cId="0" sldId="282"/>
            <ac:picMk id="3080" creationId="{651CB5C2-8756-4314-8F04-CE13CDAA8CEF}"/>
          </ac:picMkLst>
        </pc:picChg>
        <pc:picChg chg="del">
          <ac:chgData name="Amalia Spiliakou" userId="f4bd6b91a0b5818a" providerId="LiveId" clId="{07ACB0C6-CA1D-4439-8D22-631206A48112}" dt="2019-04-13T08:14:20.441" v="799" actId="478"/>
          <ac:picMkLst>
            <pc:docMk/>
            <pc:sldMk cId="0" sldId="282"/>
            <ac:picMk id="36867" creationId="{4B735679-5A79-4E46-8E71-4E94CF5A76EA}"/>
          </ac:picMkLst>
        </pc:picChg>
        <pc:picChg chg="del">
          <ac:chgData name="Amalia Spiliakou" userId="f4bd6b91a0b5818a" providerId="LiveId" clId="{07ACB0C6-CA1D-4439-8D22-631206A48112}" dt="2019-04-13T08:09:09.264" v="787" actId="478"/>
          <ac:picMkLst>
            <pc:docMk/>
            <pc:sldMk cId="0" sldId="282"/>
            <ac:picMk id="36871" creationId="{0243E536-BEBB-4DAB-8450-F6686FE2BCC0}"/>
          </ac:picMkLst>
        </pc:picChg>
        <pc:picChg chg="del">
          <ac:chgData name="Amalia Spiliakou" userId="f4bd6b91a0b5818a" providerId="LiveId" clId="{07ACB0C6-CA1D-4439-8D22-631206A48112}" dt="2019-04-13T08:09:32.481" v="792" actId="478"/>
          <ac:picMkLst>
            <pc:docMk/>
            <pc:sldMk cId="0" sldId="282"/>
            <ac:picMk id="36872" creationId="{D501486B-E549-4EB6-8E04-D8BF16D3F2E2}"/>
          </ac:picMkLst>
        </pc:picChg>
      </pc:sldChg>
      <pc:sldChg chg="modSp">
        <pc:chgData name="Amalia Spiliakou" userId="f4bd6b91a0b5818a" providerId="LiveId" clId="{07ACB0C6-CA1D-4439-8D22-631206A48112}" dt="2019-04-13T07:26:43.989" v="340" actId="6549"/>
        <pc:sldMkLst>
          <pc:docMk/>
          <pc:sldMk cId="0" sldId="286"/>
        </pc:sldMkLst>
        <pc:spChg chg="mod">
          <ac:chgData name="Amalia Spiliakou" userId="f4bd6b91a0b5818a" providerId="LiveId" clId="{07ACB0C6-CA1D-4439-8D22-631206A48112}" dt="2019-04-13T07:26:43.989" v="340" actId="6549"/>
          <ac:spMkLst>
            <pc:docMk/>
            <pc:sldMk cId="0" sldId="286"/>
            <ac:spMk id="3" creationId="{3717C808-F7D2-447D-99DE-5F96B03FF56E}"/>
          </ac:spMkLst>
        </pc:spChg>
      </pc:sldChg>
      <pc:sldChg chg="addSp delSp modSp setBg">
        <pc:chgData name="Amalia Spiliakou" userId="f4bd6b91a0b5818a" providerId="LiveId" clId="{07ACB0C6-CA1D-4439-8D22-631206A48112}" dt="2019-04-16T08:28:09.281" v="2814" actId="20577"/>
        <pc:sldMkLst>
          <pc:docMk/>
          <pc:sldMk cId="1939016240" sldId="485"/>
        </pc:sldMkLst>
        <pc:spChg chg="mod">
          <ac:chgData name="Amalia Spiliakou" userId="f4bd6b91a0b5818a" providerId="LiveId" clId="{07ACB0C6-CA1D-4439-8D22-631206A48112}" dt="2019-04-16T08:28:09.281" v="2814" actId="20577"/>
          <ac:spMkLst>
            <pc:docMk/>
            <pc:sldMk cId="1939016240" sldId="485"/>
            <ac:spMk id="2" creationId="{786C8733-BA1C-4F6F-A452-23CBF61489FB}"/>
          </ac:spMkLst>
        </pc:spChg>
        <pc:picChg chg="del">
          <ac:chgData name="Amalia Spiliakou" userId="f4bd6b91a0b5818a" providerId="LiveId" clId="{07ACB0C6-CA1D-4439-8D22-631206A48112}" dt="2019-04-13T08:52:20.158" v="827" actId="478"/>
          <ac:picMkLst>
            <pc:docMk/>
            <pc:sldMk cId="1939016240" sldId="485"/>
            <ac:picMk id="1026" creationId="{5022CC0A-0328-47D8-B826-C066FAA4ACDB}"/>
          </ac:picMkLst>
        </pc:picChg>
        <pc:picChg chg="add mod">
          <ac:chgData name="Amalia Spiliakou" userId="f4bd6b91a0b5818a" providerId="LiveId" clId="{07ACB0C6-CA1D-4439-8D22-631206A48112}" dt="2019-04-13T08:55:09.380" v="932" actId="14100"/>
          <ac:picMkLst>
            <pc:docMk/>
            <pc:sldMk cId="1939016240" sldId="485"/>
            <ac:picMk id="4098" creationId="{C58B1408-BF1F-465F-9A5B-980DF149A993}"/>
          </ac:picMkLst>
        </pc:picChg>
      </pc:sldChg>
      <pc:sldChg chg="modSp setBg">
        <pc:chgData name="Amalia Spiliakou" userId="f4bd6b91a0b5818a" providerId="LiveId" clId="{07ACB0C6-CA1D-4439-8D22-631206A48112}" dt="2019-04-16T07:32:18.671" v="2611" actId="20577"/>
        <pc:sldMkLst>
          <pc:docMk/>
          <pc:sldMk cId="2428100177" sldId="486"/>
        </pc:sldMkLst>
        <pc:spChg chg="mod">
          <ac:chgData name="Amalia Spiliakou" userId="f4bd6b91a0b5818a" providerId="LiveId" clId="{07ACB0C6-CA1D-4439-8D22-631206A48112}" dt="2019-04-16T07:32:18.671" v="2611" actId="20577"/>
          <ac:spMkLst>
            <pc:docMk/>
            <pc:sldMk cId="2428100177" sldId="486"/>
            <ac:spMk id="7" creationId="{83B966CC-298B-46C7-AA45-6E5D56E8D32E}"/>
          </ac:spMkLst>
        </pc:spChg>
      </pc:sldChg>
      <pc:sldChg chg="addSp delSp modSp">
        <pc:chgData name="Amalia Spiliakou" userId="f4bd6b91a0b5818a" providerId="LiveId" clId="{07ACB0C6-CA1D-4439-8D22-631206A48112}" dt="2019-04-13T11:30:45.920" v="1773" actId="478"/>
        <pc:sldMkLst>
          <pc:docMk/>
          <pc:sldMk cId="3307613122" sldId="488"/>
        </pc:sldMkLst>
        <pc:spChg chg="add del mod">
          <ac:chgData name="Amalia Spiliakou" userId="f4bd6b91a0b5818a" providerId="LiveId" clId="{07ACB0C6-CA1D-4439-8D22-631206A48112}" dt="2019-04-13T11:30:45.920" v="1773" actId="478"/>
          <ac:spMkLst>
            <pc:docMk/>
            <pc:sldMk cId="3307613122" sldId="488"/>
            <ac:spMk id="2" creationId="{FF55D731-B471-44DF-9A04-6C5D08697560}"/>
          </ac:spMkLst>
        </pc:spChg>
      </pc:sldChg>
      <pc:sldChg chg="addSp delSp modSp setBg">
        <pc:chgData name="Amalia Spiliakou" userId="f4bd6b91a0b5818a" providerId="LiveId" clId="{07ACB0C6-CA1D-4439-8D22-631206A48112}" dt="2019-04-16T07:31:54.120" v="2598" actId="20577"/>
        <pc:sldMkLst>
          <pc:docMk/>
          <pc:sldMk cId="1777191836" sldId="495"/>
        </pc:sldMkLst>
        <pc:spChg chg="mod">
          <ac:chgData name="Amalia Spiliakou" userId="f4bd6b91a0b5818a" providerId="LiveId" clId="{07ACB0C6-CA1D-4439-8D22-631206A48112}" dt="2019-04-16T07:31:54.120" v="2598" actId="20577"/>
          <ac:spMkLst>
            <pc:docMk/>
            <pc:sldMk cId="1777191836" sldId="495"/>
            <ac:spMk id="2" creationId="{D3463645-876B-4E65-9608-CA7FA3404E81}"/>
          </ac:spMkLst>
        </pc:spChg>
        <pc:picChg chg="del">
          <ac:chgData name="Amalia Spiliakou" userId="f4bd6b91a0b5818a" providerId="LiveId" clId="{07ACB0C6-CA1D-4439-8D22-631206A48112}" dt="2019-04-13T09:07:12.989" v="1024" actId="478"/>
          <ac:picMkLst>
            <pc:docMk/>
            <pc:sldMk cId="1777191836" sldId="495"/>
            <ac:picMk id="1026" creationId="{3CF3912C-DD9C-44CB-84AB-6AC950B96E23}"/>
          </ac:picMkLst>
        </pc:picChg>
        <pc:picChg chg="add del mod">
          <ac:chgData name="Amalia Spiliakou" userId="f4bd6b91a0b5818a" providerId="LiveId" clId="{07ACB0C6-CA1D-4439-8D22-631206A48112}" dt="2019-04-13T10:25:58.853" v="1158" actId="478"/>
          <ac:picMkLst>
            <pc:docMk/>
            <pc:sldMk cId="1777191836" sldId="495"/>
            <ac:picMk id="6146" creationId="{A7BBA60C-ED0E-4507-8E1C-8AADC33303A9}"/>
          </ac:picMkLst>
        </pc:picChg>
        <pc:picChg chg="add mod">
          <ac:chgData name="Amalia Spiliakou" userId="f4bd6b91a0b5818a" providerId="LiveId" clId="{07ACB0C6-CA1D-4439-8D22-631206A48112}" dt="2019-04-13T10:26:24.003" v="1163" actId="1076"/>
          <ac:picMkLst>
            <pc:docMk/>
            <pc:sldMk cId="1777191836" sldId="495"/>
            <ac:picMk id="6148" creationId="{5DA55FA0-C245-4BA0-BC4D-2B73732B0BFF}"/>
          </ac:picMkLst>
        </pc:picChg>
      </pc:sldChg>
      <pc:sldChg chg="addSp delSp modSp setBg">
        <pc:chgData name="Amalia Spiliakou" userId="f4bd6b91a0b5818a" providerId="LiveId" clId="{07ACB0C6-CA1D-4439-8D22-631206A48112}" dt="2019-04-16T07:16:42.333" v="2533" actId="14100"/>
        <pc:sldMkLst>
          <pc:docMk/>
          <pc:sldMk cId="0" sldId="496"/>
        </pc:sldMkLst>
        <pc:spChg chg="mod">
          <ac:chgData name="Amalia Spiliakou" userId="f4bd6b91a0b5818a" providerId="LiveId" clId="{07ACB0C6-CA1D-4439-8D22-631206A48112}" dt="2019-04-16T07:16:24.646" v="2529" actId="20577"/>
          <ac:spMkLst>
            <pc:docMk/>
            <pc:sldMk cId="0" sldId="496"/>
            <ac:spMk id="35842" creationId="{8C6D8E70-DA30-4CEA-98AB-C2331759E72E}"/>
          </ac:spMkLst>
        </pc:spChg>
        <pc:picChg chg="add mod">
          <ac:chgData name="Amalia Spiliakou" userId="f4bd6b91a0b5818a" providerId="LiveId" clId="{07ACB0C6-CA1D-4439-8D22-631206A48112}" dt="2019-04-16T07:16:42.333" v="2533" actId="14100"/>
          <ac:picMkLst>
            <pc:docMk/>
            <pc:sldMk cId="0" sldId="496"/>
            <ac:picMk id="1026" creationId="{57F3A560-3447-4D08-A0BB-F9DB2A20EE0B}"/>
          </ac:picMkLst>
        </pc:picChg>
        <pc:picChg chg="add mod">
          <ac:chgData name="Amalia Spiliakou" userId="f4bd6b91a0b5818a" providerId="LiveId" clId="{07ACB0C6-CA1D-4439-8D22-631206A48112}" dt="2019-04-13T10:56:45.687" v="1605" actId="1076"/>
          <ac:picMkLst>
            <pc:docMk/>
            <pc:sldMk cId="0" sldId="496"/>
            <ac:picMk id="11266" creationId="{D1730796-D12D-4901-BA4A-43FEB0714072}"/>
          </ac:picMkLst>
        </pc:picChg>
        <pc:picChg chg="del">
          <ac:chgData name="Amalia Spiliakou" userId="f4bd6b91a0b5818a" providerId="LiveId" clId="{07ACB0C6-CA1D-4439-8D22-631206A48112}" dt="2019-04-13T10:56:29.055" v="1601" actId="478"/>
          <ac:picMkLst>
            <pc:docMk/>
            <pc:sldMk cId="0" sldId="496"/>
            <ac:picMk id="35843" creationId="{BF4FAD57-895E-4A5B-B78F-C9479E7A91D5}"/>
          </ac:picMkLst>
        </pc:picChg>
        <pc:picChg chg="del">
          <ac:chgData name="Amalia Spiliakou" userId="f4bd6b91a0b5818a" providerId="LiveId" clId="{07ACB0C6-CA1D-4439-8D22-631206A48112}" dt="2019-04-13T10:56:31.787" v="1602" actId="478"/>
          <ac:picMkLst>
            <pc:docMk/>
            <pc:sldMk cId="0" sldId="496"/>
            <ac:picMk id="35844" creationId="{CAA906A8-082A-4C21-9473-996BBB328CA1}"/>
          </ac:picMkLst>
        </pc:picChg>
      </pc:sldChg>
      <pc:sldChg chg="addSp modSp add setBg">
        <pc:chgData name="Amalia Spiliakou" userId="f4bd6b91a0b5818a" providerId="LiveId" clId="{07ACB0C6-CA1D-4439-8D22-631206A48112}" dt="2019-04-16T07:09:46.878" v="2490" actId="113"/>
        <pc:sldMkLst>
          <pc:docMk/>
          <pc:sldMk cId="3110066119" sldId="497"/>
        </pc:sldMkLst>
        <pc:spChg chg="mod">
          <ac:chgData name="Amalia Spiliakou" userId="f4bd6b91a0b5818a" providerId="LiveId" clId="{07ACB0C6-CA1D-4439-8D22-631206A48112}" dt="2019-04-16T07:09:46.878" v="2490" actId="113"/>
          <ac:spMkLst>
            <pc:docMk/>
            <pc:sldMk cId="3110066119" sldId="497"/>
            <ac:spMk id="2" creationId="{C88F0F43-4D7F-4C96-92E9-6AB1FA22F45C}"/>
          </ac:spMkLst>
        </pc:spChg>
        <pc:picChg chg="add mod">
          <ac:chgData name="Amalia Spiliakou" userId="f4bd6b91a0b5818a" providerId="LiveId" clId="{07ACB0C6-CA1D-4439-8D22-631206A48112}" dt="2019-04-13T07:50:43.845" v="589" actId="1076"/>
          <ac:picMkLst>
            <pc:docMk/>
            <pc:sldMk cId="3110066119" sldId="497"/>
            <ac:picMk id="2050" creationId="{A73610E6-E13E-47E3-90F5-696C0BDF431D}"/>
          </ac:picMkLst>
        </pc:picChg>
      </pc:sldChg>
      <pc:sldChg chg="addSp modSp add setBg">
        <pc:chgData name="Amalia Spiliakou" userId="f4bd6b91a0b5818a" providerId="LiveId" clId="{07ACB0C6-CA1D-4439-8D22-631206A48112}" dt="2019-04-16T09:05:13.798" v="2819" actId="20577"/>
        <pc:sldMkLst>
          <pc:docMk/>
          <pc:sldMk cId="3310950038" sldId="499"/>
        </pc:sldMkLst>
        <pc:spChg chg="mod">
          <ac:chgData name="Amalia Spiliakou" userId="f4bd6b91a0b5818a" providerId="LiveId" clId="{07ACB0C6-CA1D-4439-8D22-631206A48112}" dt="2019-04-16T09:05:13.798" v="2819" actId="20577"/>
          <ac:spMkLst>
            <pc:docMk/>
            <pc:sldMk cId="3310950038" sldId="499"/>
            <ac:spMk id="2" creationId="{A85FEBD0-9575-4BA3-BB06-F7A22269816B}"/>
          </ac:spMkLst>
        </pc:spChg>
        <pc:picChg chg="add mod">
          <ac:chgData name="Amalia Spiliakou" userId="f4bd6b91a0b5818a" providerId="LiveId" clId="{07ACB0C6-CA1D-4439-8D22-631206A48112}" dt="2019-04-13T10:15:58.521" v="1136" actId="1076"/>
          <ac:picMkLst>
            <pc:docMk/>
            <pc:sldMk cId="3310950038" sldId="499"/>
            <ac:picMk id="8194" creationId="{3C7FBC63-F18D-49EB-AD6B-417A44FA05F9}"/>
          </ac:picMkLst>
        </pc:picChg>
        <pc:picChg chg="add mod">
          <ac:chgData name="Amalia Spiliakou" userId="f4bd6b91a0b5818a" providerId="LiveId" clId="{07ACB0C6-CA1D-4439-8D22-631206A48112}" dt="2019-04-13T10:15:49.748" v="1135" actId="1076"/>
          <ac:picMkLst>
            <pc:docMk/>
            <pc:sldMk cId="3310950038" sldId="499"/>
            <ac:picMk id="8196" creationId="{A5B91BF7-F8E2-4E00-AC6C-C4F37E4245F8}"/>
          </ac:picMkLst>
        </pc:picChg>
      </pc:sldChg>
      <pc:sldChg chg="addSp modSp add setBg">
        <pc:chgData name="Amalia Spiliakou" userId="f4bd6b91a0b5818a" providerId="LiveId" clId="{07ACB0C6-CA1D-4439-8D22-631206A48112}" dt="2019-04-16T09:05:25.461" v="2821" actId="20577"/>
        <pc:sldMkLst>
          <pc:docMk/>
          <pc:sldMk cId="3417749326" sldId="500"/>
        </pc:sldMkLst>
        <pc:spChg chg="mod">
          <ac:chgData name="Amalia Spiliakou" userId="f4bd6b91a0b5818a" providerId="LiveId" clId="{07ACB0C6-CA1D-4439-8D22-631206A48112}" dt="2019-04-16T09:05:25.461" v="2821" actId="20577"/>
          <ac:spMkLst>
            <pc:docMk/>
            <pc:sldMk cId="3417749326" sldId="500"/>
            <ac:spMk id="2" creationId="{042A869E-8C50-43C3-83D8-CC6BF2CC6A8C}"/>
          </ac:spMkLst>
        </pc:spChg>
        <pc:picChg chg="add mod">
          <ac:chgData name="Amalia Spiliakou" userId="f4bd6b91a0b5818a" providerId="LiveId" clId="{07ACB0C6-CA1D-4439-8D22-631206A48112}" dt="2019-04-13T10:34:49.046" v="1324" actId="1076"/>
          <ac:picMkLst>
            <pc:docMk/>
            <pc:sldMk cId="3417749326" sldId="500"/>
            <ac:picMk id="9218" creationId="{C3EFCF07-4C50-4080-A880-8E970D290715}"/>
          </ac:picMkLst>
        </pc:picChg>
        <pc:picChg chg="add mod">
          <ac:chgData name="Amalia Spiliakou" userId="f4bd6b91a0b5818a" providerId="LiveId" clId="{07ACB0C6-CA1D-4439-8D22-631206A48112}" dt="2019-04-13T10:38:42.647" v="1467" actId="1076"/>
          <ac:picMkLst>
            <pc:docMk/>
            <pc:sldMk cId="3417749326" sldId="500"/>
            <ac:picMk id="9220" creationId="{48DC4D24-F938-4AD1-B7AC-B5B722FE44EC}"/>
          </ac:picMkLst>
        </pc:picChg>
      </pc:sldChg>
      <pc:sldChg chg="addSp modSp add setBg">
        <pc:chgData name="Amalia Spiliakou" userId="f4bd6b91a0b5818a" providerId="LiveId" clId="{07ACB0C6-CA1D-4439-8D22-631206A48112}" dt="2019-04-16T09:04:03.834" v="2817" actId="20577"/>
        <pc:sldMkLst>
          <pc:docMk/>
          <pc:sldMk cId="2513063822" sldId="501"/>
        </pc:sldMkLst>
        <pc:spChg chg="mod">
          <ac:chgData name="Amalia Spiliakou" userId="f4bd6b91a0b5818a" providerId="LiveId" clId="{07ACB0C6-CA1D-4439-8D22-631206A48112}" dt="2019-04-16T09:04:03.834" v="2817" actId="20577"/>
          <ac:spMkLst>
            <pc:docMk/>
            <pc:sldMk cId="2513063822" sldId="501"/>
            <ac:spMk id="2" creationId="{4CD42F8E-2923-419E-BE89-49865BE96D46}"/>
          </ac:spMkLst>
        </pc:spChg>
        <pc:picChg chg="add mod">
          <ac:chgData name="Amalia Spiliakou" userId="f4bd6b91a0b5818a" providerId="LiveId" clId="{07ACB0C6-CA1D-4439-8D22-631206A48112}" dt="2019-04-13T10:45:57.529" v="1480" actId="1076"/>
          <ac:picMkLst>
            <pc:docMk/>
            <pc:sldMk cId="2513063822" sldId="501"/>
            <ac:picMk id="10242" creationId="{BF6DE295-7982-4B48-B981-7F10667876A4}"/>
          </ac:picMkLst>
        </pc:picChg>
      </pc:sldChg>
      <pc:sldChg chg="addSp modSp add setBg">
        <pc:chgData name="Amalia Spiliakou" userId="f4bd6b91a0b5818a" providerId="LiveId" clId="{07ACB0C6-CA1D-4439-8D22-631206A48112}" dt="2019-04-16T07:36:28.367" v="2663" actId="20577"/>
        <pc:sldMkLst>
          <pc:docMk/>
          <pc:sldMk cId="1390774179" sldId="502"/>
        </pc:sldMkLst>
        <pc:spChg chg="add mod">
          <ac:chgData name="Amalia Spiliakou" userId="f4bd6b91a0b5818a" providerId="LiveId" clId="{07ACB0C6-CA1D-4439-8D22-631206A48112}" dt="2019-04-16T07:36:28.367" v="2663" actId="20577"/>
          <ac:spMkLst>
            <pc:docMk/>
            <pc:sldMk cId="1390774179" sldId="502"/>
            <ac:spMk id="2" creationId="{F6EBF4C0-64FF-4D21-B8F7-432AF3717B58}"/>
          </ac:spMkLst>
        </pc:spChg>
        <pc:picChg chg="add mod">
          <ac:chgData name="Amalia Spiliakou" userId="f4bd6b91a0b5818a" providerId="LiveId" clId="{07ACB0C6-CA1D-4439-8D22-631206A48112}" dt="2019-04-13T11:27:55.902" v="1771" actId="1076"/>
          <ac:picMkLst>
            <pc:docMk/>
            <pc:sldMk cId="1390774179" sldId="502"/>
            <ac:picMk id="12290" creationId="{D2DB7D8F-86D5-4E5F-91EB-57DEA2F3AD4D}"/>
          </ac:picMkLst>
        </pc:picChg>
      </pc:sldChg>
      <pc:sldChg chg="addSp delSp modSp add setBg">
        <pc:chgData name="Amalia Spiliakou" userId="f4bd6b91a0b5818a" providerId="LiveId" clId="{07ACB0C6-CA1D-4439-8D22-631206A48112}" dt="2019-04-16T07:35:16.464" v="2649" actId="20577"/>
        <pc:sldMkLst>
          <pc:docMk/>
          <pc:sldMk cId="264032386" sldId="503"/>
        </pc:sldMkLst>
        <pc:spChg chg="del mod">
          <ac:chgData name="Amalia Spiliakou" userId="f4bd6b91a0b5818a" providerId="LiveId" clId="{07ACB0C6-CA1D-4439-8D22-631206A48112}" dt="2019-04-13T11:34:06.227" v="1798" actId="478"/>
          <ac:spMkLst>
            <pc:docMk/>
            <pc:sldMk cId="264032386" sldId="503"/>
            <ac:spMk id="2" creationId="{271845C3-6744-4943-AB16-3C78714FD70C}"/>
          </ac:spMkLst>
        </pc:spChg>
        <pc:spChg chg="add mod">
          <ac:chgData name="Amalia Spiliakou" userId="f4bd6b91a0b5818a" providerId="LiveId" clId="{07ACB0C6-CA1D-4439-8D22-631206A48112}" dt="2019-04-16T07:35:16.464" v="2649" actId="20577"/>
          <ac:spMkLst>
            <pc:docMk/>
            <pc:sldMk cId="264032386" sldId="503"/>
            <ac:spMk id="4" creationId="{3E6B66D3-5564-4EA4-BF14-31EA4C914F04}"/>
          </ac:spMkLst>
        </pc:spChg>
        <pc:picChg chg="add del">
          <ac:chgData name="Amalia Spiliakou" userId="f4bd6b91a0b5818a" providerId="LiveId" clId="{07ACB0C6-CA1D-4439-8D22-631206A48112}" dt="2019-04-13T11:32:36.965" v="1790" actId="478"/>
          <ac:picMkLst>
            <pc:docMk/>
            <pc:sldMk cId="264032386" sldId="503"/>
            <ac:picMk id="3" creationId="{152EA963-5D38-472C-96EF-A29A5267D7FB}"/>
          </ac:picMkLst>
        </pc:picChg>
        <pc:picChg chg="add mod">
          <ac:chgData name="Amalia Spiliakou" userId="f4bd6b91a0b5818a" providerId="LiveId" clId="{07ACB0C6-CA1D-4439-8D22-631206A48112}" dt="2019-04-13T11:31:15.239" v="1780" actId="1076"/>
          <ac:picMkLst>
            <pc:docMk/>
            <pc:sldMk cId="264032386" sldId="503"/>
            <ac:picMk id="13314" creationId="{95227261-20C0-4D6F-9AA7-A8372E5D5B1F}"/>
          </ac:picMkLst>
        </pc:picChg>
        <pc:picChg chg="add del mod">
          <ac:chgData name="Amalia Spiliakou" userId="f4bd6b91a0b5818a" providerId="LiveId" clId="{07ACB0C6-CA1D-4439-8D22-631206A48112}" dt="2019-04-13T11:33:59.610" v="1796" actId="478"/>
          <ac:picMkLst>
            <pc:docMk/>
            <pc:sldMk cId="264032386" sldId="503"/>
            <ac:picMk id="13316" creationId="{D1FEC66B-0734-4B2B-B527-C7CF6E6E82FC}"/>
          </ac:picMkLst>
        </pc:picChg>
        <pc:picChg chg="add del">
          <ac:chgData name="Amalia Spiliakou" userId="f4bd6b91a0b5818a" providerId="LiveId" clId="{07ACB0C6-CA1D-4439-8D22-631206A48112}" dt="2019-04-13T11:32:34.972" v="1788"/>
          <ac:picMkLst>
            <pc:docMk/>
            <pc:sldMk cId="264032386" sldId="503"/>
            <ac:picMk id="13318" creationId="{37421857-D3F6-4A07-A924-D480071238A2}"/>
          </ac:picMkLst>
        </pc:picChg>
        <pc:picChg chg="add mod">
          <ac:chgData name="Amalia Spiliakou" userId="f4bd6b91a0b5818a" providerId="LiveId" clId="{07ACB0C6-CA1D-4439-8D22-631206A48112}" dt="2019-04-13T11:33:49.343" v="1795" actId="1076"/>
          <ac:picMkLst>
            <pc:docMk/>
            <pc:sldMk cId="264032386" sldId="503"/>
            <ac:picMk id="13320" creationId="{F9666F15-9252-4E1B-BD4E-0505BC435FBD}"/>
          </ac:picMkLst>
        </pc:picChg>
        <pc:picChg chg="add del">
          <ac:chgData name="Amalia Spiliakou" userId="f4bd6b91a0b5818a" providerId="LiveId" clId="{07ACB0C6-CA1D-4439-8D22-631206A48112}" dt="2019-04-13T11:34:06.227" v="1798" actId="478"/>
          <ac:picMkLst>
            <pc:docMk/>
            <pc:sldMk cId="264032386" sldId="503"/>
            <ac:picMk id="13322" creationId="{1ADD56E5-8ECC-4551-BEF1-96EC293541DD}"/>
          </ac:picMkLst>
        </pc:picChg>
      </pc:sldChg>
      <pc:sldChg chg="addSp delSp modSp add setBg">
        <pc:chgData name="Amalia Spiliakou" userId="f4bd6b91a0b5818a" providerId="LiveId" clId="{07ACB0C6-CA1D-4439-8D22-631206A48112}" dt="2019-04-16T07:33:58.448" v="2627" actId="20577"/>
        <pc:sldMkLst>
          <pc:docMk/>
          <pc:sldMk cId="449525397" sldId="505"/>
        </pc:sldMkLst>
        <pc:spChg chg="mod">
          <ac:chgData name="Amalia Spiliakou" userId="f4bd6b91a0b5818a" providerId="LiveId" clId="{07ACB0C6-CA1D-4439-8D22-631206A48112}" dt="2019-04-16T07:33:58.448" v="2627" actId="20577"/>
          <ac:spMkLst>
            <pc:docMk/>
            <pc:sldMk cId="449525397" sldId="505"/>
            <ac:spMk id="2" creationId="{C753F38D-A52E-41D2-A553-21FEFBA1A20F}"/>
          </ac:spMkLst>
        </pc:spChg>
        <pc:spChg chg="add del">
          <ac:chgData name="Amalia Spiliakou" userId="f4bd6b91a0b5818a" providerId="LiveId" clId="{07ACB0C6-CA1D-4439-8D22-631206A48112}" dt="2019-04-13T12:20:16.363" v="2233" actId="478"/>
          <ac:spMkLst>
            <pc:docMk/>
            <pc:sldMk cId="449525397" sldId="505"/>
            <ac:spMk id="3" creationId="{E5A771C5-FA85-4F98-8592-873EF8966386}"/>
          </ac:spMkLst>
        </pc:spChg>
        <pc:picChg chg="add mod">
          <ac:chgData name="Amalia Spiliakou" userId="f4bd6b91a0b5818a" providerId="LiveId" clId="{07ACB0C6-CA1D-4439-8D22-631206A48112}" dt="2019-04-13T12:20:58.654" v="2245" actId="1076"/>
          <ac:picMkLst>
            <pc:docMk/>
            <pc:sldMk cId="449525397" sldId="505"/>
            <ac:picMk id="15362" creationId="{1D4C4A54-7526-42D3-8191-348455ACAB85}"/>
          </ac:picMkLst>
        </pc:picChg>
      </pc:sldChg>
      <pc:sldChg chg="addSp delSp modSp add setBg">
        <pc:chgData name="Amalia Spiliakou" userId="f4bd6b91a0b5818a" providerId="LiveId" clId="{07ACB0C6-CA1D-4439-8D22-631206A48112}" dt="2019-04-16T09:05:59.300" v="2824" actId="6549"/>
        <pc:sldMkLst>
          <pc:docMk/>
          <pc:sldMk cId="1085271847" sldId="506"/>
        </pc:sldMkLst>
        <pc:spChg chg="del mod">
          <ac:chgData name="Amalia Spiliakou" userId="f4bd6b91a0b5818a" providerId="LiveId" clId="{07ACB0C6-CA1D-4439-8D22-631206A48112}" dt="2019-04-13T12:27:34.120" v="2322" actId="478"/>
          <ac:spMkLst>
            <pc:docMk/>
            <pc:sldMk cId="1085271847" sldId="506"/>
            <ac:spMk id="2" creationId="{62CC6E11-24CE-42D5-A387-44B98C9F2F9B}"/>
          </ac:spMkLst>
        </pc:spChg>
        <pc:spChg chg="add del mod">
          <ac:chgData name="Amalia Spiliakou" userId="f4bd6b91a0b5818a" providerId="LiveId" clId="{07ACB0C6-CA1D-4439-8D22-631206A48112}" dt="2019-04-13T12:27:47.672" v="2324"/>
          <ac:spMkLst>
            <pc:docMk/>
            <pc:sldMk cId="1085271847" sldId="506"/>
            <ac:spMk id="3" creationId="{7C00C840-A0C1-4947-A97A-D9060CDF3767}"/>
          </ac:spMkLst>
        </pc:spChg>
        <pc:spChg chg="add del mod">
          <ac:chgData name="Amalia Spiliakou" userId="f4bd6b91a0b5818a" providerId="LiveId" clId="{07ACB0C6-CA1D-4439-8D22-631206A48112}" dt="2019-04-13T12:27:47.672" v="2324"/>
          <ac:spMkLst>
            <pc:docMk/>
            <pc:sldMk cId="1085271847" sldId="506"/>
            <ac:spMk id="4" creationId="{D7F86736-7FCE-4AC2-8292-7F8241365773}"/>
          </ac:spMkLst>
        </pc:spChg>
        <pc:spChg chg="add mod">
          <ac:chgData name="Amalia Spiliakou" userId="f4bd6b91a0b5818a" providerId="LiveId" clId="{07ACB0C6-CA1D-4439-8D22-631206A48112}" dt="2019-04-16T09:05:59.300" v="2824" actId="6549"/>
          <ac:spMkLst>
            <pc:docMk/>
            <pc:sldMk cId="1085271847" sldId="506"/>
            <ac:spMk id="5" creationId="{AB810B47-7495-4B8B-8D75-B71FAA55849F}"/>
          </ac:spMkLst>
        </pc:spChg>
      </pc:sldChg>
      <pc:sldChg chg="modSp add setBg">
        <pc:chgData name="Amalia Spiliakou" userId="f4bd6b91a0b5818a" providerId="LiveId" clId="{07ACB0C6-CA1D-4439-8D22-631206A48112}" dt="2019-04-16T09:06:19.845" v="2829" actId="20577"/>
        <pc:sldMkLst>
          <pc:docMk/>
          <pc:sldMk cId="2664741151" sldId="507"/>
        </pc:sldMkLst>
        <pc:spChg chg="mod">
          <ac:chgData name="Amalia Spiliakou" userId="f4bd6b91a0b5818a" providerId="LiveId" clId="{07ACB0C6-CA1D-4439-8D22-631206A48112}" dt="2019-04-16T09:06:19.845" v="2829" actId="20577"/>
          <ac:spMkLst>
            <pc:docMk/>
            <pc:sldMk cId="2664741151" sldId="507"/>
            <ac:spMk id="2" creationId="{E1E9FF06-A7CE-4687-A97B-E19A7C2620F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43344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781201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E088FC-C545-41AF-9706-0C4B9FEA117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984496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E088FC-C545-41AF-9706-0C4B9FEA1178}"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312457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E088FC-C545-41AF-9706-0C4B9FEA1178}" type="datetimeFigureOut">
              <a:rPr lang="en-US" smtClean="0"/>
              <a:t>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946445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E088FC-C545-41AF-9706-0C4B9FEA1178}" type="datetimeFigureOut">
              <a:rPr lang="en-US" smtClean="0"/>
              <a:t>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4252620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088FC-C545-41AF-9706-0C4B9FEA1178}" type="datetimeFigureOut">
              <a:rPr lang="en-US" smtClean="0"/>
              <a:t>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60744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E088FC-C545-41AF-9706-0C4B9FEA1178}"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121872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E088FC-C545-41AF-9706-0C4B9FEA1178}"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329995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119616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088FC-C545-41AF-9706-0C4B9FEA117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C51821-FAE0-461B-880C-B545BC0AC1FA}" type="slidenum">
              <a:rPr lang="en-US" smtClean="0"/>
              <a:t>‹#›</a:t>
            </a:fld>
            <a:endParaRPr lang="en-US"/>
          </a:p>
        </p:txBody>
      </p:sp>
    </p:spTree>
    <p:extLst>
      <p:ext uri="{BB962C8B-B14F-4D97-AF65-F5344CB8AC3E}">
        <p14:creationId xmlns:p14="http://schemas.microsoft.com/office/powerpoint/2010/main" val="2336053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088FC-C545-41AF-9706-0C4B9FEA1178}" type="datetimeFigureOut">
              <a:rPr lang="en-US" smtClean="0"/>
              <a:t>12/8/2019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C51821-FAE0-461B-880C-B545BC0AC1FA}" type="slidenum">
              <a:rPr lang="en-US" smtClean="0"/>
              <a:t>‹#›</a:t>
            </a:fld>
            <a:endParaRPr lang="en-US"/>
          </a:p>
        </p:txBody>
      </p:sp>
    </p:spTree>
    <p:extLst>
      <p:ext uri="{BB962C8B-B14F-4D97-AF65-F5344CB8AC3E}">
        <p14:creationId xmlns:p14="http://schemas.microsoft.com/office/powerpoint/2010/main" val="2842581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portlandartmuseum.us/mwebcgi/mweb.exe?request=record;id=7443;type=101" TargetMode="External"/><Relationship Id="rId13" Type="http://schemas.openxmlformats.org/officeDocument/2006/relationships/hyperlink" Target="https://commons.wikimedia.org/wiki/Category:Statues_of_Heracles#/media/File:Heracles_Slaying_the_Lion_of_Nemea-2-Hermitage.jpg" TargetMode="External"/><Relationship Id="rId3" Type="http://schemas.openxmlformats.org/officeDocument/2006/relationships/hyperlink" Target="https://commons.wikimedia.org/wiki/Category:Maps_of_ancient_Greece#/media/File:Ancient_Regions_Mainland_Greece.png" TargetMode="External"/><Relationship Id="rId7" Type="http://schemas.openxmlformats.org/officeDocument/2006/relationships/hyperlink" Target="https://commons.wikimedia.org/wiki/Category:Temple_of_Zeus_in_Nemea#/media/File:Nemea_-_Temple_of_Zeus2.jpg" TargetMode="External"/><Relationship Id="rId12" Type="http://schemas.openxmlformats.org/officeDocument/2006/relationships/hyperlink" Target="https://commons.wikimedia.org/wiki/Category:Twelve-Labours_Roman_mosaic_from_Ll%C3%ADria_(M.A.N.,_Madrid)#/media/File:Museo_Arqueol%C3%B3gico_Nacional_-_38315BIS_-_Mosaico_de_los_trabajos_de_H%C3%A9rcules_01.jpg" TargetMode="External"/><Relationship Id="rId2" Type="http://schemas.openxmlformats.org/officeDocument/2006/relationships/hyperlink" Target="https://www.harvardartmuseums.org/art/289262" TargetMode="External"/><Relationship Id="rId1" Type="http://schemas.openxmlformats.org/officeDocument/2006/relationships/slideLayout" Target="../slideLayouts/slideLayout6.xml"/><Relationship Id="rId6" Type="http://schemas.openxmlformats.org/officeDocument/2006/relationships/hyperlink" Target="https://commons.wikimedia.org/wiki/Category:Temple_of_Zeus_in_Nemea#/media/File:Nemea1.jpg" TargetMode="External"/><Relationship Id="rId11" Type="http://schemas.openxmlformats.org/officeDocument/2006/relationships/hyperlink" Target="https://en.wikipedia.org/wiki/Nemean_lion#/media/File:Mosaico_Trabajos_H%C3%A9rcules_(M.A.N._Madrid)_01.jpg" TargetMode="External"/><Relationship Id="rId5" Type="http://schemas.openxmlformats.org/officeDocument/2006/relationships/hyperlink" Target="https://commons.wikimedia.org/wiki/Category:Stadium_of_Nemea#/media/File:Nemea_Ancient_Stadium_with_the_starting_line_in_the_foreground,_built_ca._330_-_300_BC,_Ancient_Nemea,_Greece_(14114674713).jpg" TargetMode="External"/><Relationship Id="rId10" Type="http://schemas.openxmlformats.org/officeDocument/2006/relationships/hyperlink" Target="https://commons.wikimedia.org/wiki/File:Band_cup_with_Herakles_and_the_Nemean_Lion,_by_the_Little_Masters,_Greek,_Attic,_c._560-530_BC,_terracotta_-_Middlebury_College_Museum_of_Art_-_Middlebury,_VT_-_DSC07971.jpg" TargetMode="External"/><Relationship Id="rId4" Type="http://schemas.openxmlformats.org/officeDocument/2006/relationships/hyperlink" Target="https://commons.wikimedia.org/wiki/Maps_of_the_world#/media/File:Eckert4.jpg" TargetMode="External"/><Relationship Id="rId9" Type="http://schemas.openxmlformats.org/officeDocument/2006/relationships/hyperlink" Target="https://commons.wikimedia.org/wiki/File:Herakles_lion_Louvre_CA1340.jpg"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commons.wikimedia.org/wiki/File:9827_-_Heracles_(2nd_centuy)._Castello_ursino,_Catania_-_Photo_by_Giovanni_Dall%27Orto,_October_28_2016.jpg" TargetMode="External"/><Relationship Id="rId3" Type="http://schemas.openxmlformats.org/officeDocument/2006/relationships/hyperlink" Target="https://alaintruong2014.wordpress.com/2014/12/17/ancient-luxury-and-the-roman-silver-treasure-from-berthouville-at-the-j-paul-getty-museum-getty-villa/" TargetMode="External"/><Relationship Id="rId7" Type="http://schemas.openxmlformats.org/officeDocument/2006/relationships/hyperlink" Target="https://www.metmuseum.org/art/collection/search/207010" TargetMode="External"/><Relationship Id="rId2" Type="http://schemas.openxmlformats.org/officeDocument/2006/relationships/hyperlink" Target="https://commons.wikimedia.org/wiki/Category:Missorium_of_Herakles" TargetMode="External"/><Relationship Id="rId1" Type="http://schemas.openxmlformats.org/officeDocument/2006/relationships/slideLayout" Target="../slideLayouts/slideLayout6.xml"/><Relationship Id="rId6" Type="http://schemas.openxmlformats.org/officeDocument/2006/relationships/hyperlink" Target="https://commons.wikimedia.org/wiki/Category:Heracles_and_the_Nemean_Lion#/media/File:Lion_of_Nemea.jpg" TargetMode="External"/><Relationship Id="rId5" Type="http://schemas.openxmlformats.org/officeDocument/2006/relationships/hyperlink" Target="https://commons.wikimedia.org/wiki/Category:Heracles_and_the_Nemean_Lion#/media/File:Hercules_and_the_Nemean_Lion_LACMA_65.37.8.jpg" TargetMode="External"/><Relationship Id="rId4" Type="http://schemas.openxmlformats.org/officeDocument/2006/relationships/hyperlink" Target="https://commons.wikimedia.org/wiki/Category:Heracles_and_the_Nemean_Lion#/media/File:Hercule-KBR-ms9254-f79-detail.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Horizontal Scroll 2">
            <a:extLst>
              <a:ext uri="{FF2B5EF4-FFF2-40B4-BE49-F238E27FC236}">
                <a16:creationId xmlns:a16="http://schemas.microsoft.com/office/drawing/2014/main" id="{3717C808-F7D2-447D-99DE-5F96B03FF56E}"/>
              </a:ext>
            </a:extLst>
          </p:cNvPr>
          <p:cNvSpPr/>
          <p:nvPr/>
        </p:nvSpPr>
        <p:spPr>
          <a:xfrm>
            <a:off x="762000" y="1066800"/>
            <a:ext cx="7467600" cy="4876800"/>
          </a:xfrm>
          <a:prstGeom prst="horizont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5400" dirty="0">
                <a:solidFill>
                  <a:schemeClr val="bg2">
                    <a:lumMod val="25000"/>
                  </a:schemeClr>
                </a:solidFill>
                <a:latin typeface="Colonna MT" pitchFamily="82" charset="0"/>
              </a:rPr>
              <a:t>Heracles </a:t>
            </a:r>
          </a:p>
          <a:p>
            <a:pPr algn="ctr" eaLnBrk="1" hangingPunct="1">
              <a:defRPr/>
            </a:pPr>
            <a:r>
              <a:rPr lang="en-US" sz="5400" dirty="0">
                <a:solidFill>
                  <a:schemeClr val="bg2">
                    <a:lumMod val="25000"/>
                  </a:schemeClr>
                </a:solidFill>
                <a:latin typeface="Colonna MT" pitchFamily="82" charset="0"/>
              </a:rPr>
              <a:t>The Lion of Nemea</a:t>
            </a:r>
            <a:endParaRPr lang="en-US" sz="5400" dirty="0">
              <a:solidFill>
                <a:schemeClr val="bg2">
                  <a:lumMod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F0F43-4D7F-4C96-92E9-6AB1FA22F45C}"/>
              </a:ext>
            </a:extLst>
          </p:cNvPr>
          <p:cNvSpPr>
            <a:spLocks noGrp="1"/>
          </p:cNvSpPr>
          <p:nvPr>
            <p:ph type="title"/>
          </p:nvPr>
        </p:nvSpPr>
        <p:spPr>
          <a:xfrm>
            <a:off x="5217417" y="365126"/>
            <a:ext cx="3747153" cy="1325563"/>
          </a:xfrm>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r>
              <a:rPr lang="en-US" sz="2200" b="1" dirty="0">
                <a:solidFill>
                  <a:schemeClr val="accent2">
                    <a:lumMod val="20000"/>
                    <a:lumOff val="80000"/>
                  </a:schemeClr>
                </a:solidFill>
                <a:latin typeface="Papyrus" panose="03070502060502030205" pitchFamily="66" charset="0"/>
              </a:rPr>
              <a:t>1</a:t>
            </a:r>
            <a:r>
              <a:rPr lang="en-US" sz="2200" b="1" baseline="30000" dirty="0">
                <a:solidFill>
                  <a:schemeClr val="accent2">
                    <a:lumMod val="20000"/>
                    <a:lumOff val="80000"/>
                  </a:schemeClr>
                </a:solidFill>
                <a:latin typeface="Papyrus" panose="03070502060502030205" pitchFamily="66" charset="0"/>
              </a:rPr>
              <a:t>st</a:t>
            </a:r>
            <a:r>
              <a:rPr lang="en-US" sz="2200" b="1" dirty="0">
                <a:solidFill>
                  <a:schemeClr val="accent2">
                    <a:lumMod val="20000"/>
                    <a:lumOff val="80000"/>
                  </a:schemeClr>
                </a:solidFill>
                <a:latin typeface="Papyrus" panose="03070502060502030205" pitchFamily="66" charset="0"/>
              </a:rPr>
              <a:t> Slide: The Lion of Nemea </a:t>
            </a:r>
            <a:r>
              <a:rPr lang="en-US" sz="2200" dirty="0">
                <a:solidFill>
                  <a:schemeClr val="accent2">
                    <a:lumMod val="20000"/>
                    <a:lumOff val="80000"/>
                  </a:schemeClr>
                </a:solidFill>
                <a:latin typeface="Papyrus" panose="03070502060502030205" pitchFamily="66" charset="0"/>
              </a:rPr>
              <a:t>was a large beast, whose hide, unaffected to weapons, plagued the district of Nemea in the Argolis area of Greece. This is the 1st of the 12 </a:t>
            </a:r>
            <a:r>
              <a:rPr lang="en-US" sz="2200" dirty="0" err="1">
                <a:solidFill>
                  <a:schemeClr val="accent2">
                    <a:lumMod val="20000"/>
                    <a:lumOff val="80000"/>
                  </a:schemeClr>
                </a:solidFill>
                <a:latin typeface="Papyrus" panose="03070502060502030205" pitchFamily="66" charset="0"/>
              </a:rPr>
              <a:t>Labours</a:t>
            </a:r>
            <a:r>
              <a:rPr lang="en-US" sz="2200" dirty="0">
                <a:solidFill>
                  <a:schemeClr val="accent2">
                    <a:lumMod val="20000"/>
                    <a:lumOff val="80000"/>
                  </a:schemeClr>
                </a:solidFill>
                <a:latin typeface="Papyrus" panose="03070502060502030205" pitchFamily="66" charset="0"/>
              </a:rPr>
              <a:t>, Heracles was commanded to accomplish by King </a:t>
            </a:r>
            <a:r>
              <a:rPr lang="en-US" sz="2200" dirty="0" err="1">
                <a:solidFill>
                  <a:schemeClr val="accent2">
                    <a:lumMod val="20000"/>
                    <a:lumOff val="80000"/>
                  </a:schemeClr>
                </a:solidFill>
                <a:latin typeface="Papyrus" panose="03070502060502030205" pitchFamily="66" charset="0"/>
              </a:rPr>
              <a:t>Eurystheas</a:t>
            </a:r>
            <a:r>
              <a:rPr lang="en-US" sz="2200" dirty="0">
                <a:solidFill>
                  <a:schemeClr val="accent2">
                    <a:lumMod val="20000"/>
                    <a:lumOff val="80000"/>
                  </a:schemeClr>
                </a:solidFill>
                <a:latin typeface="Papyrus" panose="03070502060502030205" pitchFamily="66" charset="0"/>
              </a:rPr>
              <a:t>. The fight between Heracles and the Lion was epic. At the end, Heracles managed to trap the lion in its cave and grabbing it by the neck, wrestled it to death. He then skinned its hide to make a lion-skin cape, one of his most distinctive attributes. Today, the Lion of Nemea is remembered as the constellation Leo. </a:t>
            </a:r>
            <a:br>
              <a:rPr lang="en-US" sz="2200" dirty="0">
                <a:solidFill>
                  <a:schemeClr val="accent2">
                    <a:lumMod val="20000"/>
                    <a:lumOff val="80000"/>
                  </a:schemeClr>
                </a:solidFill>
                <a:latin typeface="Papyrus" panose="03070502060502030205" pitchFamily="66" charset="0"/>
              </a:rPr>
            </a:br>
            <a:r>
              <a:rPr lang="en-US" sz="1800" b="1" dirty="0">
                <a:solidFill>
                  <a:schemeClr val="accent2">
                    <a:lumMod val="20000"/>
                    <a:lumOff val="80000"/>
                  </a:schemeClr>
                </a:solidFill>
                <a:latin typeface="Papyrus" panose="03070502060502030205" pitchFamily="66" charset="0"/>
              </a:rPr>
              <a:t>Heracles and the Nemean Lion, </a:t>
            </a:r>
            <a:r>
              <a:rPr lang="en-US" sz="1800" dirty="0">
                <a:solidFill>
                  <a:schemeClr val="accent2">
                    <a:lumMod val="20000"/>
                    <a:lumOff val="80000"/>
                  </a:schemeClr>
                </a:solidFill>
                <a:latin typeface="Papyrus" panose="03070502060502030205" pitchFamily="66" charset="0"/>
              </a:rPr>
              <a:t>neck amphora, 540-530 BC, terracotta, black-figure technique, Arthur M. Sackler Museum, Harvard University</a:t>
            </a:r>
          </a:p>
        </p:txBody>
      </p:sp>
      <p:pic>
        <p:nvPicPr>
          <p:cNvPr id="2050" name="Picture 2" descr="Herakles and the Nemean Lion, with Theseus and the Minotaur, neck amphora (storage jar), Greek, Attic, 540-530 BC, terracotta, black-figure technique - Arthur M. Sackler Museum, Harvard University - DSC01551.jpg">
            <a:extLst>
              <a:ext uri="{FF2B5EF4-FFF2-40B4-BE49-F238E27FC236}">
                <a16:creationId xmlns:a16="http://schemas.microsoft.com/office/drawing/2014/main" id="{A73610E6-E13E-47E3-90F5-696C0BDF4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429" y="182563"/>
            <a:ext cx="5037989" cy="649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0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8C6D8E70-DA30-4CEA-98AB-C2331759E72E}"/>
              </a:ext>
            </a:extLst>
          </p:cNvPr>
          <p:cNvSpPr>
            <a:spLocks noGrp="1"/>
          </p:cNvSpPr>
          <p:nvPr>
            <p:ph type="title"/>
          </p:nvPr>
        </p:nvSpPr>
        <p:spPr>
          <a:xfrm>
            <a:off x="5767617" y="365126"/>
            <a:ext cx="3134509" cy="1325563"/>
          </a:xfrm>
        </p:spPr>
        <p:txBody>
          <a:bodyPr>
            <a:normAutofit fontScale="90000"/>
          </a:bodyPr>
          <a:lstStyle/>
          <a:p>
            <a:pPr algn="ctr" eaLnBrk="1" hangingPunct="1"/>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r>
              <a:rPr lang="en-US" altLang="en-US" sz="2700" b="1" dirty="0">
                <a:solidFill>
                  <a:srgbClr val="00B0F0"/>
                </a:solidFill>
                <a:latin typeface="Papyrus" panose="03070502060502030205" pitchFamily="66" charset="0"/>
              </a:rPr>
              <a:t>2</a:t>
            </a:r>
            <a:r>
              <a:rPr lang="en-US" altLang="en-US" sz="2700" b="1" baseline="30000" dirty="0">
                <a:solidFill>
                  <a:srgbClr val="00B0F0"/>
                </a:solidFill>
                <a:latin typeface="Papyrus" panose="03070502060502030205" pitchFamily="66" charset="0"/>
              </a:rPr>
              <a:t>nd</a:t>
            </a:r>
            <a:r>
              <a:rPr lang="en-US" altLang="en-US" sz="2700" b="1" dirty="0">
                <a:solidFill>
                  <a:srgbClr val="00B0F0"/>
                </a:solidFill>
                <a:latin typeface="Papyrus" panose="03070502060502030205" pitchFamily="66" charset="0"/>
              </a:rPr>
              <a:t> Slide: Locations across Greece that Heracles visited during his Adventures</a:t>
            </a:r>
            <a:br>
              <a:rPr lang="en-US" altLang="en-US" sz="2700" b="1" dirty="0">
                <a:solidFill>
                  <a:srgbClr val="00B0F0"/>
                </a:solidFill>
                <a:latin typeface="Papyrus" panose="03070502060502030205" pitchFamily="66" charset="0"/>
              </a:rPr>
            </a:br>
            <a:r>
              <a:rPr lang="en-US" altLang="en-US" sz="2700" b="1" dirty="0">
                <a:solidFill>
                  <a:srgbClr val="00B0F0"/>
                </a:solidFill>
                <a:latin typeface="Papyrus" panose="03070502060502030205" pitchFamily="66" charset="0"/>
              </a:rPr>
              <a:t>and a Map of the World</a:t>
            </a:r>
            <a:br>
              <a:rPr lang="en-US" altLang="en-US" sz="2700" b="1" dirty="0">
                <a:solidFill>
                  <a:srgbClr val="00B0F0"/>
                </a:solidFill>
                <a:latin typeface="Papyrus" panose="03070502060502030205" pitchFamily="66" charset="0"/>
              </a:rPr>
            </a:br>
            <a:endParaRPr lang="en-US" altLang="en-US" sz="2700" b="1" dirty="0">
              <a:solidFill>
                <a:srgbClr val="00B0F0"/>
              </a:solidFill>
              <a:latin typeface="Papyrus" panose="03070502060502030205" pitchFamily="66" charset="0"/>
            </a:endParaRPr>
          </a:p>
        </p:txBody>
      </p:sp>
      <p:pic>
        <p:nvPicPr>
          <p:cNvPr id="11266" name="Picture 2" descr="Ancient Regions Mainland Greece.png">
            <a:extLst>
              <a:ext uri="{FF2B5EF4-FFF2-40B4-BE49-F238E27FC236}">
                <a16:creationId xmlns:a16="http://schemas.microsoft.com/office/drawing/2014/main" id="{D1730796-D12D-4901-BA4A-43FEB0714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873" y="230819"/>
            <a:ext cx="5525745" cy="63963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upload.wikimedia.org/wikipedia/commons/thumb/3/3d/Eckert4.jpg/1920px-Eckert4.jpg">
            <a:extLst>
              <a:ext uri="{FF2B5EF4-FFF2-40B4-BE49-F238E27FC236}">
                <a16:creationId xmlns:a16="http://schemas.microsoft.com/office/drawing/2014/main" id="{57F3A560-3447-4D08-A0BB-F9DB2A20E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7004" y="4424387"/>
            <a:ext cx="3895121" cy="19475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CC9A4"/>
        </a:solidFill>
        <a:effectLst/>
      </p:bgPr>
    </p:bg>
    <p:spTree>
      <p:nvGrpSpPr>
        <p:cNvPr id="1" name=""/>
        <p:cNvGrpSpPr/>
        <p:nvPr/>
      </p:nvGrpSpPr>
      <p:grpSpPr>
        <a:xfrm>
          <a:off x="0" y="0"/>
          <a:ext cx="0" cy="0"/>
          <a:chOff x="0" y="0"/>
          <a:chExt cx="0" cy="0"/>
        </a:xfrm>
      </p:grpSpPr>
      <p:sp>
        <p:nvSpPr>
          <p:cNvPr id="36866" name="Title 3">
            <a:extLst>
              <a:ext uri="{FF2B5EF4-FFF2-40B4-BE49-F238E27FC236}">
                <a16:creationId xmlns:a16="http://schemas.microsoft.com/office/drawing/2014/main" id="{328DE0A1-D0B9-4EC8-A641-1E7DDC86A635}"/>
              </a:ext>
            </a:extLst>
          </p:cNvPr>
          <p:cNvSpPr>
            <a:spLocks noGrp="1"/>
          </p:cNvSpPr>
          <p:nvPr>
            <p:ph type="title"/>
          </p:nvPr>
        </p:nvSpPr>
        <p:spPr>
          <a:xfrm>
            <a:off x="155575" y="365126"/>
            <a:ext cx="4448175" cy="1325563"/>
          </a:xfrm>
        </p:spPr>
        <p:txBody>
          <a:bodyPr>
            <a:normAutofit fontScale="90000"/>
          </a:bodyPr>
          <a:lstStyle/>
          <a:p>
            <a:pPr algn="ctr"/>
            <a:r>
              <a:rPr lang="en-US" altLang="en-US" sz="2700" b="1" dirty="0">
                <a:solidFill>
                  <a:schemeClr val="accent6">
                    <a:lumMod val="50000"/>
                  </a:schemeClr>
                </a:solidFill>
                <a:latin typeface="Papyrus" panose="03070502060502030205" pitchFamily="66" charset="0"/>
              </a:rPr>
              <a:t>3</a:t>
            </a:r>
            <a:r>
              <a:rPr lang="en-US" altLang="en-US" sz="2700" b="1" baseline="30000" dirty="0">
                <a:solidFill>
                  <a:schemeClr val="accent6">
                    <a:lumMod val="50000"/>
                  </a:schemeClr>
                </a:solidFill>
                <a:latin typeface="Papyrus" panose="03070502060502030205" pitchFamily="66" charset="0"/>
              </a:rPr>
              <a:t>rd</a:t>
            </a:r>
            <a:r>
              <a:rPr lang="en-US" altLang="en-US" sz="2700" b="1" dirty="0">
                <a:solidFill>
                  <a:schemeClr val="accent6">
                    <a:lumMod val="50000"/>
                  </a:schemeClr>
                </a:solidFill>
                <a:latin typeface="Papyrus" panose="03070502060502030205" pitchFamily="66" charset="0"/>
              </a:rPr>
              <a:t> Slide: The Archaeological Site of Nemea</a:t>
            </a:r>
            <a:br>
              <a:rPr lang="en-US" altLang="en-US" sz="2400" b="1" dirty="0">
                <a:solidFill>
                  <a:schemeClr val="accent6">
                    <a:lumMod val="50000"/>
                  </a:schemeClr>
                </a:solidFill>
                <a:latin typeface="Papyrus" panose="03070502060502030205" pitchFamily="66" charset="0"/>
              </a:rPr>
            </a:br>
            <a:br>
              <a:rPr lang="en-US" altLang="en-US" sz="2400" b="1" dirty="0">
                <a:latin typeface="Papyrus" panose="03070502060502030205" pitchFamily="66" charset="0"/>
              </a:rPr>
            </a:br>
            <a:endParaRPr lang="en-US" altLang="en-US" sz="2400" b="1" dirty="0">
              <a:latin typeface="Papyrus" panose="03070502060502030205" pitchFamily="66" charset="0"/>
            </a:endParaRPr>
          </a:p>
        </p:txBody>
      </p:sp>
      <p:sp>
        <p:nvSpPr>
          <p:cNvPr id="36868" name="AutoShape 6" descr="data:image/jpeg;base64,/9j/4AAQSkZJRgABAQAAAQABAAD/2wCEAAkGBhQSEBUUExQUFRUWFxgUGBYVFRccFhgYGBUXFhcXGBQYHSYeGBokGhcXHy8gIycpLC0uGB8xNTAqNSYtLCkBCQoKDgwOGg8PGi8kHyQsLCwsLCwsLCwsLCwsLCwsLCwpLCosLCwsLCwsLCwsLCwsLCwsLCwsLCwsLCwsLCwsLP/AABEIALEBHAMBIgACEQEDEQH/xAAcAAABBQEBAQAAAAAAAAAAAAAFAAEDBAYCBwj/xABGEAACAQMDAgQDAwkFBgUFAAABAhEAAyEEEjEFQQYTIlFhcYEyQpEHFCMzobGywfA0UnLR4RZic4LC8SRDkqKzFRdTg7T/xAAaAQADAQEBAQAAAAAAAAAAAAAAAQIDBAYF/8QAJREAAwACAwABBAMBAQAAAAAAAAERAhIDITFBE1FhcSIzgTIj/9oADAMBAAIRAxEAPwArsp9lT7KcJXpKeehAEp/LqfZS2UUWpDspbKn2U+yihqQC3T7KnCU+yihqQbKWyp9lPsooakGylsqfZS2UUNSDZT7Km2U+yihqQbKWyp9lLZRRakGylsqxspvLooakHl02yrGylsooalfZS2VY2U2yihqV9lLZVjZTbKdDUr7KWyp9lLZRQ1K+ym2VY2U2yihqV9lNsqwUptlKhqV9lLZU+ylsp0NSvspilWNlNspUNSq1qqdzSZooUrk26dHqXdlLZU22ltrGnRqRBafbUoWn20UWpEFp9tS7aW2ihqRbafbUuyn20UNSHbT7al2U+yihCHbT7al20+2lRakOyltqbZS2U6GpDtp9lS7afZRQ1IdlLZU22ltooakO2lsqbbTbKKGpDtpbKm2022ihqQ7aW2pttMVootSDbS21NtpttFDUh2022pitLZToQg2022p9tNtpUIQbaW2pttNtooakO2m21NtpFadHqQFa5KVOVpttFDUt7aW2u4p4rKm8ONtPtrqKeKVFDnbT7a6ininQhxtp9tdxTxSoQ420ttdxTgUUIR7afbXcU8UUIR7aW2pIpRRQhxtpba7ilFOihxtpRXcUoooQj20ttSRSiihCPbTbakio3ugMAe8x8xk/sz9KKEFtql1DV7QyqR5mxnUNMELyZFEIrFeON41Gn2+kM3lboI/W+iNwOflAPzBrPkyaRWONYd6b161e2hDLMgcgD7PuCfniie2vOfyWMGu3dyjcigDB9I3uD8O8Sc+3Br0e1dDSVMwSv1Bg/txS4s3ljWPPDVxHJWm21LFNFa0iEW2m21LFNFFCEW2ltqSKaKKEIttMVqWKaKKEIitc7amIpop0IWIp4pU9ZU2gwFPFOKcUUUGininFPRRQaKUU9PRRwaKeKelRRQaKUV1UemvbtQLRWFZN4ufdkHjiOPjUZ8iwVZeODzcR193d93Oe2MHPzFPFVP8AZW0WJfUK4zCeYoA3Mf7pz9o89zRO/ofLgZICjJH0zFY8XPu4zbl4NFUV4pRWT8XdebeunsvcS5uXcyjEMPT6pnkiaM9B3hWFwuWw3qM8iMfhP1rT62O+hn9J67BOKUV1FI1rTKHMUooXpvEtp7wsw63CSNrrBwJzkxiitJZrLwbwa9OYqj1S/s2GJG9B/wCo7M+32pn4UQrKeOernToGDZ3IQhAgw0zPPbtU55a40eGNcLviHVPZazelvKVwLoEelSCN/vAnI+AOIrLeNNS5t3goVxZvW7wbcNyo6IV2/wC6WkSO8fOtHqusP5ekvGBausFcR6dt1IQtugjMCDjNeeeJuliyga0wuWjuUMoyuTNljJx3E+3xrn5c+nDXjx7H8J6u6+suBLzWReY3GdY2gxP3u5YxE/yr1rQaIWra21khREnk+5PxJyfnXgfRNaBqQ5MKvrYRIO1cLEHBIjjivVOm+NhqAg8y1YllDbmY3D6hKqpQKCciZMUuDOej5cH8GuilFdxTRXZTnhxFNFdxTRRQhxFNFdxTRToQ4IporsrXMUUIcxXNdkUxFFCEtCPEXiNdGqM6kqz7THb4/wClZnQ+NzvW3uGVBlpwcA5OYz+ys7468RtfhJDBDMKO/E/D3+lcWfOtf4vs6Vxu9mu8L+OVus6XWg7yUPYKchT8hWzVpr570+oAwO+ee0+/+dej+Buundc80mPSqkxOSW45Ml5n4RmKz4ed3XIefH8o39PQzV+KNLbBl2LD7oB3E/Iiu38RacWjc80QF3ESNwxMbZ+18K6PrYWUz+mwjT1jdH+US21wgj0bp35whHplc+qcc0c0/ijTuUC3AS/2RBmZGCO3P7DSx5+PLxg+NoLU9chq6mtaTBEUH6X4dB33d7em8xFsfYCK5XbHGOfpRiaXTtxsvkxvYRJ43HsMRxXPzy4/s6OFNbfor9RsK1pwyhgFJgjuASD8we9V+jdLZES4bzXCyQwLSAxg4j4SDM1b1rfo3/wt/Cas2736BEzgKfswASDiaXJ/ZiHGv/PI8q8dW46hILDKHkzlRgDiOK2vhfRgLvDu0qB6iIHdoxOcc+1Y3xwZ15ET+r7/AO4K3XhbUKLcQMAe/wAZrDH+7/WbNXigWpVIupjsPwpxex2j5CvoVnFqjG2rQ/Prz43C4APeAtuQPaf5VrTWUs51t8xjzY/YuPwrYIAM1zcOXeX7Ojlxqx/Rl7vWDptTdS4pKXJu2iCWLNtUNaVACdxIJA+NeYflD61+c6kDcwQEJFy2UNo7juVhJ+eBJAE5Fem+JeuaS413S328p0AdWEyDAZXWPvAkHb3jv28u8TajUfnI80SkBVfkXlViqEtw32TE5gZqOXPqfAYYK01mp8NvY6e1p3a9bvKrWkt2QT5pVSC96YRQTyZJC4PasHe1g2su/YDtvQRCk7QrKixhtwMMPuzPFesdL6idRpyEL22RFZFQrAEEJ329oIMRXj1q+LOr3XF3D1qVmcMrIxDjGN0gj/WpzUn5KxdLPSL4ti4ykFmUoDEArcGxhzgwZBz8hzXu3QemhdLZB/uKfUoBBwYhRAIx+H1rwXpuh/8AErpzDbbwU7eGAeCQ0iAcZmvoHQaVbSwpc8Zd2Y4wMsT+yq4L2RyRlsWB/e/Yaja1nkfOujcqlqteiCWYD9p/AZrqTZk8UWja+Ip7aCc0BueKUmArH8B+8zXN7xCwI/RxIkFngQfpSea+41h+DWHVKVhhIx/XwqqqqDPPwNZM+K3/ALq/CJP74oH1rxbdtskuVDsF5CwD3gAd6zeaxLjfqDnW/HT6fqIsXIGndFbj1SfTA+EiTzx8au6jxNYXgs08EDH/ALorybrPUVbWq77mCjLHO6Dgq3eCY5rRKwIlsdzI7dpH7ayw5Y2VlhTR6nxqYIt20HsXJY/hig9zxBfJnzGH+HaB+AWh9u8rLuDKBzkmY+QBrk66MKJHvH+ZqvqhoZi1cgSQQ0YlROP54qkdQNxDSDnnvHYz/Wac3mAIhoOdxDR9MSfhTbGdSDEjIMASJxMn+sVwGpC1kh+ACYIIMLHYxHzxRbT62CwBII74GT3FVLV1SCARnMQJnnk4qzoUAZjEkiR3gRxPtz+yoyfXYxtTqLm/gsSJkSQexMzgVxqNcTblhwYMyB+M1dZSyyDzmB7TNOdMvIWZgEGCOeY+FSmgBzgMg8vcPYcTEYmptPfIIhyDPyYdiB2zHNJdMwf0AAgQRPp+RH7ari2L4IGIO6CYAEkHafxp1Aafw54ourdBUlstKMeSxUSe5wPpXoC9euAw2z8D/KvG9IoVsNg8k8jHInsfY1uLnUhbtpO5iQvz45murg5FhU30Z543w1p65cJ9IU/IMf3Ua6SP/CvcmTtdz6TAb1GJJrH6PqreWVRxsaCQBkxx2mtd0gTo3IiDbcxP+40YrTmzs/ZXCpQUeullIKjIIwT3FEvEHVDptB5ipPqQR7FgT/nWF1PUzKhWBO5Qc8KTB57dsVp/yn3I6OCO12z39wwmfrUc2dyU+B8S/gzz7Wa9r+p8y5GYBgYwteh9EvKlsTiRGB7fIV5b0dS5STPJ95Cya9A6rrilqzkH1RzE4nn6VOOeuSyZTVwaNJb6ihwG/Yf8qsJe3CQZHuKxN3r1tmUQNx/uwO3sZq2evADCgGMy/wACJwMH9mK7VypnLoTacf8Air7dt59/gPpwe3atI18DkgfM1jNAGa7d3L6txkEGQd9wZkUO6h1xhukMQpI9K9h3+NcvDyzLKnTy8f8AHGB/xR4ct30a45vXoDFbSspAJWBt4MBjujd+zFeL9R09xbgtXQRcDbCM87oiTjmc/WTWufxuo3BWZWHBhgPjOZH4VkNV1FtRf8xmlpGSDkD484FPkzxydRngmjTdB8TX9HbuIGWA0BGKkgzHpiN0BST2x2xWX1yPcJvHKxLMogBj2PsTzFWr7eY1tzkQxYARkd57zGfj7zUy9TQ6O4CoNy40bmB+GZBiRnt/pls3KaRIHdFYi6rcgepsYEcTkYr1fT+Jbot/pbikTAKDbzMYAkN8B7V5Fo9Md0bgoOZPeMxR1uquJzkffkyBwQpOM/AcULkePhLxTN9573VDAORA43HEYJ55GfrVK7qijxs59zxifVMY470K0/iW89pUVnKiCB7QscnIxPBioS7s43sAc4Yk9u5HFUuRtA0vgv6jqBY8qOcKCJ5PzqL8592P07fuodfvNPoX5n+VVhcad0/MZM/5fL4Vm+XsIFLuq9s/Mn9woJrtYWteo+tGkEnkqRBnjIqfX6oosiATJXGDtg7T8x3rNfnQZhuEQfn+INPbbwIW9eDuBDFoO4bstkzhgcic9uZo1quszpPUbjXLkyew/uqgAgDbBJ7yYrLklcTPbntOMd/lXd/VEoFng4k8fL2pDNF0vVfo7aEyTIA4IAk5/rvRFT7H8Np/fWU02pAuFgN0CIE/LE8mjK3RAkkYmIB5+MUbT0IHNT07T7zB328QPgYb2+f1q1d8LaTyTDsjFo3KNxKgsCIOBgjIOP2VnLfVQIg4PBOflj+uKNW9U0YBA+Pac/vrB5Q0DH+wejuITbm2xUw0sWUiIYqGhvtDECZ5GK7s9G0qLDrc3opXzGJhjMEhFIA+Umo+heIWtsdwlSIIAGfZp+Htiuuu9SXzAyAbCQduRu5/GR7H8KbzTVApmzZSzCj1biN0tkTMxwBNDvJDZj4YjGP3VY1nWN0YC8xHAzMfKq+n1In/AHTEx88/srBiJL3T1nYN8gZkQ2IJAPfHvzXCeGbIMWvMJILOTBjMYAjH171fu6hGyFmFgsDnJgNHzIrnpfWtgWQGIwZA74b6xBn4VVAgudIRCoRi6iI3KFMcE94rvqHQm8hnAdQI2y3pIkCQoE8E/wA6a/rVZlKyW+zHM8Rn6GjXT+rOdoVZKsAqgk4mMCZOTNNNejhL4f6ChsJvti6HUMWlkKyJMAGI45+P01+m1gtWPJt/ZaUlhhQ3oiRk/a57RUPT9U9tNqr6U9PqAJEfdZiZJ+NQrqAhRfQTk5upvPJO7fckx/L4Vup8F6meHhCzauE7GJBxDqACsNnlgfnHFQ+Ouq79Na0zDah9bcbiyEbSCO2fbM1p9Ndtq26ftEllFy0MjmAWgnOTnj6Htn3bV2W7wnA8my7LEbySzd+wjt8BVKCa6MNp+jJZ1CJbWEbTeYJO4gtb3MZOed1HfGfRbv5tYFtCW83ttUAeWZyzCMe8VorvT1ZQwtIDGxS2nsq8ZEIfu/UgQaCda6TrXfdZUD07St7cAYY7CoRQgJB7kc/Wk4xzqHneo6ZqLDTcTmdu1lPEc7CYxFGNFZvsha4LgULuYeWxOMkcYwefjW68LjUIjPqLaC5uC7BDKqAD1A2w5UEbvVMcA0Z11oXAysxKviGNxSRzt4jMZAmQO4FHnhOnyeb2tMb9x2QG3uYsBkn1NgEsN0gnk8/Wgd7WWF1IF7d5WZ8s55b1bpOZ7V6MOpW7IZdOthmDsSoYNcB4ICkqwAIGO2cUO8SeHbGsRBcVrd4KAGtqIB7nyQwLCcnv8aWtLb+DyvruibT3ShdXRocFSDuRlld0cHaRIzBoWXRD6VLNyCZkTwIBGaJda0jqzhx67J2nBGAYE98igY1J3gkAx/Q4qkjFlrT6sbG3TImAMTPue8HNdNdtCyAT64MAKcS85Y4nb3E81RDEkxVxtYSq24UEYFwATBBDAkD1AyOZiMVUEc2bxIgTxImMc4nviK60ttvtGAOQJ7Tn5Cm09kITvxIOZn645z2rnTXJbJHB5GKT/AGr0SKFAc7eASsGMAzjnBqW/ftK4Cs7j3IC5Mds/jXPhS3avMyssbBuLeqAIGD7D084+18q1Gn6Utty6WlK/aUrD+47z6cjnsayjKWNMDrNaBcPqBQcY/Ffn8as2WLD0gzwSM/ST3rZ6zwU3li55NrYApVwSfSSWMqGUHmMg9gKgTpNtd267bQoDvtqZfgEZY+k/Id+KHiCwZibmkN4mN4PAkY9hmJAoHqVEmPePkRz8K1/iew4thrSvs5Yg52mCrEgTHx4rKLpHZGcIzIpguFwp5zHzq8LBNQrXVHPy44/0pWc4+fPx/d2rq1EEHvkf9qSoIOc9jxWgizp9oaPrP8AXIojptDuUEuyk/BTOeZJoOksD3Ij58x2+da7R9C1AQehh/iYA/gSI/Cs8qNEOh0KAAwCZBj/AL80RW/Bjj3Ht7VV6YCxi2HLcZEnHMADAqxq+lXAu57bIcZKmD8JI+dczrfYyW3dA4JqPWawwoyQvvOMzEexp0QgCVIx7Z/r/OojvLEFWgfAkfOkkBz+dYnue5/dTJcI7/Sf21HfuncZXge3tVLf6pIBMnHPJ7z/AFmr1AKabVbXM+3AzU926I4meB8aEractAWCxAAGZI/7fsrb6LwL6P019EdohI3R9ZAY4jGPjSWF8BAPT3du024kTJ+Yj5e4qfp+pKPuDQ0zI5k9/gPlWq6X4EayxcujwVK7kOAGHbI78ZEdqP6joR/N2RjbMggEqPTkH0AgbfoQM1X02UkP0LxHp7dti8yTJiWJMDcQoyomrJ8T6KJCMZjHl5J7cmgWo8GG1a8zzR6dzE7YWIDclscfH5UOsapDbKQxcGBKttG3HMZzOPhVY4dRovdmv6h4pseUwE2nZSELpGSOxEmaz/8AtQ+zYzPIkzsvc7cErt+xOe3zqfVay1bC3LV23u2gu0jeAvaIAEf3R8eYqXU+LjdS2oUXCTtW8eN0TBUQfcGBA+NaLGLoG76A+ndetrul2uEGCpS4QGyftMCRz8MTmrWh63A/XANnlbiqfwbHzPsKnQNDL5aDexLlSSMx3OTmR3+VdpftWg1tLAuHcJZmT5yoywHOIHxkVSdJaINT1LULcLK36MGNyhpEkwxJEznJziKj6t6mZ7Wq1vqWTJby12x7ODnnH7MUVGsW4uwWmVSVJgQq4EyQYjHGDwaA9U6HqLl1Cy3fKBmEQAYP3izzcB+A4oeUBKg86hjuRma46x6WZoyWH3jJ4E+2Kt6vpmpe0Ah0y7RI8x2t3JAJBDoZaD7nvVvW9KvXFkrcQ2wxBKKd6kBtgAO4yQDkdhVy/pmvGXF63CiAu+JhQARuGeeZ5qU2xvFI856t0+9qrCldrPtLs4vOdyhZYEEH1AKogt2OM1m+idHV2cXUdoAgW2ggk/4TNew6Tw+1qwbdq+j7QYR1VXAYH720DGR8KHdE8OapkU79OFEkqhDk7Tj1RxMQQatMh4nl/WulDTavySrQNpILKTDqDhwIiDgx9KN9T8OWjo/OsBwQwG1nQjLKp9QURk94xFb/AK/4L/OOLazgbmZA5xJhivbsPgaF6Tw4ys1hrqG0ojY9yCGJB9QFuCsjvS2Q9DHeDtCt1bodLTshAHmLIAyOR8R+2rur6Bb8yfLVMR+jVgsjvAbkz29vetRpPCa2A+y8itcIDrbeZIPYFMCT8ORSudBvBzFy2yzPrWX+pHI/D9k1L5MV6Ncba6BfhjpKC/8AotwYq0wzSwE8yWABii2ut3TdRbJuo6HdCsIBwIk5fE4aOO1XtBprlqCHXeJ9RWQQQcFZjvMg9qmN3UD9XbUsft3PMjf/AHcbCw/1pfUxpS48kipqLGquq1s3NkqSTct7GBJMFSrACI9zkd6GjRLbvqmovABo2t5gCsRAhpMNM944irHUNy3Xu3XcMg3yAwRiYUIoO2dvuOe/alo+lLqB5rXoEwGZbghsn7TFvTBMiO3aKdnYpeiovrkxvj0iLaoYiACVyw/r52rujRLMgErHeYbtB2wW+RJohf8ACoZIa/Y2kBV2blMp6pDxzIBjjHwrlbQto6XdbcJUBjswRhWU7re1uGMiRznvRQhjuh+GEuqzeXZG0zFwwYnjDYMRyM5+tvVeHPMuMy2rJWABmyIIkSN2IjbiPpR1bIt2z61fEklDuIOQSVYqcQZn/QTe8OvchwxSDIPo2kSTPt7+3tRug0YNuWEs37QezaG6fUBDKVOGU2mAmiWqV2Ym1eGwgEAiSPSJEHK5nBzn41ZXpNsrbNxvNdSTMkSP7oCxJOO5FGktsg2oigD2UZPvAB/oVXookN4e6Rp9HM31a6YHp9JgKCF8uCR9qZ74FH9TrLSIhukFZW4hZQSJO2RjDEjE+x4rJaTSqbhcyeCJggGefnkc/GrXX0D2wiAysADd29R5kAESGFEQ/wAB/wD2jVmRCbkb9s7hEzyeZEHOe4HxqTUXJJabb7zIRhBCgwQCBJ+yR/3ms2LIW0t26xCyoJJmZnaScZOQP8NddY6beewGtpdJPqwpDWxgtgMGBxECJ+eaWTSBJs6TVMfM8y3aNssQNu4rsGOSRumCJMfM81RQ2vMI/NNImJAKTI7neZyKs6jW21sg+veqhQvkOPuwFIPAgfQDiglrxQPs3bO0wIgzzySGIETnP1FK0NYXuv8AV7drSF7Vi0HRkm4u0qSXAbaQOOPkCRmuujb9i3FaUIB8smNjSAfW2TzPIHIkGp+naH84tGxe0xtW7ynbe8sWl7FSqGQxxukE/wA6rXfyXbTst6h3Y8DawWOwMOY+sDiJmlsl0NYM78YeKfL0gVHJHmCXXOHUkZ/uxiPnWc0nja/bZT+cMRwRvwVxj9n9d9hoPAo08rdQ3y0BlPktA+6wV7hgTOf2VN1D8n2hvsEtvbsuCQRbVM+4KzyCCcZ9+0LcegI6r+UsXdNsS2BeO1d+/wBJlhCqoX1TJmYqnf8AFmy1aEoEOQqooVDuODuO7Bzj3781pD+TfTi35QtqwYMrXnA8wNMK9tg4RU3ACNpOSCTNZTXfk/TTPGq/OCI9D2rUocYh/VJ+EDiq3QtWTHTvcUEXEJEKRIJbgx6skcdswZovc1gC2oMzckxAA2hhkEdmA7cBu4NAbPhbQXDIv3EWBIN+xvUyAQVJAHI7/OIME+qeE0vWrKpZ1KrZRoa2+5SsnJYBgRuBO4cyxjFLdBow3d6gkt67ijaWIwPSyKYj3g5Ue9WV0wcCXR5zxG6YK9+xP76xi+EnQT5Wv4gMf0kYn0qUBHEYI+oolpGuW0AQa4AkLLW0AgyBG7AJHA+HJ71uhaM1HmXF07rMKqu4gkAbZbJGQMHv371W0epuvatXBcc7rS/eIJBUziY/H2+NB9fpeqC01uwFe2VZFuuLfmBSDA3W3I3/ADHMZFVOm9U6jZsJbuaXzdg2hluDcADgHbuGP9KayRLxYT6nqgW279r4wGaJAIhwMKD8xz+NnS668lyfNZBtg+rd3Vpnt8jQC5p9d5iXholUAkm154DEnIfYcg5yczPHep9L1PU3HNttA6qGVGdSWKSBLEbYbGeRTWSDVhXq3XQrAjaAd3qYqfMKuFZLahsGSf1kYIofoOoeUm39XHAg75E/ZUYT4DA4ie230PR7FpjtKTMyURfU3DTjLDhucYoXqvD+gADPe9KtAZrzcnPcy0x3nisdmaxAG71Bb1tQJZd4YvDOVI4JCHfmCu7tke9DOqdVcvZKXkNoP5XpQhowxDbjP2jiTyea9K6ZbsKNiOh4barW2YyMMQVkkz3q0Njzbi5HOcLOCDu2ie2ZqXkxxHlD9VRirq49BXIUHEwSVUEzHHHHJrX3NeiMd1wCTgFTA+HpH1z70fudPsoIZdogxIPHcFgvf55qE9J0+0stm2VHf1Rj68/CoffqKXXgFtdTtFhkNMmAr9gSSTB9iZ+Bq5Y64NiuiW4Kk5T0gjkzPECe/MSayvjHUac+Uiq1hhuO9LD7WG2QAS4BPOZ7meal8OazR+UdONUhfdgNauICd32ZmDJ9iDmtsMUl4Z55NsL3eprqrVwMOCA4XdtgxEDhRxz86p2fBl5FCqVKkt6gT7iCQBJzjEimexasEK2rtrvO8qLZIMkGJXEY79jWm6f1u0tvYL9lwIcbgZCzjgjv9eavpkuoxuk6jZQ+rV6YbDu2nzgfjANoTx2n/PO6+0ly/ca3ftEXCMKbh7AAEtbUDE/9uDfWPCWhfUu5vOhuMTsRTsVjyqyCYzJnia40vh7p1sSLr7iQokkgzicKBHvNLxDlOrfTrmptLaa0FKQ1u68qoE7ihIaHnMAD+VGNJ4WcJO4bdrbpuOLY9yCw2jjBFd6G9pHRkW6QV+8fsSMRJxIntnnFSXtTpLgto3rIcKLW5okIzbntmQTgkZIx8CAJthEjN+F3Fu5eN0klSVTaXubrcltyLkuNpExMd6J3et6xzu0+kbyjwXX1H4xIj5UUvdYsSNreYd5Cqu2IGJmQBA7c/wAiA6ooELbZowSq2wJ+An2ih1+AtfkndNOU8wMigEKRClZmeduCeI7fOqum6lZuCC1oDPr8tAxEk4kAwMZjkfUZ65rXtG4FHKmd3K8SMfeHyznHvmNDozu9LQxcQJZjxJYMBEzgAg/Xu6Jnp2jsaW2Q9vy5bCsVLCOYDMT7Tn5gVeOotHlkO4CGIDd4nPb/AF+Nee9RveXbUK7OSsbp+0AcEmftEyswoipekdfvHazgzbG1UaAfUBIY/L5RPOIqW2Wkg9152F0lGC+WNwiYON0iIgnb8fskdxF/pHSQ0Pe1Fwb820tFVKBs5IUNuM5EwAO/NYS1qb2pvrdgrbDIV2scgPtdACZhoHJiCR7VqtJfPm7XKgQYJNvJM7xAzj4z+2Kc7pN6DVvwlpW9QXUEGJQXri2xDZ9BO0YkwPjxOefEnhaxatMyBrcI43qzM4EbpCncrA7eCJ9uKbSdeS1cAz9tQJuMZkD3EEAHH1jvT+ItWxuMLb7wAuPipE544PEfepiMFpdVZuoguae1ccINztIJkbivpC+WA0gAD8ea76bormmuXrFu35lsnfaZDbB2sM/pWaJHHBMjiqadT0pTzZK3mLFU0yApayR6/Nw85woHHNCurNYvNbG/YFZVLsD5jIwZixt79vpYEQpAhh9MvTUJpozp3e2lvT3Mbh5t5EurvUEj9YuQRMg9/wAF0zxGB6L+r1NpyCS1snar7htUiCXKw0mcyM96467a0NuzaNgm66KuQjeW43ZN31ArknAgg+80X01rpx0qm7bRDBcsLhUqxguqAyWAIgAlsfOal5DWNIx1nSkqnnXbrM6k7V8oEkQx9GBPfBkkk8miFyyyoRZYsv8A+PIUYMRbA2kZ+zz7cxWc/wDrllN1ldnlJdDK4ClogELu+0VB3HHdyOxolZ6zYYAbxPH2omP90ioyyfwaY4r5Fue3aLPp/K2yWuq2xTBgfogJIBA+IEg85ttd0lnZcRra3DAQ2mks3+A7lzxuK4/ZVy/4Xa+FuJaQ3Qoe3JSWJHpDe67QSA3t7YqTqnhzVXVAKJZVhLXJtbrZX1qZVpbgLtgiDzVfy9IevgF6tdQ3U88sCyhQRcC2wwJ9booyVEZUAGPcirf51bUDy74Yqyg+Xa3yGnaQq8nIUgTHfioOrdFvW7Svei6ZAuIXYW7ssALyXE2kn7PpAmR3yKtHoOn8tmUWRtcE21e9cuEQdwUvtCtHAKmBMkxFV2S4V7WpvEbLDrcAZt6XlIuWgCT+kUztWRtDSDBwJzWmu9T0pKhnXcIUBQSYnghZAycgHvQrpel0KMGt3rdmBctsGDhmUllUMfsblgy4yYzzWVsAQvcgkEjGAREEUdph1DeXOs6W2Q0Md0CdkcE9mIxPaKqdU1emvqJRGKyQLo5niGE+4GPfvFZzS2mKgse5bIwJ/d3q5e0gthXztDDgTEjvPHetfTMrXLKB2uKwtiB5ilx5asfTuAC7omZySJ7DFXtTqtXeVdt9GgKPMs3SVCiZL2mG5WyRuGCewqoLzTcFtXN3cYCbQSpIMqXGLkblPb4UR0fRBesnbZv6O8SSdlyR3iUJiDjAK5n2FZssE6bqt1NUrnUG9tU5tiQbi4CkD0qdp+9+GKNeJPEN6/aQ27OosqQx3KkqGgr6pSCBzIIw08iKo6ca60PL8y40wd/mKueDt2iQs/KfbsLOi1Wq3ze3Rxm5vzyI5Hb68UAYfrwb83UMbnpYNLOWV2ZWPmHPpPAERj3oBbuEOh+ztIk8md32o7itb4q641zTtbJA2uhKsWDsdpAYWWHphcGG79+ayyqSyjgSMjnJmffvWuL6Mc1GaTVay4wCs7MsAkfaj4iTI/GodE59OwtvAIOYBH2gBxxJxOZMVNbQ7tv0P49/9av2NL5EGBB+ED5zzHbHeKhFvs50+oBt8esKVLMcyZggk4JwK61PR2KbnChVGVOS3A2iICkzzziq2t05G0wYgQSPxH4n9tHtD0ovaZbhI87aBDlQkkjdPchSfSRBkjvVOCV8AlzRi4gJd0QJOxWAQEnGBKsDE/OcA0D69fFm/aCkni6wJBBYgATnIiRnPPFXOv8ARbunVrdxrMbd4KuCXIMFUCy26ZkED58VltVor3m7rysC+VJyDA7Ed4jFCEzbf7XKkFLCCQCwnE8kwBwD9flWnsXrl1Q6vggYAbGOPT3j615fYuQsHscxyRz3o9pOrWtgD2wxGJAXImcyhzmnYEpP1jrjNuc4ABwrZwDkmM57Yo1pb4XayqQICqAmSNvuciccD6V5rrb17KspWfcEH8DFH+keNb0Jae2bhwo2wCcQJUiDipjKqC3ULzO23aVWA+6Cw25/5gJByOYMVVbVtdQraYysLv3ENAgiZiVAEZwcAVF1zq4sObOy6pDSyF0dW7iGUxE+0jAiKk0Gt1WrYrpke0sAMwZUUSftGWG/v6R7e5mgCbRddRmt23hLRUEPzB3GMGIXkdvnii/+1FjTXdxu+Zxta2RPvkE+/wDvUA8TeFtUdSos2bhRbdq0sDEKsSSDCkmWOfvc09z8j+uaDNlmIHpF1ZEiYMwMfAn60IG4aPSePNOfuuACGClV9+Ay8n4mOe9N0TxAr62Fb9EASxaSQplciIUevcYwAB7Vn/8A7SdQRgPLn223LZ/6q9E8Lfk5t2LYZ1LXzG5vNYCf7mMQDHMSRSfQ12bNOi6GyJNqxLZLNbQsx9+M/Sg3W/D2luWj5dlLRGRtQZBj7WIj58RQrV/kq0iDf+dX1YtuAPl3LamfsqmyTHznFWNdozZa0Wv3LqQEbaihZEvucz6RGwQJExNS018goUdL0Z0UiwvKlTvUAcgmBJXPtEVSfw5LmdNpC/8AeZAzEx2DCP2dqNXb4AL70ElZDtiOABMjg9hJn3qpY8RIWdkBdRtDNbJdZycrG5j6fu+0xAmkk7S3JCTRaO5ZVlW3ZUYVtlq2uDyD6cGP3VW/+nDcBtUAE7tqqGMknJGf6FEdNc89ylm3qLcCS9y3sTZnjdDHIjIn6ZF/8zQfa3XcTuAz8WAQmYkE9oFPJX5EnDN/mzgQLlxAu4mLjAZziDgD5nk0rvTGusDcd2kAZdmPsYLE54yYyeKuHpjXUne23dtDC2yMIgZtyJ/xcSPhmY9CNso29Hz9m7vTfiDlZM4JHbnGaX+hQU3SCZQiVnAZj+4CPY+9NY6SymRG6RE4OD7nvn40eOlaTuthQYiLjOOOPUoIg/A+81B1Ai0ohS7MTA7COZ28VJXQI1fh9C24pb3SSQAe5JPMd6zGsize9aOtoMZdV9KjdH3eO0VV6z+ULUJfuJbFnapIyh9s/e95qrpPF+raQ1lrweQQtvmTMBoPyggj4d600yXZDzxfRu+lrZuLuRtwMkRnuB8h35+NTa3RAo/EAHB4MGffPEzWG6Boeom6W02hYPtJh1CiAc/rCPcDBqXV9N6zqdxa01trWQmVOTtO2TBI5JnimT0awLMXUABgNvj1ElPszyFz79p+R61YtuRO7kFiAIA94257d6x3hXwprbQU39ULYGRZUAkmZXcQQrCfugntNbXSa90UgHcTxuCBpkCIQy2DMmcCKhwtNlXWWlDELLL2IEHGIgT/AEPwoNqEkKSgaSoUsJkAGBn2I/Grt3xHccsosMdpO4hVHA5hiYMZ9Q9q76brfMYE2rggsZcLHG0ztPt7AZBpRFVmB8a9Yu22tqLVtrbCC1xAyyPuwOCOc5zg1h9RqcmLdtAf7peT7fbdu/7q9u690/UO/wChe0iSBDWgw4wWa6SDGewNC1sa91KXdLo7vtdcWiigk8KBu+m01ayWKM3i8mebdI8VeVIu2zcUKQpDAEHsSYIIqxqPGBuGFQrgbYKN9GLj7M9gO9egaXwnpD/adPtufZbylK2xHEKrxkd6st4O0CFSNNunkl3MTECCSJIJgnGKN8QWOR5lqPEWouhQYkZ5hWwBkcGu9Frtc91VS66yYCpO0TyAizI+ABr1O74R0IA/R2yRkYAAHIlgT/7pNQ3fFOj0w2hVCj0yEBSMb84Vj7xM/CKW32RWvyZbS+Ejo7lu9fvasFsBdMpQw2SrsGlQe4/nxmvF3hpLNwNYN0I/q23A24MP94gbue+cnmZPsF/qIvIh0jW8gMA4dAyHMKGHeDEY71m/FfQX1SW1stbUpMo4AEkAQpQZ4Pw4qcc3ex5YKHlds3Jkx+FdjUOO6/Va0r+CNWELC2tyDBW24LiCRJBiB8Oc8UI13Rrlpgt1fLYqG2s9uQDIyC0jg1rUzNJnrH5S/wCy3v8AD/1pWA/J/wDrrn/Db+VKlU8fjHyf9I2/h/8AWaj/AAp/Hdrvxd9uz/wz/HSpVm/S14WNL9nT/wDEH8K0XtfrP/2n9y0qVaITLVz9fa+Y/fcp7/2D/wAVP/6LdKlQxIp679anz/6xUvW/7Nc/4i/xrSpUAY/xL/ZU/wANv+Ghvgr9Ve+b/wDxGlSpfAGj8E/2n/0/xLQ5f7S/+K5/FTUqGP5NV0L/AMz5n+MV31Li581/hWlSqQ+4Rs/Yf51Drv1a/wBfdpUqllI8865/aa3XS/7OPl/MU9Kqy8Fj6ybSfrV/5v3V1qvtf83/AFNSpVmWAfEf6v6fzrHeF/7V/wAzfvalSq14S/Tef+X9T/Elc3/v/L/relSpAjqxwPmP3VJY/W/8z/8ATTUqQywO3yX+Kreg5+g/iNKlSKKb8D/A37qH2/8AzvmP4LdKlVMlFfTcD5p/DRm99q18z+5KVKq+wmAtV9v6j+KvOfyhf25v8Fv/AOMUqVNejfiP/9k=">
            <a:extLst>
              <a:ext uri="{FF2B5EF4-FFF2-40B4-BE49-F238E27FC236}">
                <a16:creationId xmlns:a16="http://schemas.microsoft.com/office/drawing/2014/main" id="{FCF525E8-1E17-4538-AB3F-38AEA2EE5A85}"/>
              </a:ext>
            </a:extLst>
          </p:cNvPr>
          <p:cNvSpPr>
            <a:spLocks noChangeAspect="1" noChangeArrowheads="1"/>
          </p:cNvSpPr>
          <p:nvPr/>
        </p:nvSpPr>
        <p:spPr bwMode="auto">
          <a:xfrm>
            <a:off x="155575" y="-808038"/>
            <a:ext cx="2705100" cy="168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36869" name="AutoShape 8" descr="data:image/jpeg;base64,/9j/4AAQSkZJRgABAQAAAQABAAD/2wCEAAkGBhQSEBUUExQUFRUWFxgUGBYVFRccFhgYGBUXFhcXGBQYHSYeGBokGhcXHy8gIycpLC0uGB8xNTAqNSYtLCkBCQoKDgwOGg8PGi8kHyQsLCwsLCwsLCwsLCwsLCwsLCwpLCosLCwsLCwsLCwsLCwsLCwsLCwsLCwsLCwsLCwsLP/AABEIALEBHAMBIgACEQEDEQH/xAAcAAABBQEBAQAAAAAAAAAAAAAFAAEDBAYCBwj/xABGEAACAQMDAgQDAwkFBgUFAAABAhEAAyEEEjEFQQYTIlFhcYEyQpEHFCMzobGywfA0UnLR4RZic4LC8SRDkqKzFRdTg7T/xAAaAQADAQEBAQAAAAAAAAAAAAAAAQIDBAYF/8QAJREAAwACAwABBAMBAQAAAAAAAAERAhIDITFBE1FhcSIzgTIj/9oADAMBAAIRAxEAPwArsp9lT7KcJXpKeehAEp/LqfZS2UUWpDspbKn2U+yihqQC3T7KnCU+yihqQbKWyp9lPsooakGylsqfZS2UUNSDZT7Km2U+yihqQbKWyp9lLZRRakGylsqxspvLooakHl02yrGylsooalfZS2VY2U2yihqV9lLZVjZTbKdDUr7KWyp9lLZRQ1K+ym2VY2U2yihqV9lNsqwUptlKhqV9lLZU+ylsp0NSvspilWNlNspUNSq1qqdzSZooUrk26dHqXdlLZU22ltrGnRqRBafbUoWn20UWpEFp9tS7aW2ihqRbafbUuyn20UNSHbT7al2U+yihCHbT7al20+2lRakOyltqbZS2U6GpDtp9lS7afZRQ1IdlLZU22ltooakO2lsqbbTbKKGpDtpbKm2022ihqQ7aW2pttMVootSDbS21NtpttFDUh2022pitLZToQg2022p9tNtpUIQbaW2pttNtooakO2m21NtpFadHqQFa5KVOVpttFDUt7aW2u4p4rKm8ONtPtrqKeKVFDnbT7a6ininQhxtp9tdxTxSoQ420ttdxTgUUIR7afbXcU8UUIR7aW2pIpRRQhxtpba7ilFOihxtpRXcUoooQj20ttSRSiihCPbTbakio3ugMAe8x8xk/sz9KKEFtql1DV7QyqR5mxnUNMELyZFEIrFeON41Gn2+kM3lboI/W+iNwOflAPzBrPkyaRWONYd6b161e2hDLMgcgD7PuCfniie2vOfyWMGu3dyjcigDB9I3uD8O8Sc+3Br0e1dDSVMwSv1Bg/txS4s3ljWPPDVxHJWm21LFNFa0iEW2m21LFNFFCEW2ltqSKaKKEIttMVqWKaKKEIitc7amIpop0IWIp4pU9ZU2gwFPFOKcUUUGininFPRRQaKUU9PRRwaKeKelRRQaKUV1UemvbtQLRWFZN4ufdkHjiOPjUZ8iwVZeODzcR193d93Oe2MHPzFPFVP8AZW0WJfUK4zCeYoA3Mf7pz9o89zRO/ofLgZICjJH0zFY8XPu4zbl4NFUV4pRWT8XdebeunsvcS5uXcyjEMPT6pnkiaM9B3hWFwuWw3qM8iMfhP1rT62O+hn9J67BOKUV1FI1rTKHMUooXpvEtp7wsw63CSNrrBwJzkxiitJZrLwbwa9OYqj1S/s2GJG9B/wCo7M+32pn4UQrKeOernToGDZ3IQhAgw0zPPbtU55a40eGNcLviHVPZazelvKVwLoEelSCN/vAnI+AOIrLeNNS5t3goVxZvW7wbcNyo6IV2/wC6WkSO8fOtHqusP5ekvGBausFcR6dt1IQtugjMCDjNeeeJuliyga0wuWjuUMoyuTNljJx3E+3xrn5c+nDXjx7H8J6u6+suBLzWReY3GdY2gxP3u5YxE/yr1rQaIWra21khREnk+5PxJyfnXgfRNaBqQ5MKvrYRIO1cLEHBIjjivVOm+NhqAg8y1YllDbmY3D6hKqpQKCciZMUuDOej5cH8GuilFdxTRXZTnhxFNFdxTRRQhxFNFdxTRToQ4IporsrXMUUIcxXNdkUxFFCEtCPEXiNdGqM6kqz7THb4/wClZnQ+NzvW3uGVBlpwcA5OYz+ys7468RtfhJDBDMKO/E/D3+lcWfOtf4vs6Vxu9mu8L+OVus6XWg7yUPYKchT8hWzVpr570+oAwO+ee0+/+dej+Buundc80mPSqkxOSW45Ml5n4RmKz4ed3XIefH8o39PQzV+KNLbBl2LD7oB3E/Iiu38RacWjc80QF3ESNwxMbZ+18K6PrYWUz+mwjT1jdH+US21wgj0bp35whHplc+qcc0c0/ijTuUC3AS/2RBmZGCO3P7DSx5+PLxg+NoLU9chq6mtaTBEUH6X4dB33d7em8xFsfYCK5XbHGOfpRiaXTtxsvkxvYRJ43HsMRxXPzy4/s6OFNbfor9RsK1pwyhgFJgjuASD8we9V+jdLZES4bzXCyQwLSAxg4j4SDM1b1rfo3/wt/Cas2736BEzgKfswASDiaXJ/ZiHGv/PI8q8dW46hILDKHkzlRgDiOK2vhfRgLvDu0qB6iIHdoxOcc+1Y3xwZ15ET+r7/AO4K3XhbUKLcQMAe/wAZrDH+7/WbNXigWpVIupjsPwpxex2j5CvoVnFqjG2rQ/Prz43C4APeAtuQPaf5VrTWUs51t8xjzY/YuPwrYIAM1zcOXeX7Ojlxqx/Rl7vWDptTdS4pKXJu2iCWLNtUNaVACdxIJA+NeYflD61+c6kDcwQEJFy2UNo7juVhJ+eBJAE5Fem+JeuaS413S328p0AdWEyDAZXWPvAkHb3jv28u8TajUfnI80SkBVfkXlViqEtw32TE5gZqOXPqfAYYK01mp8NvY6e1p3a9bvKrWkt2QT5pVSC96YRQTyZJC4PasHe1g2su/YDtvQRCk7QrKixhtwMMPuzPFesdL6idRpyEL22RFZFQrAEEJ329oIMRXj1q+LOr3XF3D1qVmcMrIxDjGN0gj/WpzUn5KxdLPSL4ti4ykFmUoDEArcGxhzgwZBz8hzXu3QemhdLZB/uKfUoBBwYhRAIx+H1rwXpuh/8AErpzDbbwU7eGAeCQ0iAcZmvoHQaVbSwpc8Zd2Y4wMsT+yq4L2RyRlsWB/e/Yaja1nkfOujcqlqteiCWYD9p/AZrqTZk8UWja+Ip7aCc0BueKUmArH8B+8zXN7xCwI/RxIkFngQfpSea+41h+DWHVKVhhIx/XwqqqqDPPwNZM+K3/ALq/CJP74oH1rxbdtskuVDsF5CwD3gAd6zeaxLjfqDnW/HT6fqIsXIGndFbj1SfTA+EiTzx8au6jxNYXgs08EDH/ALorybrPUVbWq77mCjLHO6Dgq3eCY5rRKwIlsdzI7dpH7ayw5Y2VlhTR6nxqYIt20HsXJY/hig9zxBfJnzGH+HaB+AWh9u8rLuDKBzkmY+QBrk66MKJHvH+ZqvqhoZi1cgSQQ0YlROP54qkdQNxDSDnnvHYz/Wac3mAIhoOdxDR9MSfhTbGdSDEjIMASJxMn+sVwGpC1kh+ACYIIMLHYxHzxRbT62CwBII74GT3FVLV1SCARnMQJnnk4qzoUAZjEkiR3gRxPtz+yoyfXYxtTqLm/gsSJkSQexMzgVxqNcTblhwYMyB+M1dZSyyDzmB7TNOdMvIWZgEGCOeY+FSmgBzgMg8vcPYcTEYmptPfIIhyDPyYdiB2zHNJdMwf0AAgQRPp+RH7ari2L4IGIO6CYAEkHafxp1Aafw54ourdBUlstKMeSxUSe5wPpXoC9euAw2z8D/KvG9IoVsNg8k8jHInsfY1uLnUhbtpO5iQvz45murg5FhU30Z543w1p65cJ9IU/IMf3Ua6SP/CvcmTtdz6TAb1GJJrH6PqreWVRxsaCQBkxx2mtd0gTo3IiDbcxP+40YrTmzs/ZXCpQUeullIKjIIwT3FEvEHVDptB5ipPqQR7FgT/nWF1PUzKhWBO5Qc8KTB57dsVp/yn3I6OCO12z39wwmfrUc2dyU+B8S/gzz7Wa9r+p8y5GYBgYwteh9EvKlsTiRGB7fIV5b0dS5STPJ95Cya9A6rrilqzkH1RzE4nn6VOOeuSyZTVwaNJb6ihwG/Yf8qsJe3CQZHuKxN3r1tmUQNx/uwO3sZq2evADCgGMy/wACJwMH9mK7VypnLoTacf8Air7dt59/gPpwe3atI18DkgfM1jNAGa7d3L6txkEGQd9wZkUO6h1xhukMQpI9K9h3+NcvDyzLKnTy8f8AHGB/xR4ct30a45vXoDFbSspAJWBt4MBjujd+zFeL9R09xbgtXQRcDbCM87oiTjmc/WTWufxuo3BWZWHBhgPjOZH4VkNV1FtRf8xmlpGSDkD484FPkzxydRngmjTdB8TX9HbuIGWA0BGKkgzHpiN0BST2x2xWX1yPcJvHKxLMogBj2PsTzFWr7eY1tzkQxYARkd57zGfj7zUy9TQ6O4CoNy40bmB+GZBiRnt/pls3KaRIHdFYi6rcgepsYEcTkYr1fT+Jbot/pbikTAKDbzMYAkN8B7V5Fo9Md0bgoOZPeMxR1uquJzkffkyBwQpOM/AcULkePhLxTN9573VDAORA43HEYJ55GfrVK7qijxs59zxifVMY470K0/iW89pUVnKiCB7QscnIxPBioS7s43sAc4Yk9u5HFUuRtA0vgv6jqBY8qOcKCJ5PzqL8592P07fuodfvNPoX5n+VVhcad0/MZM/5fL4Vm+XsIFLuq9s/Mn9woJrtYWteo+tGkEnkqRBnjIqfX6oosiATJXGDtg7T8x3rNfnQZhuEQfn+INPbbwIW9eDuBDFoO4bstkzhgcic9uZo1quszpPUbjXLkyew/uqgAgDbBJ7yYrLklcTPbntOMd/lXd/VEoFng4k8fL2pDNF0vVfo7aEyTIA4IAk5/rvRFT7H8Np/fWU02pAuFgN0CIE/LE8mjK3RAkkYmIB5+MUbT0IHNT07T7zB328QPgYb2+f1q1d8LaTyTDsjFo3KNxKgsCIOBgjIOP2VnLfVQIg4PBOflj+uKNW9U0YBA+Pac/vrB5Q0DH+wejuITbm2xUw0sWUiIYqGhvtDECZ5GK7s9G0qLDrc3opXzGJhjMEhFIA+Umo+heIWtsdwlSIIAGfZp+Htiuuu9SXzAyAbCQduRu5/GR7H8KbzTVApmzZSzCj1biN0tkTMxwBNDvJDZj4YjGP3VY1nWN0YC8xHAzMfKq+n1In/AHTEx88/srBiJL3T1nYN8gZkQ2IJAPfHvzXCeGbIMWvMJILOTBjMYAjH171fu6hGyFmFgsDnJgNHzIrnpfWtgWQGIwZA74b6xBn4VVAgudIRCoRi6iI3KFMcE94rvqHQm8hnAdQI2y3pIkCQoE8E/wA6a/rVZlKyW+zHM8Rn6GjXT+rOdoVZKsAqgk4mMCZOTNNNejhL4f6ChsJvti6HUMWlkKyJMAGI45+P01+m1gtWPJt/ZaUlhhQ3oiRk/a57RUPT9U9tNqr6U9PqAJEfdZiZJ+NQrqAhRfQTk5upvPJO7fckx/L4Vup8F6meHhCzauE7GJBxDqACsNnlgfnHFQ+Ouq79Na0zDah9bcbiyEbSCO2fbM1p9Ndtq26ftEllFy0MjmAWgnOTnj6Htn3bV2W7wnA8my7LEbySzd+wjt8BVKCa6MNp+jJZ1CJbWEbTeYJO4gtb3MZOed1HfGfRbv5tYFtCW83ttUAeWZyzCMe8VorvT1ZQwtIDGxS2nsq8ZEIfu/UgQaCda6TrXfdZUD07St7cAYY7CoRQgJB7kc/Wk4xzqHneo6ZqLDTcTmdu1lPEc7CYxFGNFZvsha4LgULuYeWxOMkcYwefjW68LjUIjPqLaC5uC7BDKqAD1A2w5UEbvVMcA0Z11oXAysxKviGNxSRzt4jMZAmQO4FHnhOnyeb2tMb9x2QG3uYsBkn1NgEsN0gnk8/Wgd7WWF1IF7d5WZ8s55b1bpOZ7V6MOpW7IZdOthmDsSoYNcB4ICkqwAIGO2cUO8SeHbGsRBcVrd4KAGtqIB7nyQwLCcnv8aWtLb+DyvruibT3ShdXRocFSDuRlld0cHaRIzBoWXRD6VLNyCZkTwIBGaJda0jqzhx67J2nBGAYE98igY1J3gkAx/Q4qkjFlrT6sbG3TImAMTPue8HNdNdtCyAT64MAKcS85Y4nb3E81RDEkxVxtYSq24UEYFwATBBDAkD1AyOZiMVUEc2bxIgTxImMc4nviK60ttvtGAOQJ7Tn5Cm09kITvxIOZn645z2rnTXJbJHB5GKT/AGr0SKFAc7eASsGMAzjnBqW/ftK4Cs7j3IC5Mds/jXPhS3avMyssbBuLeqAIGD7D084+18q1Gn6Utty6WlK/aUrD+47z6cjnsayjKWNMDrNaBcPqBQcY/Ffn8as2WLD0gzwSM/ST3rZ6zwU3li55NrYApVwSfSSWMqGUHmMg9gKgTpNtd267bQoDvtqZfgEZY+k/Id+KHiCwZibmkN4mN4PAkY9hmJAoHqVEmPePkRz8K1/iew4thrSvs5Yg52mCrEgTHx4rKLpHZGcIzIpguFwp5zHzq8LBNQrXVHPy44/0pWc4+fPx/d2rq1EEHvkf9qSoIOc9jxWgizp9oaPrP8AXIojptDuUEuyk/BTOeZJoOksD3Ij58x2+da7R9C1AQehh/iYA/gSI/Cs8qNEOh0KAAwCZBj/AL80RW/Bjj3Ht7VV6YCxi2HLcZEnHMADAqxq+lXAu57bIcZKmD8JI+dczrfYyW3dA4JqPWawwoyQvvOMzEexp0QgCVIx7Z/r/OojvLEFWgfAkfOkkBz+dYnue5/dTJcI7/Sf21HfuncZXge3tVLf6pIBMnHPJ7z/AFmr1AKabVbXM+3AzU926I4meB8aEractAWCxAAGZI/7fsrb6LwL6P019EdohI3R9ZAY4jGPjSWF8BAPT3du024kTJ+Yj5e4qfp+pKPuDQ0zI5k9/gPlWq6X4EayxcujwVK7kOAGHbI78ZEdqP6joR/N2RjbMggEqPTkH0AgbfoQM1X02UkP0LxHp7dti8yTJiWJMDcQoyomrJ8T6KJCMZjHl5J7cmgWo8GG1a8zzR6dzE7YWIDclscfH5UOsapDbKQxcGBKttG3HMZzOPhVY4dRovdmv6h4pseUwE2nZSELpGSOxEmaz/8AtQ+zYzPIkzsvc7cErt+xOe3zqfVay1bC3LV23u2gu0jeAvaIAEf3R8eYqXU+LjdS2oUXCTtW8eN0TBUQfcGBA+NaLGLoG76A+ndetrul2uEGCpS4QGyftMCRz8MTmrWh63A/XANnlbiqfwbHzPsKnQNDL5aDexLlSSMx3OTmR3+VdpftWg1tLAuHcJZmT5yoywHOIHxkVSdJaINT1LULcLK36MGNyhpEkwxJEznJziKj6t6mZ7Wq1vqWTJby12x7ODnnH7MUVGsW4uwWmVSVJgQq4EyQYjHGDwaA9U6HqLl1Cy3fKBmEQAYP3izzcB+A4oeUBKg86hjuRma46x6WZoyWH3jJ4E+2Kt6vpmpe0Ah0y7RI8x2t3JAJBDoZaD7nvVvW9KvXFkrcQ2wxBKKd6kBtgAO4yQDkdhVy/pmvGXF63CiAu+JhQARuGeeZ5qU2xvFI856t0+9qrCldrPtLs4vOdyhZYEEH1AKogt2OM1m+idHV2cXUdoAgW2ggk/4TNew6Tw+1qwbdq+j7QYR1VXAYH720DGR8KHdE8OapkU79OFEkqhDk7Tj1RxMQQatMh4nl/WulDTavySrQNpILKTDqDhwIiDgx9KN9T8OWjo/OsBwQwG1nQjLKp9QURk94xFb/AK/4L/OOLazgbmZA5xJhivbsPgaF6Tw4ys1hrqG0ojY9yCGJB9QFuCsjvS2Q9DHeDtCt1bodLTshAHmLIAyOR8R+2rur6Bb8yfLVMR+jVgsjvAbkz29vetRpPCa2A+y8itcIDrbeZIPYFMCT8ORSudBvBzFy2yzPrWX+pHI/D9k1L5MV6Ncba6BfhjpKC/8AotwYq0wzSwE8yWABii2ut3TdRbJuo6HdCsIBwIk5fE4aOO1XtBprlqCHXeJ9RWQQQcFZjvMg9qmN3UD9XbUsft3PMjf/AHcbCw/1pfUxpS48kipqLGquq1s3NkqSTct7GBJMFSrACI9zkd6GjRLbvqmovABo2t5gCsRAhpMNM944irHUNy3Xu3XcMg3yAwRiYUIoO2dvuOe/alo+lLqB5rXoEwGZbghsn7TFvTBMiO3aKdnYpeiovrkxvj0iLaoYiACVyw/r52rujRLMgErHeYbtB2wW+RJohf8ACoZIa/Y2kBV2blMp6pDxzIBjjHwrlbQto6XdbcJUBjswRhWU7re1uGMiRznvRQhjuh+GEuqzeXZG0zFwwYnjDYMRyM5+tvVeHPMuMy2rJWABmyIIkSN2IjbiPpR1bIt2z61fEklDuIOQSVYqcQZn/QTe8OvchwxSDIPo2kSTPt7+3tRug0YNuWEs37QezaG6fUBDKVOGU2mAmiWqV2Ym1eGwgEAiSPSJEHK5nBzn41ZXpNsrbNxvNdSTMkSP7oCxJOO5FGktsg2oigD2UZPvAB/oVXookN4e6Rp9HM31a6YHp9JgKCF8uCR9qZ74FH9TrLSIhukFZW4hZQSJO2RjDEjE+x4rJaTSqbhcyeCJggGefnkc/GrXX0D2wiAysADd29R5kAESGFEQ/wAB/wD2jVmRCbkb9s7hEzyeZEHOe4HxqTUXJJabb7zIRhBCgwQCBJ+yR/3ms2LIW0t26xCyoJJmZnaScZOQP8NddY6beewGtpdJPqwpDWxgtgMGBxECJ+eaWTSBJs6TVMfM8y3aNssQNu4rsGOSRumCJMfM81RQ2vMI/NNImJAKTI7neZyKs6jW21sg+veqhQvkOPuwFIPAgfQDiglrxQPs3bO0wIgzzySGIETnP1FK0NYXuv8AV7drSF7Vi0HRkm4u0qSXAbaQOOPkCRmuujb9i3FaUIB8smNjSAfW2TzPIHIkGp+naH84tGxe0xtW7ynbe8sWl7FSqGQxxukE/wA6rXfyXbTst6h3Y8DawWOwMOY+sDiJmlsl0NYM78YeKfL0gVHJHmCXXOHUkZ/uxiPnWc0nja/bZT+cMRwRvwVxj9n9d9hoPAo08rdQ3y0BlPktA+6wV7hgTOf2VN1D8n2hvsEtvbsuCQRbVM+4KzyCCcZ9+0LcegI6r+UsXdNsS2BeO1d+/wBJlhCqoX1TJmYqnf8AFmy1aEoEOQqooVDuODuO7Bzj3781pD+TfTi35QtqwYMrXnA8wNMK9tg4RU3ACNpOSCTNZTXfk/TTPGq/OCI9D2rUocYh/VJ+EDiq3QtWTHTvcUEXEJEKRIJbgx6skcdswZovc1gC2oMzckxAA2hhkEdmA7cBu4NAbPhbQXDIv3EWBIN+xvUyAQVJAHI7/OIME+qeE0vWrKpZ1KrZRoa2+5SsnJYBgRuBO4cyxjFLdBow3d6gkt67ijaWIwPSyKYj3g5Ue9WV0wcCXR5zxG6YK9+xP76xi+EnQT5Wv4gMf0kYn0qUBHEYI+oolpGuW0AQa4AkLLW0AgyBG7AJHA+HJ71uhaM1HmXF07rMKqu4gkAbZbJGQMHv371W0epuvatXBcc7rS/eIJBUziY/H2+NB9fpeqC01uwFe2VZFuuLfmBSDA3W3I3/ADHMZFVOm9U6jZsJbuaXzdg2hluDcADgHbuGP9KayRLxYT6nqgW279r4wGaJAIhwMKD8xz+NnS668lyfNZBtg+rd3Vpnt8jQC5p9d5iXholUAkm154DEnIfYcg5yczPHep9L1PU3HNttA6qGVGdSWKSBLEbYbGeRTWSDVhXq3XQrAjaAd3qYqfMKuFZLahsGSf1kYIofoOoeUm39XHAg75E/ZUYT4DA4ie230PR7FpjtKTMyURfU3DTjLDhucYoXqvD+gADPe9KtAZrzcnPcy0x3nisdmaxAG71Bb1tQJZd4YvDOVI4JCHfmCu7tke9DOqdVcvZKXkNoP5XpQhowxDbjP2jiTyea9K6ZbsKNiOh4barW2YyMMQVkkz3q0Njzbi5HOcLOCDu2ie2ZqXkxxHlD9VRirq49BXIUHEwSVUEzHHHHJrX3NeiMd1wCTgFTA+HpH1z70fudPsoIZdogxIPHcFgvf55qE9J0+0stm2VHf1Rj68/CoffqKXXgFtdTtFhkNMmAr9gSSTB9iZ+Bq5Y64NiuiW4Kk5T0gjkzPECe/MSayvjHUac+Uiq1hhuO9LD7WG2QAS4BPOZ7meal8OazR+UdONUhfdgNauICd32ZmDJ9iDmtsMUl4Z55NsL3eprqrVwMOCA4XdtgxEDhRxz86p2fBl5FCqVKkt6gT7iCQBJzjEimexasEK2rtrvO8qLZIMkGJXEY79jWm6f1u0tvYL9lwIcbgZCzjgjv9eavpkuoxuk6jZQ+rV6YbDu2nzgfjANoTx2n/PO6+0ly/ca3ftEXCMKbh7AAEtbUDE/9uDfWPCWhfUu5vOhuMTsRTsVjyqyCYzJnia40vh7p1sSLr7iQokkgzicKBHvNLxDlOrfTrmptLaa0FKQ1u68qoE7ihIaHnMAD+VGNJ4WcJO4bdrbpuOLY9yCw2jjBFd6G9pHRkW6QV+8fsSMRJxIntnnFSXtTpLgto3rIcKLW5okIzbntmQTgkZIx8CAJthEjN+F3Fu5eN0klSVTaXubrcltyLkuNpExMd6J3et6xzu0+kbyjwXX1H4xIj5UUvdYsSNreYd5Cqu2IGJmQBA7c/wAiA6ooELbZowSq2wJ+An2ih1+AtfkndNOU8wMigEKRClZmeduCeI7fOqum6lZuCC1oDPr8tAxEk4kAwMZjkfUZ65rXtG4FHKmd3K8SMfeHyznHvmNDozu9LQxcQJZjxJYMBEzgAg/Xu6Jnp2jsaW2Q9vy5bCsVLCOYDMT7Tn5gVeOotHlkO4CGIDd4nPb/AF+Nee9RveXbUK7OSsbp+0AcEmftEyswoipekdfvHazgzbG1UaAfUBIY/L5RPOIqW2Wkg9152F0lGC+WNwiYON0iIgnb8fskdxF/pHSQ0Pe1Fwb820tFVKBs5IUNuM5EwAO/NYS1qb2pvrdgrbDIV2scgPtdACZhoHJiCR7VqtJfPm7XKgQYJNvJM7xAzj4z+2Kc7pN6DVvwlpW9QXUEGJQXri2xDZ9BO0YkwPjxOefEnhaxatMyBrcI43qzM4EbpCncrA7eCJ9uKbSdeS1cAz9tQJuMZkD3EEAHH1jvT+ItWxuMLb7wAuPipE544PEfepiMFpdVZuoguae1ccINztIJkbivpC+WA0gAD8ea76bormmuXrFu35lsnfaZDbB2sM/pWaJHHBMjiqadT0pTzZK3mLFU0yApayR6/Nw85woHHNCurNYvNbG/YFZVLsD5jIwZixt79vpYEQpAhh9MvTUJpozp3e2lvT3Mbh5t5EurvUEj9YuQRMg9/wAF0zxGB6L+r1NpyCS1snar7htUiCXKw0mcyM96467a0NuzaNgm66KuQjeW43ZN31ArknAgg+80X01rpx0qm7bRDBcsLhUqxguqAyWAIgAlsfOal5DWNIx1nSkqnnXbrM6k7V8oEkQx9GBPfBkkk8miFyyyoRZYsv8A+PIUYMRbA2kZ+zz7cxWc/wDrllN1ldnlJdDK4ClogELu+0VB3HHdyOxolZ6zYYAbxPH2omP90ioyyfwaY4r5Fue3aLPp/K2yWuq2xTBgfogJIBA+IEg85ttd0lnZcRra3DAQ2mks3+A7lzxuK4/ZVy/4Xa+FuJaQ3Qoe3JSWJHpDe67QSA3t7YqTqnhzVXVAKJZVhLXJtbrZX1qZVpbgLtgiDzVfy9IevgF6tdQ3U88sCyhQRcC2wwJ9booyVEZUAGPcirf51bUDy74Yqyg+Xa3yGnaQq8nIUgTHfioOrdFvW7Svei6ZAuIXYW7ssALyXE2kn7PpAmR3yKtHoOn8tmUWRtcE21e9cuEQdwUvtCtHAKmBMkxFV2S4V7WpvEbLDrcAZt6XlIuWgCT+kUztWRtDSDBwJzWmu9T0pKhnXcIUBQSYnghZAycgHvQrpel0KMGt3rdmBctsGDhmUllUMfsblgy4yYzzWVsAQvcgkEjGAREEUdph1DeXOs6W2Q0Md0CdkcE9mIxPaKqdU1emvqJRGKyQLo5niGE+4GPfvFZzS2mKgse5bIwJ/d3q5e0gthXztDDgTEjvPHetfTMrXLKB2uKwtiB5ilx5asfTuAC7omZySJ7DFXtTqtXeVdt9GgKPMs3SVCiZL2mG5WyRuGCewqoLzTcFtXN3cYCbQSpIMqXGLkblPb4UR0fRBesnbZv6O8SSdlyR3iUJiDjAK5n2FZssE6bqt1NUrnUG9tU5tiQbi4CkD0qdp+9+GKNeJPEN6/aQ27OosqQx3KkqGgr6pSCBzIIw08iKo6ca60PL8y40wd/mKueDt2iQs/KfbsLOi1Wq3ze3Rxm5vzyI5Hb68UAYfrwb83UMbnpYNLOWV2ZWPmHPpPAERj3oBbuEOh+ztIk8md32o7itb4q641zTtbJA2uhKsWDsdpAYWWHphcGG79+ayyqSyjgSMjnJmffvWuL6Mc1GaTVay4wCs7MsAkfaj4iTI/GodE59OwtvAIOYBH2gBxxJxOZMVNbQ7tv0P49/9av2NL5EGBB+ED5zzHbHeKhFvs50+oBt8esKVLMcyZggk4JwK61PR2KbnChVGVOS3A2iICkzzziq2t05G0wYgQSPxH4n9tHtD0ovaZbhI87aBDlQkkjdPchSfSRBkjvVOCV8AlzRi4gJd0QJOxWAQEnGBKsDE/OcA0D69fFm/aCkni6wJBBYgATnIiRnPPFXOv8ARbunVrdxrMbd4KuCXIMFUCy26ZkED58VltVor3m7rysC+VJyDA7Ed4jFCEzbf7XKkFLCCQCwnE8kwBwD9flWnsXrl1Q6vggYAbGOPT3j615fYuQsHscxyRz3o9pOrWtgD2wxGJAXImcyhzmnYEpP1jrjNuc4ABwrZwDkmM57Yo1pb4XayqQICqAmSNvuciccD6V5rrb17KspWfcEH8DFH+keNb0Jae2bhwo2wCcQJUiDipjKqC3ULzO23aVWA+6Cw25/5gJByOYMVVbVtdQraYysLv3ENAgiZiVAEZwcAVF1zq4sObOy6pDSyF0dW7iGUxE+0jAiKk0Gt1WrYrpke0sAMwZUUSftGWG/v6R7e5mgCbRddRmt23hLRUEPzB3GMGIXkdvnii/+1FjTXdxu+Zxta2RPvkE+/wDvUA8TeFtUdSos2bhRbdq0sDEKsSSDCkmWOfvc09z8j+uaDNlmIHpF1ZEiYMwMfAn60IG4aPSePNOfuuACGClV9+Ay8n4mOe9N0TxAr62Fb9EASxaSQplciIUevcYwAB7Vn/8A7SdQRgPLn223LZ/6q9E8Lfk5t2LYZ1LXzG5vNYCf7mMQDHMSRSfQ12bNOi6GyJNqxLZLNbQsx9+M/Sg3W/D2luWj5dlLRGRtQZBj7WIj58RQrV/kq0iDf+dX1YtuAPl3LamfsqmyTHznFWNdozZa0Wv3LqQEbaihZEvucz6RGwQJExNS018goUdL0Z0UiwvKlTvUAcgmBJXPtEVSfw5LmdNpC/8AeZAzEx2DCP2dqNXb4AL70ElZDtiOABMjg9hJn3qpY8RIWdkBdRtDNbJdZycrG5j6fu+0xAmkk7S3JCTRaO5ZVlW3ZUYVtlq2uDyD6cGP3VW/+nDcBtUAE7tqqGMknJGf6FEdNc89ylm3qLcCS9y3sTZnjdDHIjIn6ZF/8zQfa3XcTuAz8WAQmYkE9oFPJX5EnDN/mzgQLlxAu4mLjAZziDgD5nk0rvTGusDcd2kAZdmPsYLE54yYyeKuHpjXUne23dtDC2yMIgZtyJ/xcSPhmY9CNso29Hz9m7vTfiDlZM4JHbnGaX+hQU3SCZQiVnAZj+4CPY+9NY6SymRG6RE4OD7nvn40eOlaTuthQYiLjOOOPUoIg/A+81B1Ai0ohS7MTA7COZ28VJXQI1fh9C24pb3SSQAe5JPMd6zGsize9aOtoMZdV9KjdH3eO0VV6z+ULUJfuJbFnapIyh9s/e95qrpPF+raQ1lrweQQtvmTMBoPyggj4d600yXZDzxfRu+lrZuLuRtwMkRnuB8h35+NTa3RAo/EAHB4MGffPEzWG6Boeom6W02hYPtJh1CiAc/rCPcDBqXV9N6zqdxa01trWQmVOTtO2TBI5JnimT0awLMXUABgNvj1ElPszyFz79p+R61YtuRO7kFiAIA94257d6x3hXwprbQU39ULYGRZUAkmZXcQQrCfugntNbXSa90UgHcTxuCBpkCIQy2DMmcCKhwtNlXWWlDELLL2IEHGIgT/AEPwoNqEkKSgaSoUsJkAGBn2I/Grt3xHccsosMdpO4hVHA5hiYMZ9Q9q76brfMYE2rggsZcLHG0ztPt7AZBpRFVmB8a9Yu22tqLVtrbCC1xAyyPuwOCOc5zg1h9RqcmLdtAf7peT7fbdu/7q9u690/UO/wChe0iSBDWgw4wWa6SDGewNC1sa91KXdLo7vtdcWiigk8KBu+m01ayWKM3i8mebdI8VeVIu2zcUKQpDAEHsSYIIqxqPGBuGFQrgbYKN9GLj7M9gO9egaXwnpD/adPtufZbylK2xHEKrxkd6st4O0CFSNNunkl3MTECCSJIJgnGKN8QWOR5lqPEWouhQYkZ5hWwBkcGu9Frtc91VS66yYCpO0TyAizI+ABr1O74R0IA/R2yRkYAAHIlgT/7pNQ3fFOj0w2hVCj0yEBSMb84Vj7xM/CKW32RWvyZbS+Ejo7lu9fvasFsBdMpQw2SrsGlQe4/nxmvF3hpLNwNYN0I/q23A24MP94gbue+cnmZPsF/qIvIh0jW8gMA4dAyHMKGHeDEY71m/FfQX1SW1stbUpMo4AEkAQpQZ4Pw4qcc3ex5YKHlds3Jkx+FdjUOO6/Va0r+CNWELC2tyDBW24LiCRJBiB8Oc8UI13Rrlpgt1fLYqG2s9uQDIyC0jg1rUzNJnrH5S/wCy3v8AD/1pWA/J/wDrrn/Db+VKlU8fjHyf9I2/h/8AWaj/AAp/Hdrvxd9uz/wz/HSpVm/S14WNL9nT/wDEH8K0XtfrP/2n9y0qVaITLVz9fa+Y/fcp7/2D/wAVP/6LdKlQxIp679anz/6xUvW/7Nc/4i/xrSpUAY/xL/ZU/wANv+Ghvgr9Ve+b/wDxGlSpfAGj8E/2n/0/xLQ5f7S/+K5/FTUqGP5NV0L/AMz5n+MV31Li581/hWlSqQ+4Rs/Yf51Drv1a/wBfdpUqllI8865/aa3XS/7OPl/MU9Kqy8Fj6ybSfrV/5v3V1qvtf83/AFNSpVmWAfEf6v6fzrHeF/7V/wAzfvalSq14S/Tef+X9T/Elc3/v/L/relSpAjqxwPmP3VJY/W/8z/8ATTUqQywO3yX+Kreg5+g/iNKlSKKb8D/A37qH2/8AzvmP4LdKlVMlFfTcD5p/DRm99q18z+5KVKq+wmAtV9v6j+KvOfyhf25v8Fv/AOMUqVNejfiP/9k=">
            <a:extLst>
              <a:ext uri="{FF2B5EF4-FFF2-40B4-BE49-F238E27FC236}">
                <a16:creationId xmlns:a16="http://schemas.microsoft.com/office/drawing/2014/main" id="{B7D79339-57EA-404E-8B78-C63E00849734}"/>
              </a:ext>
            </a:extLst>
          </p:cNvPr>
          <p:cNvSpPr>
            <a:spLocks noChangeAspect="1" noChangeArrowheads="1"/>
          </p:cNvSpPr>
          <p:nvPr/>
        </p:nvSpPr>
        <p:spPr bwMode="auto">
          <a:xfrm>
            <a:off x="155575" y="-808038"/>
            <a:ext cx="2705100" cy="168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36870" name="AutoShape 10" descr="http://www.athensminibus.com/eikones/nemea_site.jpg">
            <a:extLst>
              <a:ext uri="{FF2B5EF4-FFF2-40B4-BE49-F238E27FC236}">
                <a16:creationId xmlns:a16="http://schemas.microsoft.com/office/drawing/2014/main" id="{7A2161BE-7DEC-4A57-925F-4008863E9A56}"/>
              </a:ext>
            </a:extLst>
          </p:cNvPr>
          <p:cNvSpPr>
            <a:spLocks noChangeAspect="1" noChangeArrowheads="1"/>
          </p:cNvSpPr>
          <p:nvPr/>
        </p:nvSpPr>
        <p:spPr bwMode="auto">
          <a:xfrm>
            <a:off x="63500" y="-136525"/>
            <a:ext cx="38100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076" name="Picture 4" descr="Nemea1.jpg">
            <a:extLst>
              <a:ext uri="{FF2B5EF4-FFF2-40B4-BE49-F238E27FC236}">
                <a16:creationId xmlns:a16="http://schemas.microsoft.com/office/drawing/2014/main" id="{431F2333-4BDE-478A-836C-5A4A18E97F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07" y="3986282"/>
            <a:ext cx="4367804" cy="272911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emea Ancient Stadium with the starting line in the foreground, built ca. 330 - 300 BC, Ancient Nemea, Greece (14114674713).jpg">
            <a:extLst>
              <a:ext uri="{FF2B5EF4-FFF2-40B4-BE49-F238E27FC236}">
                <a16:creationId xmlns:a16="http://schemas.microsoft.com/office/drawing/2014/main" id="{51310C2A-F1C1-429E-997D-C4501689AF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07" y="1130446"/>
            <a:ext cx="4367804" cy="289367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Nemea - Temple of Zeus2.jpg">
            <a:extLst>
              <a:ext uri="{FF2B5EF4-FFF2-40B4-BE49-F238E27FC236}">
                <a16:creationId xmlns:a16="http://schemas.microsoft.com/office/drawing/2014/main" id="{651CB5C2-8756-4314-8F04-CE13CDAA8C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2518" y="163695"/>
            <a:ext cx="4367804" cy="65517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C8733-BA1C-4F6F-A452-23CBF61489FB}"/>
              </a:ext>
            </a:extLst>
          </p:cNvPr>
          <p:cNvSpPr>
            <a:spLocks noGrp="1"/>
          </p:cNvSpPr>
          <p:nvPr>
            <p:ph type="title"/>
          </p:nvPr>
        </p:nvSpPr>
        <p:spPr>
          <a:xfrm>
            <a:off x="0" y="365126"/>
            <a:ext cx="9144000" cy="1325563"/>
          </a:xfrm>
        </p:spPr>
        <p:txBody>
          <a:bodyPr>
            <a:normAutofit fontScale="90000"/>
          </a:bodyPr>
          <a:lstStyle/>
          <a:p>
            <a:pPr algn="ctr"/>
            <a:br>
              <a:rPr lang="en-US" sz="800" b="1" dirty="0">
                <a:solidFill>
                  <a:schemeClr val="accent4">
                    <a:lumMod val="20000"/>
                    <a:lumOff val="80000"/>
                  </a:schemeClr>
                </a:solidFill>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4th Slide: Attic amphora showing Heracles and the lion of Nemea, 6th Century BC , black-figure pottery, Portland Museum</a:t>
            </a:r>
            <a:br>
              <a:rPr lang="en-US" sz="2000" b="1"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Lekythos showing </a:t>
            </a:r>
            <a:r>
              <a:rPr lang="en-US" sz="2000" b="1" dirty="0" err="1">
                <a:solidFill>
                  <a:schemeClr val="accent4">
                    <a:lumMod val="20000"/>
                    <a:lumOff val="80000"/>
                  </a:schemeClr>
                </a:solidFill>
                <a:latin typeface="Papyrus" panose="03070502060502030205" pitchFamily="66" charset="0"/>
              </a:rPr>
              <a:t>Hercles</a:t>
            </a:r>
            <a:r>
              <a:rPr lang="en-US" sz="2000" b="1" dirty="0">
                <a:solidFill>
                  <a:schemeClr val="accent4">
                    <a:lumMod val="20000"/>
                    <a:lumOff val="80000"/>
                  </a:schemeClr>
                </a:solidFill>
                <a:latin typeface="Papyrus" panose="03070502060502030205" pitchFamily="66" charset="0"/>
              </a:rPr>
              <a:t> and the Lion of Nemea, c.540 BC , black-figure </a:t>
            </a:r>
            <a:r>
              <a:rPr lang="en-US" sz="2000" b="1" dirty="0" err="1">
                <a:solidFill>
                  <a:schemeClr val="accent4">
                    <a:lumMod val="20000"/>
                    <a:lumOff val="80000"/>
                  </a:schemeClr>
                </a:solidFill>
                <a:latin typeface="Papyrus" panose="03070502060502030205" pitchFamily="66" charset="0"/>
              </a:rPr>
              <a:t>Boetian</a:t>
            </a:r>
            <a:r>
              <a:rPr lang="en-US" sz="2000" b="1" dirty="0">
                <a:solidFill>
                  <a:schemeClr val="accent4">
                    <a:lumMod val="20000"/>
                    <a:lumOff val="80000"/>
                  </a:schemeClr>
                </a:solidFill>
                <a:latin typeface="Papyrus" panose="03070502060502030205" pitchFamily="66" charset="0"/>
              </a:rPr>
              <a:t> pottery, the Louvre, Paris, France</a:t>
            </a: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endParaRPr lang="en-US" sz="2000" b="1" dirty="0">
              <a:latin typeface="Papyrus" panose="03070502060502030205" pitchFamily="66" charset="0"/>
            </a:endParaRPr>
          </a:p>
        </p:txBody>
      </p:sp>
      <p:pic>
        <p:nvPicPr>
          <p:cNvPr id="1028" name="Picture 4" descr="ÎÏÎ¿ÏÎ­Î»ÎµÏÎ¼Î± ÎµÎ¹ÎºÏÎ½Î±Ï Î³Î¹Î± The Lion of Nemea">
            <a:extLst>
              <a:ext uri="{FF2B5EF4-FFF2-40B4-BE49-F238E27FC236}">
                <a16:creationId xmlns:a16="http://schemas.microsoft.com/office/drawing/2014/main" id="{B017C203-ED4E-4DB9-9D32-3E8D14BD06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813" y="1309186"/>
            <a:ext cx="4144338" cy="541951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File:Herakles lion Louvre CA1340.jpg">
            <a:extLst>
              <a:ext uri="{FF2B5EF4-FFF2-40B4-BE49-F238E27FC236}">
                <a16:creationId xmlns:a16="http://schemas.microsoft.com/office/drawing/2014/main" id="{C58B1408-BF1F-465F-9A5B-980DF149A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851" y="1309186"/>
            <a:ext cx="3486336" cy="5424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6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10E3FE34-9148-40C1-AD22-93925951DF98}"/>
              </a:ext>
            </a:extLst>
          </p:cNvPr>
          <p:cNvSpPr>
            <a:spLocks noGrp="1"/>
          </p:cNvSpPr>
          <p:nvPr>
            <p:ph type="title"/>
          </p:nvPr>
        </p:nvSpPr>
        <p:spPr/>
        <p:txBody>
          <a:bodyPr>
            <a:normAutofit fontScale="90000"/>
          </a:bodyPr>
          <a:lstStyle/>
          <a:p>
            <a:pPr algn="ctr"/>
            <a:br>
              <a:rPr lang="en-US" altLang="en-US" sz="2000" b="1" dirty="0"/>
            </a:br>
            <a:br>
              <a:rPr lang="en-US" altLang="en-US" sz="2000" b="1" dirty="0"/>
            </a:br>
            <a:br>
              <a:rPr lang="en-US" altLang="en-US" sz="2000" b="1" dirty="0"/>
            </a:br>
            <a:br>
              <a:rPr lang="en-US" altLang="en-US" sz="2000" b="1" dirty="0">
                <a:latin typeface="Papyrus" panose="03070502060502030205" pitchFamily="66" charset="0"/>
              </a:rPr>
            </a:br>
            <a:r>
              <a:rPr lang="en-US" altLang="en-US" sz="2000" b="1" dirty="0">
                <a:solidFill>
                  <a:schemeClr val="accent2">
                    <a:lumMod val="20000"/>
                    <a:lumOff val="80000"/>
                  </a:schemeClr>
                </a:solidFill>
                <a:latin typeface="Papyrus" panose="03070502060502030205" pitchFamily="66" charset="0"/>
              </a:rPr>
              <a:t>"I seized him by the scruff of his iron neck, having thrown my bow to the ground with my broidered quiver. Then I throttled him mightily with my stout hands, reaching round from behind lest he lacerate my flesh with his claws." </a:t>
            </a:r>
            <a:r>
              <a:rPr lang="en-US" altLang="en-US" sz="2000" b="1" i="1" dirty="0">
                <a:solidFill>
                  <a:schemeClr val="accent2">
                    <a:lumMod val="20000"/>
                    <a:lumOff val="80000"/>
                  </a:schemeClr>
                </a:solidFill>
                <a:latin typeface="Papyrus" panose="03070502060502030205" pitchFamily="66" charset="0"/>
              </a:rPr>
              <a:t>- Theocritus, Idylls 25.150 </a:t>
            </a:r>
            <a:br>
              <a:rPr lang="en-US" altLang="en-US" sz="2000" b="1" i="1" dirty="0">
                <a:solidFill>
                  <a:schemeClr val="accent2">
                    <a:lumMod val="20000"/>
                    <a:lumOff val="80000"/>
                  </a:schemeClr>
                </a:solidFill>
                <a:latin typeface="Papyrus" panose="03070502060502030205" pitchFamily="66" charset="0"/>
              </a:rPr>
            </a:br>
            <a:r>
              <a:rPr lang="en-US" altLang="en-US" sz="2000" b="1" dirty="0">
                <a:solidFill>
                  <a:schemeClr val="accent2">
                    <a:lumMod val="20000"/>
                    <a:lumOff val="80000"/>
                  </a:schemeClr>
                </a:solidFill>
                <a:latin typeface="Papyrus" panose="03070502060502030205" pitchFamily="66" charset="0"/>
              </a:rPr>
              <a:t>5th Slide: Kylix cup with Heracles and the Nemean Lion, c. 560-530 BC, by the Little Masters, Attic black-figure vase,   Middlebury College Museum of Art, Middlebury, VT, USA </a:t>
            </a:r>
            <a:br>
              <a:rPr lang="en-US" altLang="en-US" sz="2000" b="1" i="1" dirty="0">
                <a:latin typeface="Papyrus" panose="03070502060502030205" pitchFamily="66" charset="0"/>
              </a:rPr>
            </a:br>
            <a:endParaRPr lang="en-US" altLang="en-US" sz="2000" b="1" dirty="0">
              <a:latin typeface="Papyrus" panose="03070502060502030205" pitchFamily="66" charset="0"/>
            </a:endParaRPr>
          </a:p>
        </p:txBody>
      </p:sp>
      <p:pic>
        <p:nvPicPr>
          <p:cNvPr id="5122" name="Picture 2" descr="Band cup with Herakles and the Nemean Lion, by the Little Masters, Greek, Attic, c. 560-530 BC, terracotta - Middlebury College Museum of Art - Middlebury, VT - DSC07971.jpg">
            <a:extLst>
              <a:ext uri="{FF2B5EF4-FFF2-40B4-BE49-F238E27FC236}">
                <a16:creationId xmlns:a16="http://schemas.microsoft.com/office/drawing/2014/main" id="{6DF74988-A9C0-4CC1-9F7E-CBFB7651D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185" y="2414726"/>
            <a:ext cx="7155629" cy="42821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CC9A4"/>
        </a:solidFill>
        <a:effectLst/>
      </p:bgPr>
    </p:bg>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3ADDE444-78B2-40EA-96F2-A6DAD13191E7}"/>
              </a:ext>
            </a:extLst>
          </p:cNvPr>
          <p:cNvSpPr>
            <a:spLocks noGrp="1"/>
          </p:cNvSpPr>
          <p:nvPr>
            <p:ph type="title"/>
          </p:nvPr>
        </p:nvSpPr>
        <p:spPr>
          <a:xfrm>
            <a:off x="0" y="365126"/>
            <a:ext cx="9144000" cy="1325563"/>
          </a:xfrm>
        </p:spPr>
        <p:txBody>
          <a:bodyPr>
            <a:normAutofit fontScale="90000"/>
          </a:bodyPr>
          <a:lstStyle/>
          <a:p>
            <a:pPr algn="ctr"/>
            <a:r>
              <a:rPr lang="en-US" altLang="en-US" sz="2200" b="1" dirty="0">
                <a:solidFill>
                  <a:schemeClr val="accent4">
                    <a:lumMod val="50000"/>
                  </a:schemeClr>
                </a:solidFill>
                <a:latin typeface="Papyrus" panose="03070502060502030205" pitchFamily="66" charset="0"/>
              </a:rPr>
              <a:t>6th Slide: Heracles fighting the Nemean Lion</a:t>
            </a:r>
            <a:r>
              <a:rPr lang="en-US" altLang="en-US" sz="2200" dirty="0">
                <a:solidFill>
                  <a:schemeClr val="accent4">
                    <a:lumMod val="50000"/>
                  </a:schemeClr>
                </a:solidFill>
                <a:latin typeface="Papyrus" panose="03070502060502030205" pitchFamily="66" charset="0"/>
              </a:rPr>
              <a:t>. </a:t>
            </a:r>
            <a:br>
              <a:rPr lang="en-US" altLang="en-US" sz="2200" dirty="0">
                <a:solidFill>
                  <a:schemeClr val="accent4">
                    <a:lumMod val="50000"/>
                  </a:schemeClr>
                </a:solidFill>
                <a:latin typeface="Papyrus" panose="03070502060502030205" pitchFamily="66" charset="0"/>
              </a:rPr>
            </a:br>
            <a:r>
              <a:rPr lang="en-US" altLang="en-US" sz="2200" i="1" dirty="0">
                <a:solidFill>
                  <a:schemeClr val="accent4">
                    <a:lumMod val="50000"/>
                  </a:schemeClr>
                </a:solidFill>
                <a:latin typeface="Papyrus" panose="03070502060502030205" pitchFamily="66" charset="0"/>
              </a:rPr>
              <a:t>The Twelve </a:t>
            </a:r>
            <a:r>
              <a:rPr lang="en-US" altLang="en-US" sz="2200" dirty="0" err="1">
                <a:solidFill>
                  <a:schemeClr val="accent4">
                    <a:lumMod val="50000"/>
                  </a:schemeClr>
                </a:solidFill>
                <a:latin typeface="Papyrus" panose="03070502060502030205" pitchFamily="66" charset="0"/>
              </a:rPr>
              <a:t>Labours</a:t>
            </a:r>
            <a:r>
              <a:rPr lang="en-US" altLang="en-US" sz="2200" dirty="0">
                <a:solidFill>
                  <a:schemeClr val="accent4">
                    <a:lumMod val="50000"/>
                  </a:schemeClr>
                </a:solidFill>
                <a:latin typeface="Papyrus" panose="03070502060502030205" pitchFamily="66" charset="0"/>
              </a:rPr>
              <a:t>  of Heracles, 201 to 250 AD, detail of a Roman floor mosaic from </a:t>
            </a:r>
            <a:r>
              <a:rPr lang="en-US" altLang="en-US" sz="2200" dirty="0" err="1">
                <a:solidFill>
                  <a:schemeClr val="accent4">
                    <a:lumMod val="50000"/>
                  </a:schemeClr>
                </a:solidFill>
                <a:latin typeface="Papyrus" panose="03070502060502030205" pitchFamily="66" charset="0"/>
              </a:rPr>
              <a:t>Llíria</a:t>
            </a:r>
            <a:r>
              <a:rPr lang="en-US" altLang="en-US" sz="2200" dirty="0">
                <a:solidFill>
                  <a:schemeClr val="accent4">
                    <a:lumMod val="50000"/>
                  </a:schemeClr>
                </a:solidFill>
                <a:latin typeface="Papyrus" panose="03070502060502030205" pitchFamily="66" charset="0"/>
              </a:rPr>
              <a:t>, Valencia, Spain, National Archaeological Museum of Spain</a:t>
            </a:r>
            <a:br>
              <a:rPr lang="en-US" altLang="en-US" sz="2000" dirty="0">
                <a:solidFill>
                  <a:schemeClr val="accent4">
                    <a:lumMod val="50000"/>
                  </a:schemeClr>
                </a:solidFill>
                <a:latin typeface="Papyrus" panose="03070502060502030205" pitchFamily="66" charset="0"/>
              </a:rPr>
            </a:br>
            <a:br>
              <a:rPr lang="en-US" altLang="en-US" sz="2000" dirty="0"/>
            </a:br>
            <a:endParaRPr lang="en-US" altLang="en-US" sz="2000" b="1" dirty="0"/>
          </a:p>
        </p:txBody>
      </p:sp>
      <p:sp>
        <p:nvSpPr>
          <p:cNvPr id="38915" name="AutoShape 4" descr="File:Mosaico Trabajos Hércules (M.A.N. Madrid) 01.jpg">
            <a:extLst>
              <a:ext uri="{FF2B5EF4-FFF2-40B4-BE49-F238E27FC236}">
                <a16:creationId xmlns:a16="http://schemas.microsoft.com/office/drawing/2014/main" id="{F2832A46-43FE-4B91-AC87-27CF0D56D84B}"/>
              </a:ext>
            </a:extLst>
          </p:cNvPr>
          <p:cNvSpPr>
            <a:spLocks noChangeAspect="1" noChangeArrowheads="1"/>
          </p:cNvSpPr>
          <p:nvPr/>
        </p:nvSpPr>
        <p:spPr bwMode="auto">
          <a:xfrm>
            <a:off x="155575" y="-2735263"/>
            <a:ext cx="7153275" cy="570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8916" name="Picture 6" descr="File:Mosaico Trabajos Hércules (M.A.N. Madrid) 01.jpg">
            <a:extLst>
              <a:ext uri="{FF2B5EF4-FFF2-40B4-BE49-F238E27FC236}">
                <a16:creationId xmlns:a16="http://schemas.microsoft.com/office/drawing/2014/main" id="{51D16E72-120A-4D28-8ED7-4D016FF694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51611"/>
            <a:ext cx="6702425" cy="534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Museo ArqueolÃ³gico Nacional - 38315BIS - Mosaico de los trabajos de HÃ©rcules 01.jpg">
            <a:extLst>
              <a:ext uri="{FF2B5EF4-FFF2-40B4-BE49-F238E27FC236}">
                <a16:creationId xmlns:a16="http://schemas.microsoft.com/office/drawing/2014/main" id="{BB77A068-30FF-4358-8CDF-988AB531F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704442"/>
            <a:ext cx="2534359" cy="38110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63645-876B-4E65-9608-CA7FA3404E81}"/>
              </a:ext>
            </a:extLst>
          </p:cNvPr>
          <p:cNvSpPr>
            <a:spLocks noGrp="1"/>
          </p:cNvSpPr>
          <p:nvPr>
            <p:ph type="title"/>
          </p:nvPr>
        </p:nvSpPr>
        <p:spPr>
          <a:xfrm>
            <a:off x="4986778" y="365126"/>
            <a:ext cx="3969183" cy="1325563"/>
          </a:xfrm>
        </p:spPr>
        <p:txBody>
          <a:bodyPr>
            <a:normAutofit fontScale="90000"/>
          </a:bodyPr>
          <a:lstStyle/>
          <a:p>
            <a:pPr algn="ctr"/>
            <a:br>
              <a:rPr lang="en-US" sz="2400" b="1" dirty="0">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br>
              <a:rPr lang="en-US" sz="8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7th Slide: Roman copy of Heracles and the Lion of Nemea, a 1</a:t>
            </a:r>
            <a:r>
              <a:rPr lang="en-US" sz="2400" b="1" baseline="30000" dirty="0">
                <a:solidFill>
                  <a:schemeClr val="accent4">
                    <a:lumMod val="20000"/>
                    <a:lumOff val="80000"/>
                  </a:schemeClr>
                </a:solidFill>
                <a:latin typeface="Papyrus" panose="03070502060502030205" pitchFamily="66" charset="0"/>
              </a:rPr>
              <a:t>st</a:t>
            </a:r>
            <a:r>
              <a:rPr lang="en-US" sz="2400" b="1" dirty="0">
                <a:solidFill>
                  <a:schemeClr val="accent4">
                    <a:lumMod val="20000"/>
                    <a:lumOff val="80000"/>
                  </a:schemeClr>
                </a:solidFill>
                <a:latin typeface="Papyrus" panose="03070502060502030205" pitchFamily="66" charset="0"/>
              </a:rPr>
              <a:t> to 2</a:t>
            </a:r>
            <a:r>
              <a:rPr lang="en-US" sz="2400" b="1" baseline="30000" dirty="0">
                <a:solidFill>
                  <a:schemeClr val="accent4">
                    <a:lumMod val="20000"/>
                    <a:lumOff val="80000"/>
                  </a:schemeClr>
                </a:solidFill>
                <a:latin typeface="Papyrus" panose="03070502060502030205" pitchFamily="66" charset="0"/>
              </a:rPr>
              <a:t>nd</a:t>
            </a:r>
            <a:r>
              <a:rPr lang="en-US" sz="2400" b="1" dirty="0">
                <a:solidFill>
                  <a:schemeClr val="accent4">
                    <a:lumMod val="20000"/>
                    <a:lumOff val="80000"/>
                  </a:schemeClr>
                </a:solidFill>
                <a:latin typeface="Papyrus" panose="03070502060502030205" pitchFamily="66" charset="0"/>
              </a:rPr>
              <a:t> century Roman copy </a:t>
            </a:r>
            <a:r>
              <a:rPr lang="en-US" sz="2400" b="1" dirty="0" err="1">
                <a:solidFill>
                  <a:schemeClr val="accent4">
                    <a:lumMod val="20000"/>
                    <a:lumOff val="80000"/>
                  </a:schemeClr>
                </a:solidFill>
                <a:latin typeface="Papyrus" panose="03070502060502030205" pitchFamily="66" charset="0"/>
              </a:rPr>
              <a:t>ofan</a:t>
            </a:r>
            <a:r>
              <a:rPr lang="en-US" sz="2400" b="1" dirty="0">
                <a:solidFill>
                  <a:schemeClr val="accent4">
                    <a:lumMod val="20000"/>
                    <a:lumOff val="80000"/>
                  </a:schemeClr>
                </a:solidFill>
                <a:latin typeface="Papyrus" panose="03070502060502030205" pitchFamily="66" charset="0"/>
              </a:rPr>
              <a:t> original 4</a:t>
            </a:r>
            <a:r>
              <a:rPr lang="en-US" sz="2400" b="1" baseline="30000" dirty="0">
                <a:solidFill>
                  <a:schemeClr val="accent4">
                    <a:lumMod val="20000"/>
                    <a:lumOff val="80000"/>
                  </a:schemeClr>
                </a:solidFill>
                <a:latin typeface="Papyrus" panose="03070502060502030205" pitchFamily="66" charset="0"/>
              </a:rPr>
              <a:t>th</a:t>
            </a:r>
            <a:r>
              <a:rPr lang="en-US" sz="2400" b="1" dirty="0">
                <a:solidFill>
                  <a:schemeClr val="accent4">
                    <a:lumMod val="20000"/>
                    <a:lumOff val="80000"/>
                  </a:schemeClr>
                </a:solidFill>
                <a:latin typeface="Papyrus" panose="03070502060502030205" pitchFamily="66" charset="0"/>
              </a:rPr>
              <a:t> century BC statue by Lysippus, Hermitage Museum, St. Petersburg</a:t>
            </a:r>
          </a:p>
        </p:txBody>
      </p:sp>
      <p:pic>
        <p:nvPicPr>
          <p:cNvPr id="1028" name="Picture 4" descr="Î£ÏÎµÏÎ¹ÎºÎ® ÎµÎ¹ÎºÏÎ½Î±">
            <a:extLst>
              <a:ext uri="{FF2B5EF4-FFF2-40B4-BE49-F238E27FC236}">
                <a16:creationId xmlns:a16="http://schemas.microsoft.com/office/drawing/2014/main" id="{129D8CCE-2783-4160-9782-282E5AF60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7240" y="2415297"/>
            <a:ext cx="3228257" cy="424796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ile:Heracles Slaying the Lion of Nemea-2-Hermitage.jpg">
            <a:extLst>
              <a:ext uri="{FF2B5EF4-FFF2-40B4-BE49-F238E27FC236}">
                <a16:creationId xmlns:a16="http://schemas.microsoft.com/office/drawing/2014/main" id="{5DA55FA0-C245-4BA0-BC4D-2B73732B0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041" y="264946"/>
            <a:ext cx="4798737" cy="639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191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86FE82-F784-4229-AEA9-29C289A412F2}"/>
              </a:ext>
            </a:extLst>
          </p:cNvPr>
          <p:cNvPicPr>
            <a:picLocks noChangeAspect="1"/>
          </p:cNvPicPr>
          <p:nvPr/>
        </p:nvPicPr>
        <p:blipFill>
          <a:blip r:embed="rId2"/>
          <a:stretch>
            <a:fillRect/>
          </a:stretch>
        </p:blipFill>
        <p:spPr>
          <a:xfrm>
            <a:off x="1000125" y="1027907"/>
            <a:ext cx="7143750" cy="5705475"/>
          </a:xfrm>
          <a:prstGeom prst="rect">
            <a:avLst/>
          </a:prstGeom>
        </p:spPr>
      </p:pic>
      <p:sp>
        <p:nvSpPr>
          <p:cNvPr id="7" name="Title 6">
            <a:extLst>
              <a:ext uri="{FF2B5EF4-FFF2-40B4-BE49-F238E27FC236}">
                <a16:creationId xmlns:a16="http://schemas.microsoft.com/office/drawing/2014/main" id="{83B966CC-298B-46C7-AA45-6E5D56E8D32E}"/>
              </a:ext>
            </a:extLst>
          </p:cNvPr>
          <p:cNvSpPr>
            <a:spLocks noGrp="1"/>
          </p:cNvSpPr>
          <p:nvPr>
            <p:ph type="title"/>
          </p:nvPr>
        </p:nvSpPr>
        <p:spPr>
          <a:xfrm>
            <a:off x="0" y="365126"/>
            <a:ext cx="9144000" cy="1325563"/>
          </a:xfrm>
        </p:spPr>
        <p:txBody>
          <a:bodyPr>
            <a:normAutofit fontScale="90000"/>
          </a:bodyPr>
          <a:lstStyle/>
          <a:p>
            <a:pPr algn="ctr"/>
            <a:br>
              <a:rPr lang="en-US" sz="800" b="1" dirty="0">
                <a:solidFill>
                  <a:schemeClr val="bg2">
                    <a:lumMod val="90000"/>
                  </a:schemeClr>
                </a:solidFill>
                <a:latin typeface="Papyrus" panose="03070502060502030205" pitchFamily="66" charset="0"/>
              </a:rPr>
            </a:br>
            <a:br>
              <a:rPr lang="en-US" sz="800" b="1" dirty="0">
                <a:solidFill>
                  <a:schemeClr val="bg2">
                    <a:lumMod val="90000"/>
                  </a:schemeClr>
                </a:solidFill>
                <a:latin typeface="Papyrus" panose="03070502060502030205" pitchFamily="66" charset="0"/>
              </a:rPr>
            </a:br>
            <a:br>
              <a:rPr lang="en-US" sz="800" b="1" dirty="0">
                <a:solidFill>
                  <a:schemeClr val="bg2">
                    <a:lumMod val="90000"/>
                  </a:schemeClr>
                </a:solidFill>
                <a:latin typeface="Papyrus" panose="03070502060502030205" pitchFamily="66" charset="0"/>
              </a:rPr>
            </a:br>
            <a:r>
              <a:rPr lang="en-US" sz="2200" b="1" dirty="0">
                <a:solidFill>
                  <a:schemeClr val="bg2">
                    <a:lumMod val="90000"/>
                  </a:schemeClr>
                </a:solidFill>
                <a:latin typeface="Papyrus" panose="03070502060502030205" pitchFamily="66" charset="0"/>
              </a:rPr>
              <a:t>8th Slide: Heracles and the Lion of Nemea, 6</a:t>
            </a:r>
            <a:r>
              <a:rPr lang="en-US" sz="2200" b="1" baseline="30000" dirty="0">
                <a:solidFill>
                  <a:schemeClr val="bg2">
                    <a:lumMod val="90000"/>
                  </a:schemeClr>
                </a:solidFill>
                <a:latin typeface="Papyrus" panose="03070502060502030205" pitchFamily="66" charset="0"/>
              </a:rPr>
              <a:t>th</a:t>
            </a:r>
            <a:r>
              <a:rPr lang="en-US" sz="2200" b="1" dirty="0">
                <a:solidFill>
                  <a:schemeClr val="bg2">
                    <a:lumMod val="90000"/>
                  </a:schemeClr>
                </a:solidFill>
                <a:latin typeface="Papyrus" panose="03070502060502030205" pitchFamily="66" charset="0"/>
              </a:rPr>
              <a:t>century Byzantine silver plate, 60 cm in diameter, National Library of France</a:t>
            </a:r>
            <a:br>
              <a:rPr lang="en-US" sz="2000" b="1" dirty="0">
                <a:solidFill>
                  <a:schemeClr val="bg2">
                    <a:lumMod val="90000"/>
                  </a:schemeClr>
                </a:solidFill>
                <a:latin typeface="Papyrus" panose="03070502060502030205" pitchFamily="66" charset="0"/>
              </a:rPr>
            </a:br>
            <a:br>
              <a:rPr lang="en-US" dirty="0">
                <a:solidFill>
                  <a:schemeClr val="bg2">
                    <a:lumMod val="90000"/>
                  </a:schemeClr>
                </a:solidFill>
              </a:rPr>
            </a:br>
            <a:endParaRPr lang="en-US" dirty="0">
              <a:solidFill>
                <a:schemeClr val="bg2">
                  <a:lumMod val="90000"/>
                </a:schemeClr>
              </a:solidFill>
            </a:endParaRPr>
          </a:p>
        </p:txBody>
      </p:sp>
    </p:spTree>
    <p:extLst>
      <p:ext uri="{BB962C8B-B14F-4D97-AF65-F5344CB8AC3E}">
        <p14:creationId xmlns:p14="http://schemas.microsoft.com/office/powerpoint/2010/main" val="2428100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CC9A4"/>
        </a:solidFill>
        <a:effectLst/>
      </p:bgPr>
    </p:bg>
    <p:spTree>
      <p:nvGrpSpPr>
        <p:cNvPr id="1" name=""/>
        <p:cNvGrpSpPr/>
        <p:nvPr/>
      </p:nvGrpSpPr>
      <p:grpSpPr>
        <a:xfrm>
          <a:off x="0" y="0"/>
          <a:ext cx="0" cy="0"/>
          <a:chOff x="0" y="0"/>
          <a:chExt cx="0" cy="0"/>
        </a:xfrm>
      </p:grpSpPr>
      <p:pic>
        <p:nvPicPr>
          <p:cNvPr id="3074" name="Picture 2" descr="ÎÏÎ¿ÏÎ­Î»ÎµÏÎ¼Î± ÎµÎ¹ÎºÏÎ½Î±Ï Î³Î¹Î± Hercules and the Lion of Nemea Silver Plate">
            <a:extLst>
              <a:ext uri="{FF2B5EF4-FFF2-40B4-BE49-F238E27FC236}">
                <a16:creationId xmlns:a16="http://schemas.microsoft.com/office/drawing/2014/main" id="{290A0D70-213D-44AB-980A-EEC2CC3FC3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29" b="13244"/>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613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9380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3F38D-A52E-41D2-A553-21FEFBA1A20F}"/>
              </a:ext>
            </a:extLst>
          </p:cNvPr>
          <p:cNvSpPr>
            <a:spLocks noGrp="1"/>
          </p:cNvSpPr>
          <p:nvPr>
            <p:ph type="title"/>
          </p:nvPr>
        </p:nvSpPr>
        <p:spPr>
          <a:xfrm>
            <a:off x="6747028" y="365126"/>
            <a:ext cx="2132862"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10th Slide: Cameo with Heracles and the Nemean Lion within a Garland, Date: ca. 1220–40, South Italian, Sardonyx with modern gold frame, 4.2 x 3.6 x 0.8cm, the MET, NY</a:t>
            </a:r>
          </a:p>
        </p:txBody>
      </p:sp>
      <p:pic>
        <p:nvPicPr>
          <p:cNvPr id="15362" name="Picture 2" descr="Cameo with Hercules and the Nemean Lion within a Garland, &#10;    ,Lapidary Work-Sardonyx">
            <a:extLst>
              <a:ext uri="{FF2B5EF4-FFF2-40B4-BE49-F238E27FC236}">
                <a16:creationId xmlns:a16="http://schemas.microsoft.com/office/drawing/2014/main" id="{1D4C4A54-7526-42D3-8191-348455ACA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110" y="231929"/>
            <a:ext cx="6394142" cy="6394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525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31E0C"/>
        </a:solidFill>
        <a:effectLst/>
      </p:bgPr>
    </p:bg>
    <p:spTree>
      <p:nvGrpSpPr>
        <p:cNvPr id="1" name=""/>
        <p:cNvGrpSpPr/>
        <p:nvPr/>
      </p:nvGrpSpPr>
      <p:grpSpPr>
        <a:xfrm>
          <a:off x="0" y="0"/>
          <a:ext cx="0" cy="0"/>
          <a:chOff x="0" y="0"/>
          <a:chExt cx="0" cy="0"/>
        </a:xfrm>
      </p:grpSpPr>
      <p:pic>
        <p:nvPicPr>
          <p:cNvPr id="13314" name="Picture 2" descr="Hercule-KBR-ms9254-f79-detail.jpg">
            <a:extLst>
              <a:ext uri="{FF2B5EF4-FFF2-40B4-BE49-F238E27FC236}">
                <a16:creationId xmlns:a16="http://schemas.microsoft.com/office/drawing/2014/main" id="{95227261-20C0-4D6F-9AA7-A8372E5D5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133" y="182563"/>
            <a:ext cx="6324540" cy="6492874"/>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Hercule-KBR-ms9254-f79.jpg">
            <a:extLst>
              <a:ext uri="{FF2B5EF4-FFF2-40B4-BE49-F238E27FC236}">
                <a16:creationId xmlns:a16="http://schemas.microsoft.com/office/drawing/2014/main" id="{F9666F15-9252-4E1B-BD4E-0505BC435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986" y="3146563"/>
            <a:ext cx="2433453" cy="35288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E6B66D3-5564-4EA4-BF14-31EA4C914F04}"/>
              </a:ext>
            </a:extLst>
          </p:cNvPr>
          <p:cNvSpPr>
            <a:spLocks noGrp="1"/>
          </p:cNvSpPr>
          <p:nvPr>
            <p:ph type="title"/>
          </p:nvPr>
        </p:nvSpPr>
        <p:spPr>
          <a:xfrm>
            <a:off x="6491673" y="365126"/>
            <a:ext cx="2652327" cy="1325563"/>
          </a:xfrm>
        </p:spPr>
        <p:txBody>
          <a:bodyPr>
            <a:normAutofit fontScale="90000"/>
          </a:bodyPr>
          <a:lstStyle/>
          <a:p>
            <a:pPr algn="ctr"/>
            <a:br>
              <a:rPr lang="fr-FR" sz="2000" b="1" dirty="0">
                <a:latin typeface="Papyrus" panose="03070502060502030205" pitchFamily="66" charset="0"/>
              </a:rPr>
            </a:br>
            <a:br>
              <a:rPr lang="fr-FR" sz="2000" b="1" dirty="0">
                <a:latin typeface="Papyrus" panose="03070502060502030205" pitchFamily="66" charset="0"/>
              </a:rPr>
            </a:br>
            <a:br>
              <a:rPr lang="fr-FR" sz="2000" b="1" dirty="0">
                <a:latin typeface="Papyrus" panose="03070502060502030205" pitchFamily="66" charset="0"/>
              </a:rPr>
            </a:br>
            <a:br>
              <a:rPr lang="fr-FR" sz="2000" b="1" dirty="0">
                <a:latin typeface="Papyrus" panose="03070502060502030205" pitchFamily="66" charset="0"/>
              </a:rPr>
            </a:br>
            <a:br>
              <a:rPr lang="fr-FR" sz="2000" b="1" dirty="0">
                <a:latin typeface="Papyrus" panose="03070502060502030205" pitchFamily="66" charset="0"/>
              </a:rPr>
            </a:br>
            <a:br>
              <a:rPr lang="fr-FR" sz="800" b="1" dirty="0">
                <a:latin typeface="Papyrus" panose="03070502060502030205" pitchFamily="66" charset="0"/>
              </a:rPr>
            </a:br>
            <a:br>
              <a:rPr lang="fr-FR" sz="800" b="1" dirty="0">
                <a:latin typeface="Papyrus" panose="03070502060502030205" pitchFamily="66" charset="0"/>
              </a:rPr>
            </a:br>
            <a:r>
              <a:rPr lang="fr-FR" sz="2200" b="1" dirty="0">
                <a:solidFill>
                  <a:schemeClr val="accent6">
                    <a:lumMod val="20000"/>
                    <a:lumOff val="80000"/>
                  </a:schemeClr>
                </a:solidFill>
                <a:latin typeface="Papyrus" panose="03070502060502030205" pitchFamily="66" charset="0"/>
              </a:rPr>
              <a:t>11th Slide: </a:t>
            </a:r>
            <a:r>
              <a:rPr lang="fr-FR" sz="2200" b="1" dirty="0" err="1">
                <a:solidFill>
                  <a:schemeClr val="accent6">
                    <a:lumMod val="20000"/>
                    <a:lumOff val="80000"/>
                  </a:schemeClr>
                </a:solidFill>
                <a:latin typeface="Papyrus" panose="03070502060502030205" pitchFamily="66" charset="0"/>
              </a:rPr>
              <a:t>Heracles</a:t>
            </a:r>
            <a:r>
              <a:rPr lang="fr-FR" sz="2200" b="1" dirty="0">
                <a:solidFill>
                  <a:schemeClr val="accent6">
                    <a:lumMod val="20000"/>
                    <a:lumOff val="80000"/>
                  </a:schemeClr>
                </a:solidFill>
                <a:latin typeface="Papyrus" panose="03070502060502030205" pitchFamily="66" charset="0"/>
              </a:rPr>
              <a:t> and the Lion of </a:t>
            </a:r>
            <a:r>
              <a:rPr lang="fr-FR" sz="2200" b="1" dirty="0" err="1">
                <a:solidFill>
                  <a:schemeClr val="accent6">
                    <a:lumMod val="20000"/>
                    <a:lumOff val="80000"/>
                  </a:schemeClr>
                </a:solidFill>
                <a:latin typeface="Papyrus" panose="03070502060502030205" pitchFamily="66" charset="0"/>
              </a:rPr>
              <a:t>Nemea</a:t>
            </a:r>
            <a:r>
              <a:rPr lang="fr-FR" sz="2200" b="1" dirty="0">
                <a:solidFill>
                  <a:schemeClr val="accent6">
                    <a:lumMod val="20000"/>
                    <a:lumOff val="80000"/>
                  </a:schemeClr>
                </a:solidFill>
                <a:latin typeface="Papyrus" panose="03070502060502030205" pitchFamily="66" charset="0"/>
              </a:rPr>
              <a:t>, 1470-80, </a:t>
            </a:r>
            <a:r>
              <a:rPr lang="fr-FR" sz="2200" b="1" dirty="0" err="1">
                <a:solidFill>
                  <a:schemeClr val="accent6">
                    <a:lumMod val="20000"/>
                    <a:lumOff val="80000"/>
                  </a:schemeClr>
                </a:solidFill>
                <a:latin typeface="Papyrus" panose="03070502060502030205" pitchFamily="66" charset="0"/>
              </a:rPr>
              <a:t>Manuscript</a:t>
            </a:r>
            <a:r>
              <a:rPr lang="fr-FR" sz="2200" b="1" dirty="0">
                <a:solidFill>
                  <a:schemeClr val="accent6">
                    <a:lumMod val="20000"/>
                    <a:lumOff val="80000"/>
                  </a:schemeClr>
                </a:solidFill>
                <a:latin typeface="Papyrus" panose="03070502060502030205" pitchFamily="66" charset="0"/>
              </a:rPr>
              <a:t> Illumination in Raoul </a:t>
            </a:r>
            <a:r>
              <a:rPr lang="fr-FR" sz="2200" b="1" dirty="0" err="1">
                <a:solidFill>
                  <a:schemeClr val="accent6">
                    <a:lumMod val="20000"/>
                    <a:lumOff val="80000"/>
                  </a:schemeClr>
                </a:solidFill>
                <a:latin typeface="Papyrus" panose="03070502060502030205" pitchFamily="66" charset="0"/>
              </a:rPr>
              <a:t>Lefèvre’s</a:t>
            </a:r>
            <a:r>
              <a:rPr lang="fr-FR" sz="2200" b="1" dirty="0">
                <a:solidFill>
                  <a:schemeClr val="accent6">
                    <a:lumMod val="20000"/>
                    <a:lumOff val="80000"/>
                  </a:schemeClr>
                </a:solidFill>
                <a:latin typeface="Papyrus" panose="03070502060502030205" pitchFamily="66" charset="0"/>
              </a:rPr>
              <a:t> book « </a:t>
            </a:r>
            <a:r>
              <a:rPr lang="fr-FR" sz="2200" b="1" dirty="0" err="1">
                <a:solidFill>
                  <a:schemeClr val="accent6">
                    <a:lumMod val="20000"/>
                    <a:lumOff val="80000"/>
                  </a:schemeClr>
                </a:solidFill>
                <a:latin typeface="Papyrus" panose="03070502060502030205" pitchFamily="66" charset="0"/>
              </a:rPr>
              <a:t>History</a:t>
            </a:r>
            <a:r>
              <a:rPr lang="fr-FR" sz="2200" b="1" dirty="0">
                <a:solidFill>
                  <a:schemeClr val="accent6">
                    <a:lumMod val="20000"/>
                    <a:lumOff val="80000"/>
                  </a:schemeClr>
                </a:solidFill>
                <a:latin typeface="Papyrus" panose="03070502060502030205" pitchFamily="66" charset="0"/>
              </a:rPr>
              <a:t> of Troy »,  </a:t>
            </a:r>
            <a:r>
              <a:rPr lang="fr-FR" sz="2200" b="1" dirty="0" err="1">
                <a:solidFill>
                  <a:schemeClr val="accent6">
                    <a:lumMod val="20000"/>
                    <a:lumOff val="80000"/>
                  </a:schemeClr>
                </a:solidFill>
                <a:latin typeface="Papyrus" panose="03070502060502030205" pitchFamily="66" charset="0"/>
              </a:rPr>
              <a:t>paper</a:t>
            </a:r>
            <a:r>
              <a:rPr lang="fr-FR" sz="2200" b="1" dirty="0">
                <a:solidFill>
                  <a:schemeClr val="accent6">
                    <a:lumMod val="20000"/>
                    <a:lumOff val="80000"/>
                  </a:schemeClr>
                </a:solidFill>
                <a:latin typeface="Papyrus" panose="03070502060502030205" pitchFamily="66" charset="0"/>
              </a:rPr>
              <a:t> and </a:t>
            </a:r>
            <a:r>
              <a:rPr lang="fr-FR" sz="2200" b="1" dirty="0" err="1">
                <a:solidFill>
                  <a:schemeClr val="accent6">
                    <a:lumMod val="20000"/>
                    <a:lumOff val="80000"/>
                  </a:schemeClr>
                </a:solidFill>
                <a:latin typeface="Papyrus" panose="03070502060502030205" pitchFamily="66" charset="0"/>
              </a:rPr>
              <a:t>parchement</a:t>
            </a:r>
            <a:r>
              <a:rPr lang="fr-FR" sz="2200" b="1" dirty="0">
                <a:solidFill>
                  <a:schemeClr val="accent6">
                    <a:lumMod val="20000"/>
                    <a:lumOff val="80000"/>
                  </a:schemeClr>
                </a:solidFill>
                <a:latin typeface="Papyrus" panose="03070502060502030205" pitchFamily="66" charset="0"/>
              </a:rPr>
              <a:t>, Royal Library of </a:t>
            </a:r>
            <a:r>
              <a:rPr lang="fr-FR" sz="2200" b="1" dirty="0" err="1">
                <a:solidFill>
                  <a:schemeClr val="accent6">
                    <a:lumMod val="20000"/>
                    <a:lumOff val="80000"/>
                  </a:schemeClr>
                </a:solidFill>
                <a:latin typeface="Papyrus" panose="03070502060502030205" pitchFamily="66" charset="0"/>
              </a:rPr>
              <a:t>Belgium</a:t>
            </a:r>
            <a:endParaRPr lang="en-US" sz="2200" b="1" dirty="0">
              <a:solidFill>
                <a:schemeClr val="accent6">
                  <a:lumMod val="20000"/>
                  <a:lumOff val="80000"/>
                </a:schemeClr>
              </a:solidFill>
              <a:latin typeface="Papyrus" panose="03070502060502030205" pitchFamily="66" charset="0"/>
            </a:endParaRPr>
          </a:p>
        </p:txBody>
      </p:sp>
    </p:spTree>
    <p:extLst>
      <p:ext uri="{BB962C8B-B14F-4D97-AF65-F5344CB8AC3E}">
        <p14:creationId xmlns:p14="http://schemas.microsoft.com/office/powerpoint/2010/main" val="264032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4C0-64FF-4D21-B8F7-432AF3717B58}"/>
              </a:ext>
            </a:extLst>
          </p:cNvPr>
          <p:cNvSpPr>
            <a:spLocks noGrp="1"/>
          </p:cNvSpPr>
          <p:nvPr>
            <p:ph type="title"/>
          </p:nvPr>
        </p:nvSpPr>
        <p:spPr/>
        <p:txBody>
          <a:bodyPr>
            <a:normAutofit fontScale="90000"/>
          </a:bodyPr>
          <a:lstStyle/>
          <a:p>
            <a:pPr algn="ctr"/>
            <a:r>
              <a:rPr lang="en-US" sz="2400" b="1" dirty="0">
                <a:solidFill>
                  <a:schemeClr val="bg2">
                    <a:lumMod val="90000"/>
                  </a:schemeClr>
                </a:solidFill>
                <a:latin typeface="Papyrus" panose="03070502060502030205" pitchFamily="66" charset="0"/>
              </a:rPr>
              <a:t>12th Slide: Antonio </a:t>
            </a:r>
            <a:r>
              <a:rPr lang="en-US" sz="2400" b="1" dirty="0" err="1">
                <a:solidFill>
                  <a:schemeClr val="bg2">
                    <a:lumMod val="90000"/>
                  </a:schemeClr>
                </a:solidFill>
                <a:latin typeface="Papyrus" panose="03070502060502030205" pitchFamily="66" charset="0"/>
              </a:rPr>
              <a:t>Tempesta</a:t>
            </a:r>
            <a:r>
              <a:rPr lang="en-US" sz="2400" b="1" dirty="0">
                <a:solidFill>
                  <a:schemeClr val="bg2">
                    <a:lumMod val="90000"/>
                  </a:schemeClr>
                </a:solidFill>
                <a:latin typeface="Papyrus" panose="03070502060502030205" pitchFamily="66" charset="0"/>
              </a:rPr>
              <a:t>, Italian,1555-1630 and </a:t>
            </a:r>
            <a:r>
              <a:rPr lang="en-US" sz="2400" b="1" dirty="0" err="1">
                <a:solidFill>
                  <a:schemeClr val="bg2">
                    <a:lumMod val="90000"/>
                  </a:schemeClr>
                </a:solidFill>
                <a:latin typeface="Papyrus" panose="03070502060502030205" pitchFamily="66" charset="0"/>
              </a:rPr>
              <a:t>Nicolo</a:t>
            </a:r>
            <a:r>
              <a:rPr lang="en-US" sz="2400" b="1" dirty="0">
                <a:solidFill>
                  <a:schemeClr val="bg2">
                    <a:lumMod val="90000"/>
                  </a:schemeClr>
                </a:solidFill>
                <a:latin typeface="Papyrus" panose="03070502060502030205" pitchFamily="66" charset="0"/>
              </a:rPr>
              <a:t> Van </a:t>
            </a:r>
            <a:r>
              <a:rPr lang="en-US" sz="2400" b="1" dirty="0" err="1">
                <a:solidFill>
                  <a:schemeClr val="bg2">
                    <a:lumMod val="90000"/>
                  </a:schemeClr>
                </a:solidFill>
                <a:latin typeface="Papyrus" panose="03070502060502030205" pitchFamily="66" charset="0"/>
              </a:rPr>
              <a:t>Aelst</a:t>
            </a:r>
            <a:r>
              <a:rPr lang="en-US" sz="2400" b="1" dirty="0">
                <a:solidFill>
                  <a:schemeClr val="bg2">
                    <a:lumMod val="90000"/>
                  </a:schemeClr>
                </a:solidFill>
                <a:latin typeface="Papyrus" panose="03070502060502030205" pitchFamily="66" charset="0"/>
              </a:rPr>
              <a:t>, Flemish, 1527-1612</a:t>
            </a:r>
            <a:br>
              <a:rPr lang="en-US" sz="2400" b="1" dirty="0">
                <a:solidFill>
                  <a:schemeClr val="bg2">
                    <a:lumMod val="90000"/>
                  </a:schemeClr>
                </a:solidFill>
                <a:latin typeface="Papyrus" panose="03070502060502030205" pitchFamily="66" charset="0"/>
              </a:rPr>
            </a:br>
            <a:r>
              <a:rPr lang="en-US" sz="2400" b="1" dirty="0">
                <a:solidFill>
                  <a:schemeClr val="bg2">
                    <a:lumMod val="90000"/>
                  </a:schemeClr>
                </a:solidFill>
                <a:latin typeface="Papyrus" panose="03070502060502030205" pitchFamily="66" charset="0"/>
              </a:rPr>
              <a:t>Heracles and the Lion of Nemea, c. 1608, print, LACMA, CA, USA </a:t>
            </a:r>
          </a:p>
        </p:txBody>
      </p:sp>
      <p:pic>
        <p:nvPicPr>
          <p:cNvPr id="12290" name="Picture 2" descr="Hercules and the Nemean Lion LACMA 65.37.8.jpg">
            <a:extLst>
              <a:ext uri="{FF2B5EF4-FFF2-40B4-BE49-F238E27FC236}">
                <a16:creationId xmlns:a16="http://schemas.microsoft.com/office/drawing/2014/main" id="{D2DB7D8F-86D5-4E5F-91EB-57DEA2F3AD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647" y="1796992"/>
            <a:ext cx="7618706" cy="4789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774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A1D810A5-12DF-449B-A61A-495B351A6BAC}"/>
              </a:ext>
            </a:extLst>
          </p:cNvPr>
          <p:cNvSpPr>
            <a:spLocks noGrp="1"/>
          </p:cNvSpPr>
          <p:nvPr>
            <p:ph type="title"/>
          </p:nvPr>
        </p:nvSpPr>
        <p:spPr>
          <a:xfrm>
            <a:off x="307977" y="365126"/>
            <a:ext cx="8528046" cy="1325563"/>
          </a:xfrm>
        </p:spPr>
        <p:txBody>
          <a:bodyPr>
            <a:normAutofit fontScale="90000"/>
          </a:bodyPr>
          <a:lstStyle/>
          <a:p>
            <a:pPr algn="ctr"/>
            <a:br>
              <a:rPr lang="en-US" altLang="en-US" sz="2000" b="1" dirty="0"/>
            </a:br>
            <a:br>
              <a:rPr lang="en-US" altLang="en-US" sz="2000" b="1" dirty="0">
                <a:solidFill>
                  <a:schemeClr val="accent4">
                    <a:lumMod val="20000"/>
                    <a:lumOff val="80000"/>
                  </a:schemeClr>
                </a:solidFill>
              </a:rPr>
            </a:br>
            <a:r>
              <a:rPr lang="de-DE" altLang="en-US" sz="2200" b="1" dirty="0">
                <a:solidFill>
                  <a:schemeClr val="accent4">
                    <a:lumMod val="20000"/>
                    <a:lumOff val="80000"/>
                  </a:schemeClr>
                </a:solidFill>
                <a:latin typeface="Papyrus" panose="03070502060502030205" pitchFamily="66" charset="0"/>
              </a:rPr>
              <a:t>13th Slide: Peter Paul Rubens, 1577 - 1640 </a:t>
            </a:r>
            <a:br>
              <a:rPr lang="en-US" altLang="en-US" sz="2200" b="1" dirty="0">
                <a:solidFill>
                  <a:schemeClr val="accent4">
                    <a:lumMod val="20000"/>
                    <a:lumOff val="80000"/>
                  </a:schemeClr>
                </a:solidFill>
                <a:latin typeface="Papyrus" panose="03070502060502030205" pitchFamily="66" charset="0"/>
              </a:rPr>
            </a:br>
            <a:r>
              <a:rPr lang="en-US" altLang="en-US" sz="2200" b="1" dirty="0">
                <a:solidFill>
                  <a:schemeClr val="accent4">
                    <a:lumMod val="20000"/>
                    <a:lumOff val="80000"/>
                  </a:schemeClr>
                </a:solidFill>
                <a:latin typeface="Papyrus" panose="03070502060502030205" pitchFamily="66" charset="0"/>
              </a:rPr>
              <a:t>Heracles Strangling the Nemean Lion, </a:t>
            </a:r>
            <a:r>
              <a:rPr lang="en-US" altLang="en-US" sz="2200" dirty="0">
                <a:solidFill>
                  <a:schemeClr val="accent4">
                    <a:lumMod val="20000"/>
                    <a:lumOff val="80000"/>
                  </a:schemeClr>
                </a:solidFill>
                <a:latin typeface="Papyrus" panose="03070502060502030205" pitchFamily="66" charset="0"/>
              </a:rPr>
              <a:t>1639, Oil on cradled panel, with traces of red chalk, </a:t>
            </a:r>
            <a:r>
              <a:rPr lang="nn-NO" altLang="en-US" sz="2200" dirty="0">
                <a:solidFill>
                  <a:schemeClr val="accent4">
                    <a:lumMod val="20000"/>
                    <a:lumOff val="80000"/>
                  </a:schemeClr>
                </a:solidFill>
                <a:latin typeface="Papyrus" panose="03070502060502030205" pitchFamily="66" charset="0"/>
              </a:rPr>
              <a:t>Harvard Art Museums/Busch-Reisinger Museum</a:t>
            </a:r>
            <a:br>
              <a:rPr lang="en-US" altLang="en-US" sz="2200" dirty="0">
                <a:latin typeface="Papyrus" panose="03070502060502030205" pitchFamily="66" charset="0"/>
              </a:rPr>
            </a:br>
            <a:br>
              <a:rPr lang="en-US" altLang="en-US" sz="2000" b="1" dirty="0"/>
            </a:br>
            <a:br>
              <a:rPr lang="en-US" altLang="en-US" sz="2000" b="1" dirty="0"/>
            </a:br>
            <a:endParaRPr lang="en-US" altLang="en-US" sz="2000" b="1" dirty="0"/>
          </a:p>
        </p:txBody>
      </p:sp>
      <p:sp>
        <p:nvSpPr>
          <p:cNvPr id="39939" name="AutoShape 2" descr="Hercules Fighting with the Nemean Lion  - Francisco de Zurbaran">
            <a:extLst>
              <a:ext uri="{FF2B5EF4-FFF2-40B4-BE49-F238E27FC236}">
                <a16:creationId xmlns:a16="http://schemas.microsoft.com/office/drawing/2014/main" id="{08EC4805-666E-4EE5-B2FC-A5C802EFD6B2}"/>
              </a:ext>
            </a:extLst>
          </p:cNvPr>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39940" name="AutoShape 4" descr="http://imgc.allpostersimages.com/images/P-473-488-90/13/1350/62ZS000Z/posters/francisco-de-zurbaran-hercules-fighting-with-the-nemean-lion.jpg">
            <a:extLst>
              <a:ext uri="{FF2B5EF4-FFF2-40B4-BE49-F238E27FC236}">
                <a16:creationId xmlns:a16="http://schemas.microsoft.com/office/drawing/2014/main" id="{0EEB7BBF-D3B3-49DA-8C20-DBC56F4A34C1}"/>
              </a:ext>
            </a:extLst>
          </p:cNvPr>
          <p:cNvSpPr>
            <a:spLocks noChangeAspect="1" noChangeArrowheads="1"/>
          </p:cNvSpPr>
          <p:nvPr/>
        </p:nvSpPr>
        <p:spPr bwMode="auto">
          <a:xfrm>
            <a:off x="63500" y="-136525"/>
            <a:ext cx="4505325"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9941" name="Picture 7" descr="Hercules Strangling The Nemean Lion">
            <a:extLst>
              <a:ext uri="{FF2B5EF4-FFF2-40B4-BE49-F238E27FC236}">
                <a16:creationId xmlns:a16="http://schemas.microsoft.com/office/drawing/2014/main" id="{DBEE85AF-2A74-4127-8305-C2DE8E2F59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7" y="1458912"/>
            <a:ext cx="8534400" cy="503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42F8E-2923-419E-BE89-49865BE96D46}"/>
              </a:ext>
            </a:extLst>
          </p:cNvPr>
          <p:cNvSpPr>
            <a:spLocks noGrp="1"/>
          </p:cNvSpPr>
          <p:nvPr>
            <p:ph type="title"/>
          </p:nvPr>
        </p:nvSpPr>
        <p:spPr>
          <a:xfrm>
            <a:off x="5513032" y="365126"/>
            <a:ext cx="3416130" cy="1325563"/>
          </a:xfrm>
        </p:spPr>
        <p:txBody>
          <a:bodyPr>
            <a:normAutofit fontScale="90000"/>
          </a:bodyPr>
          <a:lstStyle/>
          <a:p>
            <a:pPr algn="ct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14th Slide: Heracles and the Lion of Nemea, early 17th century, possibly French, Bronze, with etched golden-brown surface, oxidized dark brown where rubbed, Height: 24.4 cm, the MET, NY</a:t>
            </a:r>
          </a:p>
        </p:txBody>
      </p:sp>
      <p:pic>
        <p:nvPicPr>
          <p:cNvPr id="10242" name="Picture 2" descr="https://collectionapi.metmuseum.org/api/collection/v1/iiif/207010/477433/main-image">
            <a:extLst>
              <a:ext uri="{FF2B5EF4-FFF2-40B4-BE49-F238E27FC236}">
                <a16:creationId xmlns:a16="http://schemas.microsoft.com/office/drawing/2014/main" id="{BF6DE295-7982-4B48-B981-7F1066787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38" y="217503"/>
            <a:ext cx="5138395" cy="6422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063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EBD0-9575-4BA3-BB06-F7A22269816B}"/>
              </a:ext>
            </a:extLst>
          </p:cNvPr>
          <p:cNvSpPr>
            <a:spLocks noGrp="1"/>
          </p:cNvSpPr>
          <p:nvPr>
            <p:ph type="title"/>
          </p:nvPr>
        </p:nvSpPr>
        <p:spPr/>
        <p:txBody>
          <a:bodyPr>
            <a:normAutofit/>
          </a:bodyPr>
          <a:lstStyle/>
          <a:p>
            <a:pPr algn="ctr"/>
            <a:r>
              <a:rPr lang="en-US" sz="2400" b="1" dirty="0">
                <a:solidFill>
                  <a:schemeClr val="accent4">
                    <a:lumMod val="20000"/>
                    <a:lumOff val="80000"/>
                  </a:schemeClr>
                </a:solidFill>
                <a:latin typeface="Papyrus" panose="03070502060502030205" pitchFamily="66" charset="0"/>
              </a:rPr>
              <a:t>15th Slide: Ancient Roman statue of Heracles, 2nd century AD, </a:t>
            </a:r>
            <a:r>
              <a:rPr lang="it-IT" sz="2400" b="1" dirty="0">
                <a:solidFill>
                  <a:schemeClr val="accent4">
                    <a:lumMod val="20000"/>
                    <a:lumOff val="80000"/>
                  </a:schemeClr>
                </a:solidFill>
                <a:latin typeface="Papyrus" panose="03070502060502030205" pitchFamily="66" charset="0"/>
              </a:rPr>
              <a:t>Castello Ursino castle Museum in Catania, Italy</a:t>
            </a:r>
            <a:endParaRPr lang="en-US" sz="2400" b="1" dirty="0">
              <a:solidFill>
                <a:schemeClr val="accent4">
                  <a:lumMod val="20000"/>
                  <a:lumOff val="80000"/>
                </a:schemeClr>
              </a:solidFill>
              <a:latin typeface="Papyrus" panose="03070502060502030205" pitchFamily="66" charset="0"/>
            </a:endParaRPr>
          </a:p>
        </p:txBody>
      </p:sp>
      <p:pic>
        <p:nvPicPr>
          <p:cNvPr id="8194" name="Picture 2" descr="9827 - Heracles (2nd centuy). Castello ursino, Catania - Photo by Giovanni Dall'Orto, October 28 2016.jpg">
            <a:extLst>
              <a:ext uri="{FF2B5EF4-FFF2-40B4-BE49-F238E27FC236}">
                <a16:creationId xmlns:a16="http://schemas.microsoft.com/office/drawing/2014/main" id="{3C7FBC63-F18D-49EB-AD6B-417A44FA0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078" y="1504255"/>
            <a:ext cx="3444874" cy="516731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9831 - Heracles (2nd centuy). Castello ursino, Catania - Photo by Giovanni Dall'Orto, October 28 2016.jpg">
            <a:extLst>
              <a:ext uri="{FF2B5EF4-FFF2-40B4-BE49-F238E27FC236}">
                <a16:creationId xmlns:a16="http://schemas.microsoft.com/office/drawing/2014/main" id="{A5B91BF7-F8E2-4E00-AC6C-C4F37E424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8380" y="1504255"/>
            <a:ext cx="3444874" cy="516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50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A869E-8C50-43C3-83D8-CC6BF2CC6A8C}"/>
              </a:ext>
            </a:extLst>
          </p:cNvPr>
          <p:cNvSpPr>
            <a:spLocks noGrp="1"/>
          </p:cNvSpPr>
          <p:nvPr>
            <p:ph type="title"/>
          </p:nvPr>
        </p:nvSpPr>
        <p:spPr>
          <a:xfrm>
            <a:off x="6613863" y="365126"/>
            <a:ext cx="2283781"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300" b="1" dirty="0">
                <a:solidFill>
                  <a:schemeClr val="accent4">
                    <a:lumMod val="20000"/>
                    <a:lumOff val="80000"/>
                  </a:schemeClr>
                </a:solidFill>
                <a:latin typeface="Papyrus" panose="03070502060502030205" pitchFamily="66" charset="0"/>
              </a:rPr>
              <a:t>16th Slide: Helmet in the Shape of a Lion's Head, it represents the Lion of Nemea, ca. 1475–80, Italian, steel, copper, gold, glass, pigment, textile, the MET, NY</a:t>
            </a:r>
            <a:br>
              <a:rPr lang="en-US" sz="2300" b="1" dirty="0">
                <a:solidFill>
                  <a:schemeClr val="accent4">
                    <a:lumMod val="20000"/>
                    <a:lumOff val="80000"/>
                  </a:schemeClr>
                </a:solidFill>
                <a:latin typeface="Papyrus" panose="03070502060502030205" pitchFamily="66" charset="0"/>
              </a:rPr>
            </a:br>
            <a:br>
              <a:rPr lang="en-US" sz="2200" b="1" dirty="0">
                <a:latin typeface="Papyrus" panose="03070502060502030205" pitchFamily="66" charset="0"/>
              </a:rPr>
            </a:br>
            <a:endParaRPr lang="en-US" sz="2200" b="1" dirty="0">
              <a:latin typeface="Papyrus" panose="03070502060502030205" pitchFamily="66" charset="0"/>
            </a:endParaRPr>
          </a:p>
        </p:txBody>
      </p:sp>
      <p:pic>
        <p:nvPicPr>
          <p:cNvPr id="9218" name="Picture 2" descr="Sallet in the Shape of a Lions Head, &#10;    ,Helmets">
            <a:extLst>
              <a:ext uri="{FF2B5EF4-FFF2-40B4-BE49-F238E27FC236}">
                <a16:creationId xmlns:a16="http://schemas.microsoft.com/office/drawing/2014/main" id="{C3EFCF07-4C50-4080-A880-8E970D290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56" y="245246"/>
            <a:ext cx="6367508" cy="636750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hree-quarter view from right">
            <a:extLst>
              <a:ext uri="{FF2B5EF4-FFF2-40B4-BE49-F238E27FC236}">
                <a16:creationId xmlns:a16="http://schemas.microsoft.com/office/drawing/2014/main" id="{48DC4D24-F938-4AD1-B7AC-B5B722FE4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6911" y="3745235"/>
            <a:ext cx="3430733" cy="2747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749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DE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810B47-7495-4B8B-8D75-B71FAA55849F}"/>
              </a:ext>
            </a:extLst>
          </p:cNvPr>
          <p:cNvSpPr>
            <a:spLocks noGrp="1"/>
          </p:cNvSpPr>
          <p:nvPr>
            <p:ph type="title"/>
          </p:nvPr>
        </p:nvSpPr>
        <p:spPr>
          <a:xfrm>
            <a:off x="88777" y="365126"/>
            <a:ext cx="8984202" cy="1325563"/>
          </a:xfrm>
        </p:spPr>
        <p:txBody>
          <a:bodyPr>
            <a:normAutofit fontScale="90000"/>
          </a:bodyPr>
          <a:lstStyle/>
          <a:p>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Copyrights</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Nemean Lion, neck amphora, 540-530 BC, terracotta, black-figure technique, Arthur M. Sackler Museum, Harvard University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2"/>
              </a:rPr>
              <a:t>https://www.harvardartmuseums.org/art/289262</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commons.wikimedia.org/wiki/Category:Nemean_Lion_in_Ancient_Greek_pottery#/media/File:Herakles_and_the_Nemean_Lion,_with_Theseus_and_the_Minotaur,_neck_amphora_(storage_jar),_Greek,_Attic,_540-530_BC,_terracotta,_black-figure_technique_-_Arthur_M._Sackler_Museum,_Harvard_University_-_DSC01551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a:t>
            </a:r>
            <a:r>
              <a:rPr lang="en-US" sz="1000" dirty="0" err="1">
                <a:latin typeface="Times New Roman" panose="02020603050405020304" pitchFamily="18" charset="0"/>
                <a:cs typeface="Times New Roman" panose="02020603050405020304" pitchFamily="18" charset="0"/>
              </a:rPr>
              <a:t>Daderot</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Locations across Greece that Heracles visited during his Adventures and a Map of the World</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3"/>
              </a:rPr>
              <a:t>https://commons.wikimedia.org/wiki/Category:Maps_of_ancient_Greece#/media/File:Ancient_Regions_Mainland_Greece.png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4"/>
              </a:rPr>
              <a:t>https://commons.wikimedia.org/wiki/Maps_of_the_world#/media/File:Eckert4.jpg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The Archaeological site of Nemea</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5"/>
              </a:rPr>
              <a:t>https://commons.wikimedia.org/wiki/Category:Stadium_of_Nemea#/media/File:Nemea_Ancient_Stadium_with_the_starting_line_in_the_foreground,_built_ca._330_-_300_BC,_Ancient_Nemea,_Greece_(14114674713).jpg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Carole </a:t>
            </a:r>
            <a:r>
              <a:rPr lang="en-US" sz="1000" dirty="0" err="1">
                <a:latin typeface="Times New Roman" panose="02020603050405020304" pitchFamily="18" charset="0"/>
                <a:cs typeface="Times New Roman" panose="02020603050405020304" pitchFamily="18" charset="0"/>
              </a:rPr>
              <a:t>Raddato</a:t>
            </a:r>
            <a:r>
              <a:rPr lang="en-US" sz="1000" dirty="0">
                <a:latin typeface="Times New Roman" panose="02020603050405020304" pitchFamily="18" charset="0"/>
                <a:cs typeface="Times New Roman" panose="02020603050405020304" pitchFamily="18" charset="0"/>
              </a:rPr>
              <a:t> from FRANKFURT, German</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6"/>
              </a:rPr>
              <a:t>https://commons.wikimedia.org/wiki/Category:Temple_of_Zeus_in_Nemea#/media/File:Nemea1.jpg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Heinz Schmitz </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7"/>
              </a:rPr>
              <a:t>https://commons.wikimedia.org/wiki/Category:Temple_of_Zeus_in_Nemea#/media/File:Nemea_-_Temple_of_Zeus2.jpg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Ophelia2</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Attic amphora showing Heracles and the lion of Nemea, 6th Century BC , black-figure pottery, Portland Museum</a:t>
            </a:r>
            <a:br>
              <a:rPr lang="en-US" sz="1000" dirty="0">
                <a:latin typeface="Times New Roman" panose="02020603050405020304" pitchFamily="18" charset="0"/>
                <a:cs typeface="Times New Roman" panose="02020603050405020304" pitchFamily="18" charset="0"/>
              </a:rPr>
            </a:br>
            <a:r>
              <a:rPr lang="en-US" sz="1000" dirty="0" err="1">
                <a:latin typeface="Times New Roman" panose="02020603050405020304" pitchFamily="18" charset="0"/>
                <a:cs typeface="Times New Roman" panose="02020603050405020304" pitchFamily="18" charset="0"/>
              </a:rPr>
              <a:t>Lycethos</a:t>
            </a:r>
            <a:r>
              <a:rPr lang="en-US" sz="1000" dirty="0">
                <a:latin typeface="Times New Roman" panose="02020603050405020304" pitchFamily="18" charset="0"/>
                <a:cs typeface="Times New Roman" panose="02020603050405020304" pitchFamily="18" charset="0"/>
              </a:rPr>
              <a:t> showing Heracles and the Lion of Nemea, c.540 BC , black-figure </a:t>
            </a:r>
            <a:r>
              <a:rPr lang="en-US" sz="1000" dirty="0" err="1">
                <a:latin typeface="Times New Roman" panose="02020603050405020304" pitchFamily="18" charset="0"/>
                <a:cs typeface="Times New Roman" panose="02020603050405020304" pitchFamily="18" charset="0"/>
              </a:rPr>
              <a:t>Boetian</a:t>
            </a:r>
            <a:r>
              <a:rPr lang="en-US" sz="1000" dirty="0">
                <a:latin typeface="Times New Roman" panose="02020603050405020304" pitchFamily="18" charset="0"/>
                <a:cs typeface="Times New Roman" panose="02020603050405020304" pitchFamily="18" charset="0"/>
              </a:rPr>
              <a:t> pottery, the Louvre, Paris, France</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8"/>
              </a:rPr>
              <a:t>http://portlandartmuseum.us/mwebcgi/mweb.exe?request=record;id=7443;type=101</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9"/>
              </a:rPr>
              <a:t>https://commons.wikimedia.org/wiki/File:Herakles_lion_Louvre_CA1340.jpg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"I seized him by the scruff of his iron neck, having thrown my bow to the ground with my broidered quiver. Then I throttled him mightily with my stout hands, reaching round from behind lest he lacerate my flesh with his claws." - Theocritus, Idylls 25.150 </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Kylix cup with Heracles and the Nemean Lion, c. 560-530 BC, by the Little Masters, Attic black-figure vase,   Middlebury College Museum of Art, Middlebury, VT, USA</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10"/>
              </a:rPr>
              <a:t>https://commons.wikimedia.org/wiki/File:Band_cup_with_Herakles_and_the_Nemean_Lion,_by_the_Little_Masters,_Greek,_Attic,_c._560-530_BC,_terracotta_-_Middlebury_College_Museum_of_Art_-_Middlebury,_VT_-_DSC07971.jpg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a:t>
            </a:r>
            <a:r>
              <a:rPr lang="en-US" sz="1000" dirty="0" err="1">
                <a:latin typeface="Times New Roman" panose="02020603050405020304" pitchFamily="18" charset="0"/>
                <a:cs typeface="Times New Roman" panose="02020603050405020304" pitchFamily="18" charset="0"/>
              </a:rPr>
              <a:t>Daderot</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fighting the Nemean Lion. Detail of The Twelve </a:t>
            </a:r>
            <a:r>
              <a:rPr lang="en-US" sz="1000" dirty="0" err="1">
                <a:latin typeface="Times New Roman" panose="02020603050405020304" pitchFamily="18" charset="0"/>
                <a:cs typeface="Times New Roman" panose="02020603050405020304" pitchFamily="18" charset="0"/>
              </a:rPr>
              <a:t>Labours</a:t>
            </a:r>
            <a:r>
              <a:rPr lang="en-US" sz="1000" dirty="0">
                <a:latin typeface="Times New Roman" panose="02020603050405020304" pitchFamily="18" charset="0"/>
                <a:cs typeface="Times New Roman" panose="02020603050405020304" pitchFamily="18" charset="0"/>
              </a:rPr>
              <a:t> Roman mosaic from </a:t>
            </a:r>
            <a:r>
              <a:rPr lang="en-US" sz="1000" dirty="0" err="1">
                <a:latin typeface="Times New Roman" panose="02020603050405020304" pitchFamily="18" charset="0"/>
                <a:cs typeface="Times New Roman" panose="02020603050405020304" pitchFamily="18" charset="0"/>
              </a:rPr>
              <a:t>Llíria</a:t>
            </a:r>
            <a:r>
              <a:rPr lang="en-US" sz="1000" dirty="0">
                <a:latin typeface="Times New Roman" panose="02020603050405020304" pitchFamily="18" charset="0"/>
                <a:cs typeface="Times New Roman" panose="02020603050405020304" pitchFamily="18" charset="0"/>
              </a:rPr>
              <a:t>, Valencia, Spain, between 201 and 250 AD, National Archaeological Museum of Spain</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11"/>
              </a:rPr>
              <a:t>https://en.wikipedia.org/wiki/Nemean_lion#/media/File:Mosaico_Trabajos_H%C3%A9rcules_(M.A.N._Madrid)_01.jpg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by Luis García (photo)</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12"/>
              </a:rPr>
              <a:t>https://commons.wikimedia.org/wiki/Category:Twelve-Labours_Roman_mosaic_from_Ll%C3%ADria_(M.A.N.,_Madrid)#/media/File:Museo_Arqueol%C3%B3gico_Nacional_-_38315BIS_-_Mosaico_de_los_trabajos_de_H%C3%A9rcules_01.jpg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Cases Ortega, Gonzalo (photo)</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Roman copy of Heracles and the Lion of Nemea, a 1st to 2nd century Roman copy of an original 4th century BC statue by Lysippus, Hermitage Museum, St. Petersburg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13"/>
              </a:rPr>
              <a:t>https://commons.wikimedia.org/wiki/Category:Statues_of_Heracles#/media/File:Heracles_Slaying_the_Lion_of_Nemea-2-Hermitage.jpg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 – by </a:t>
            </a:r>
            <a:r>
              <a:rPr lang="en-US" sz="1000" dirty="0" err="1">
                <a:latin typeface="Times New Roman" panose="02020603050405020304" pitchFamily="18" charset="0"/>
                <a:cs typeface="Times New Roman" panose="02020603050405020304" pitchFamily="18" charset="0"/>
              </a:rPr>
              <a:t>Yair</a:t>
            </a:r>
            <a:r>
              <a:rPr lang="en-US" sz="1000" dirty="0">
                <a:latin typeface="Times New Roman" panose="02020603050405020304" pitchFamily="18" charset="0"/>
                <a:cs typeface="Times New Roman" panose="02020603050405020304" pitchFamily="18" charset="0"/>
              </a:rPr>
              <a:t> </a:t>
            </a:r>
            <a:r>
              <a:rPr lang="en-US" sz="1000" dirty="0" err="1">
                <a:latin typeface="Times New Roman" panose="02020603050405020304" pitchFamily="18" charset="0"/>
                <a:cs typeface="Times New Roman" panose="02020603050405020304" pitchFamily="18" charset="0"/>
              </a:rPr>
              <a:t>Haklai</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5271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D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9FF06-A7CE-4687-A97B-E19A7C2620FB}"/>
              </a:ext>
            </a:extLst>
          </p:cNvPr>
          <p:cNvSpPr>
            <a:spLocks noGrp="1"/>
          </p:cNvSpPr>
          <p:nvPr>
            <p:ph type="title"/>
          </p:nvPr>
        </p:nvSpPr>
        <p:spPr>
          <a:xfrm>
            <a:off x="106532" y="365126"/>
            <a:ext cx="8922058" cy="1325563"/>
          </a:xfrm>
        </p:spPr>
        <p:txBody>
          <a:bodyPr>
            <a:normAutofit fontScale="90000"/>
          </a:bodyPr>
          <a:lstStyle/>
          <a:p>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6thcentury Byzantine silver plate, 60 cm in diameter, National Library of France</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2"/>
              </a:rPr>
              <a:t>https://commons.wikimedia.org/wiki/Category:Missorium_of_Herakles</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Detail</a:t>
            </a:r>
            <a:br>
              <a:rPr lang="en-US" sz="1000" b="1" dirty="0">
                <a:latin typeface="Times New Roman" panose="02020603050405020304" pitchFamily="18" charset="0"/>
                <a:cs typeface="Times New Roman" panose="02020603050405020304" pitchFamily="18" charset="0"/>
              </a:rPr>
            </a:br>
            <a:r>
              <a:rPr lang="en-US" sz="1000" b="1" dirty="0">
                <a:hlinkClick r:id="rId3"/>
              </a:rPr>
              <a:t>https://alaintruong2014.wordpress.com/2014/12/17/ancient-luxury-and-the-roman-silver-treasure-from-berthouville-at-the-j-paul-getty-museum-getty-villa/</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Cameo with Heracles and the Nemean Lion within a Garland, Date: ca. 1220–40, South Italian, Sardonyx with modern gold frame, 4.2 x 3.6 x 0.8cm, the MET, NY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https://www.metmuseum.org/toah/works-of-art/38.150.23/</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1470-80, Manuscript Illumination in Raoul </a:t>
            </a:r>
            <a:r>
              <a:rPr lang="en-US" sz="1000" dirty="0" err="1">
                <a:latin typeface="Times New Roman" panose="02020603050405020304" pitchFamily="18" charset="0"/>
                <a:cs typeface="Times New Roman" panose="02020603050405020304" pitchFamily="18" charset="0"/>
              </a:rPr>
              <a:t>Lefèvre’s</a:t>
            </a:r>
            <a:r>
              <a:rPr lang="en-US" sz="1000" dirty="0">
                <a:latin typeface="Times New Roman" panose="02020603050405020304" pitchFamily="18" charset="0"/>
                <a:cs typeface="Times New Roman" panose="02020603050405020304" pitchFamily="18" charset="0"/>
              </a:rPr>
              <a:t> book « History of Troy », paper and </a:t>
            </a:r>
            <a:r>
              <a:rPr lang="en-US" sz="1000" dirty="0" err="1">
                <a:latin typeface="Times New Roman" panose="02020603050405020304" pitchFamily="18" charset="0"/>
                <a:cs typeface="Times New Roman" panose="02020603050405020304" pitchFamily="18" charset="0"/>
              </a:rPr>
              <a:t>parchement</a:t>
            </a:r>
            <a:r>
              <a:rPr lang="en-US" sz="1000" dirty="0">
                <a:latin typeface="Times New Roman" panose="02020603050405020304" pitchFamily="18" charset="0"/>
                <a:cs typeface="Times New Roman" panose="02020603050405020304" pitchFamily="18" charset="0"/>
              </a:rPr>
              <a:t>, Royal Library of Belgium</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4"/>
              </a:rPr>
              <a:t>https://commons.wikimedia.org/wiki/Category:Heracles_and_the_Nemean_Lion#/media/File:Hercule-KBR-ms9254-f79-detail.jpg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Antonio </a:t>
            </a:r>
            <a:r>
              <a:rPr lang="en-US" sz="1000" dirty="0" err="1">
                <a:latin typeface="Times New Roman" panose="02020603050405020304" pitchFamily="18" charset="0"/>
                <a:cs typeface="Times New Roman" panose="02020603050405020304" pitchFamily="18" charset="0"/>
              </a:rPr>
              <a:t>Tempesta</a:t>
            </a:r>
            <a:r>
              <a:rPr lang="en-US" sz="1000" dirty="0">
                <a:latin typeface="Times New Roman" panose="02020603050405020304" pitchFamily="18" charset="0"/>
                <a:cs typeface="Times New Roman" panose="02020603050405020304" pitchFamily="18" charset="0"/>
              </a:rPr>
              <a:t>, Italian,1555-1630 and </a:t>
            </a:r>
            <a:r>
              <a:rPr lang="en-US" sz="1000" dirty="0" err="1">
                <a:latin typeface="Times New Roman" panose="02020603050405020304" pitchFamily="18" charset="0"/>
                <a:cs typeface="Times New Roman" panose="02020603050405020304" pitchFamily="18" charset="0"/>
              </a:rPr>
              <a:t>Nicolo</a:t>
            </a:r>
            <a:r>
              <a:rPr lang="en-US" sz="1000" dirty="0">
                <a:latin typeface="Times New Roman" panose="02020603050405020304" pitchFamily="18" charset="0"/>
                <a:cs typeface="Times New Roman" panose="02020603050405020304" pitchFamily="18" charset="0"/>
              </a:rPr>
              <a:t> Van </a:t>
            </a:r>
            <a:r>
              <a:rPr lang="en-US" sz="1000" dirty="0" err="1">
                <a:latin typeface="Times New Roman" panose="02020603050405020304" pitchFamily="18" charset="0"/>
                <a:cs typeface="Times New Roman" panose="02020603050405020304" pitchFamily="18" charset="0"/>
              </a:rPr>
              <a:t>Aelst</a:t>
            </a:r>
            <a:r>
              <a:rPr lang="en-US" sz="1000" dirty="0">
                <a:latin typeface="Times New Roman" panose="02020603050405020304" pitchFamily="18" charset="0"/>
                <a:cs typeface="Times New Roman" panose="02020603050405020304" pitchFamily="18" charset="0"/>
              </a:rPr>
              <a:t>, Flemish, 1527-1612</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c. 1608, print, LACMA, CA, USA</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5"/>
              </a:rPr>
              <a:t>https://commons.wikimedia.org/wiki/Category:Heracles_and_the_Nemean_Lion#/media/File:Hercules_and_the_Nemean_Lion_LACMA_65.37.8.jpg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Peter Paul Rubens, 1577 - 1640 </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Strangling the Nemean Lion, 1639, Oil on cradled panel, with traces of red chalk, Harvard Art Museums/Busch-Reisinger Museum</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6"/>
              </a:rPr>
              <a:t>https://commons.wikimedia.org/wiki/Category:Heracles_and_the_Nemean_Lion#/media/File:Lion_of_Nemea.jpg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Heracles and the Lion of Nemea, early 17th century, possibly French, Bronze, with etched golden-brown surface, oxidized dark brown where rubbed, Height: 24.4 cm, the MET, NY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7"/>
              </a:rPr>
              <a:t>https://www.metmuseum.org/art/collection/search/207010</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Ancient Roman statue of Heracles, 2nd century AD, Castello </a:t>
            </a:r>
            <a:r>
              <a:rPr lang="en-US" sz="1000" dirty="0" err="1">
                <a:latin typeface="Times New Roman" panose="02020603050405020304" pitchFamily="18" charset="0"/>
                <a:cs typeface="Times New Roman" panose="02020603050405020304" pitchFamily="18" charset="0"/>
              </a:rPr>
              <a:t>Ursino</a:t>
            </a:r>
            <a:r>
              <a:rPr lang="en-US" sz="1000" dirty="0">
                <a:latin typeface="Times New Roman" panose="02020603050405020304" pitchFamily="18" charset="0"/>
                <a:cs typeface="Times New Roman" panose="02020603050405020304" pitchFamily="18" charset="0"/>
              </a:rPr>
              <a:t> castle Museum in Catania, Italy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hlinkClick r:id="rId8"/>
              </a:rPr>
              <a:t>https://commons.wikimedia.org/wiki/File:9827_-_Heracles_(2nd_centuy)._Castello_ursino,_Catania_-_Photo_by_Giovanni_Dall%27Orto,_October_28_2016.jpg</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Helmet in the Shape of a Lion's Head, it represents the Lion of Nemea, ca. 1475–80, Italian, steel, copper, gold, glass, pigment, textile, the MET, NY</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https://www.metmuseum.org/toah/works-of-art/23.141/</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Public Domain</a:t>
            </a: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br>
              <a:rPr lang="en-US" sz="1000" dirty="0">
                <a:latin typeface="Times New Roman" panose="02020603050405020304" pitchFamily="18" charset="0"/>
                <a:cs typeface="Times New Roman" panose="02020603050405020304" pitchFamily="18" charset="0"/>
              </a:rPr>
            </a:b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47411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741</TotalTime>
  <Words>2209</Words>
  <Application>Microsoft Office PowerPoint</Application>
  <PresentationFormat>On-screen Show (4:3)</PresentationFormat>
  <Paragraphs>19</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Colonna MT</vt:lpstr>
      <vt:lpstr>Papyrus</vt:lpstr>
      <vt:lpstr>Times New Roman</vt:lpstr>
      <vt:lpstr>Office Theme</vt:lpstr>
      <vt:lpstr>PowerPoint Presentation</vt:lpstr>
      <vt:lpstr>                 1st Slide: The Lion of Nemea was a large beast, whose hide, unaffected to weapons, plagued the district of Nemea in the Argolis area of Greece. This is the 1st of the 12 Labours, Heracles was commanded to accomplish by King Eurystheas. The fight between Heracles and the Lion was epic. At the end, Heracles managed to trap the lion in its cave and grabbing it by the neck, wrestled it to death. He then skinned its hide to make a lion-skin cape, one of his most distinctive attributes. Today, the Lion of Nemea is remembered as the constellation Leo.  Heracles and the Nemean Lion, neck amphora, 540-530 BC, terracotta, black-figure technique, Arthur M. Sackler Museum, Harvard University</vt:lpstr>
      <vt:lpstr>       2nd Slide: Locations across Greece that Heracles visited during his Adventures and a Map of the World </vt:lpstr>
      <vt:lpstr>3rd Slide: The Archaeological Site of Nemea  </vt:lpstr>
      <vt:lpstr>  4th Slide: Attic amphora showing Heracles and the lion of Nemea, 6th Century BC , black-figure pottery, Portland Museum Lekythos showing Hercles and the Lion of Nemea, c.540 BC , black-figure Boetian pottery, the Louvre, Paris, France   </vt:lpstr>
      <vt:lpstr>    "I seized him by the scruff of his iron neck, having thrown my bow to the ground with my broidered quiver. Then I throttled him mightily with my stout hands, reaching round from behind lest he lacerate my flesh with his claws." - Theocritus, Idylls 25.150  5th Slide: Kylix cup with Heracles and the Nemean Lion, c. 560-530 BC, by the Little Masters, Attic black-figure vase,   Middlebury College Museum of Art, Middlebury, VT, USA  </vt:lpstr>
      <vt:lpstr>6th Slide: Heracles fighting the Nemean Lion.  The Twelve Labours  of Heracles, 201 to 250 AD, detail of a Roman floor mosaic from Llíria, Valencia, Spain, National Archaeological Museum of Spain  </vt:lpstr>
      <vt:lpstr>    7th Slide: Roman copy of Heracles and the Lion of Nemea, a 1st to 2nd century Roman copy ofan original 4th century BC statue by Lysippus, Hermitage Museum, St. Petersburg</vt:lpstr>
      <vt:lpstr>   8th Slide: Heracles and the Lion of Nemea, 6thcentury Byzantine silver plate, 60 cm in diameter, National Library of France  </vt:lpstr>
      <vt:lpstr>PowerPoint Presentation</vt:lpstr>
      <vt:lpstr>              10th Slide: Cameo with Heracles and the Nemean Lion within a Garland, Date: ca. 1220–40, South Italian, Sardonyx with modern gold frame, 4.2 x 3.6 x 0.8cm, the MET, NY</vt:lpstr>
      <vt:lpstr>       11th Slide: Heracles and the Lion of Nemea, 1470-80, Manuscript Illumination in Raoul Lefèvre’s book « History of Troy »,  paper and parchement, Royal Library of Belgium</vt:lpstr>
      <vt:lpstr>12th Slide: Antonio Tempesta, Italian,1555-1630 and Nicolo Van Aelst, Flemish, 1527-1612 Heracles and the Lion of Nemea, c. 1608, print, LACMA, CA, USA </vt:lpstr>
      <vt:lpstr>  13th Slide: Peter Paul Rubens, 1577 - 1640  Heracles Strangling the Nemean Lion, 1639, Oil on cradled panel, with traces of red chalk, Harvard Art Museums/Busch-Reisinger Museum   </vt:lpstr>
      <vt:lpstr>        14th Slide: Heracles and the Lion of Nemea, early 17th century, possibly French, Bronze, with etched golden-brown surface, oxidized dark brown where rubbed, Height: 24.4 cm, the MET, NY</vt:lpstr>
      <vt:lpstr>15th Slide: Ancient Roman statue of Heracles, 2nd century AD, Castello Ursino castle Museum in Catania, Italy</vt:lpstr>
      <vt:lpstr>        16th Slide: Helmet in the Shape of a Lion's Head, it represents the Lion of Nemea, ca. 1475–80, Italian, steel, copper, gold, glass, pigment, textile, the MET, NY  </vt:lpstr>
      <vt:lpstr>                                        Copyrights Heracles and the Nemean Lion, neck amphora, 540-530 BC, terracotta, black-figure technique, Arthur M. Sackler Museum, Harvard University https://www.harvardartmuseums.org/art/289262 https://commons.wikimedia.org/wiki/Category:Nemean_Lion_in_Ancient_Greek_pottery#/media/File:Herakles_and_the_Nemean_Lion,_with_Theseus_and_the_Minotaur,_neck_amphora_(storage_jar),_Greek,_Attic,_540-530_BC,_terracotta,_black-figure_technique_-_Arthur_M._Sackler_Museum,_Harvard_University_-_DSC01551.jpg Public Domain - by Daderot  Locations across Greece that Heracles visited during his Adventures and a Map of the World https://commons.wikimedia.org/wiki/Category:Maps_of_ancient_Greece#/media/File:Ancient_Regions_Mainland_Greece.png https://commons.wikimedia.org/wiki/Maps_of_the_world#/media/File:Eckert4.jpg Public Domain  The Archaeological site of Nemea https://commons.wikimedia.org/wiki/Category:Stadium_of_Nemea#/media/File:Nemea_Ancient_Stadium_with_the_starting_line_in_the_foreground,_built_ca._330_-_300_BC,_Ancient_Nemea,_Greece_(14114674713).jpg Public Domain - by Carole Raddato from FRANKFURT, German https://commons.wikimedia.org/wiki/Category:Temple_of_Zeus_in_Nemea#/media/File:Nemea1.jpg Public Domain - by Heinz Schmitz  https://commons.wikimedia.org/wiki/Category:Temple_of_Zeus_in_Nemea#/media/File:Nemea_-_Temple_of_Zeus2.jpg Public Domain – by Ophelia2  Attic amphora showing Heracles and the lion of Nemea, 6th Century BC , black-figure pottery, Portland Museum Lycethos showing Heracles and the Lion of Nemea, c.540 BC , black-figure Boetian pottery, the Louvre, Paris, France http://portlandartmuseum.us/mwebcgi/mweb.exe?request=record;id=7443;type=101 Public Domain https://commons.wikimedia.org/wiki/File:Herakles_lion_Louvre_CA1340.jpg Public Domain  "I seized him by the scruff of his iron neck, having thrown my bow to the ground with my broidered quiver. Then I throttled him mightily with my stout hands, reaching round from behind lest he lacerate my flesh with his claws." - Theocritus, Idylls 25.150  Kylix cup with Heracles and the Nemean Lion, c. 560-530 BC, by the Little Masters, Attic black-figure vase,   Middlebury College Museum of Art, Middlebury, VT, USA https://commons.wikimedia.org/wiki/File:Band_cup_with_Herakles_and_the_Nemean_Lion,_by_the_Little_Masters,_Greek,_Attic,_c._560-530_BC,_terracotta_-_Middlebury_College_Museum_of_Art_-_Middlebury,_VT_-_DSC07971.jpg Public Domain – by Daderot  Heracles fighting the Nemean Lion. Detail of The Twelve Labours Roman mosaic from Llíria, Valencia, Spain, between 201 and 250 AD, National Archaeological Museum of Spain https://en.wikipedia.org/wiki/Nemean_lion#/media/File:Mosaico_Trabajos_H%C3%A9rcules_(M.A.N._Madrid)_01.jpg by Luis García (photo) https://commons.wikimedia.org/wiki/Category:Twelve-Labours_Roman_mosaic_from_Ll%C3%ADria_(M.A.N.,_Madrid)#/media/File:Museo_Arqueol%C3%B3gico_Nacional_-_38315BIS_-_Mosaico_de_los_trabajos_de_H%C3%A9rcules_01.jpg Public Domain – by Cases Ortega, Gonzalo (photo)  Roman copy of Heracles and the Lion of Nemea, a 1st to 2nd century Roman copy of an original 4th century BC statue by Lysippus, Hermitage Museum, St. Petersburg https://commons.wikimedia.org/wiki/Category:Statues_of_Heracles#/media/File:Heracles_Slaying_the_Lion_of_Nemea-2-Hermitage.jpg Public Domain – by Yair Haklai  </vt:lpstr>
      <vt:lpstr>                                     Heracles and the Lion of Nemea, 6thcentury Byzantine silver plate, 60 cm in diameter, National Library of France https://commons.wikimedia.org/wiki/Category:Missorium_of_Herakles Public Domain  Detail https://alaintruong2014.wordpress.com/2014/12/17/ancient-luxury-and-the-roman-silver-treasure-from-berthouville-at-the-j-paul-getty-museum-getty-villa/  Cameo with Heracles and the Nemean Lion within a Garland, Date: ca. 1220–40, South Italian, Sardonyx with modern gold frame, 4.2 x 3.6 x 0.8cm, the MET, NY https://www.metmuseum.org/toah/works-of-art/38.150.23/ Public Domain  Heracles and the Lion of Nemea, 1470-80, Manuscript Illumination in Raoul Lefèvre’s book « History of Troy », paper and parchement, Royal Library of Belgium https://commons.wikimedia.org/wiki/Category:Heracles_and_the_Nemean_Lion#/media/File:Hercule-KBR-ms9254-f79-detail.jpg Public Domain  Antonio Tempesta, Italian,1555-1630 and Nicolo Van Aelst, Flemish, 1527-1612 Heracles and the Lion of Nemea, c. 1608, print, LACMA, CA, USA https://commons.wikimedia.org/wiki/Category:Heracles_and_the_Nemean_Lion#/media/File:Hercules_and_the_Nemean_Lion_LACMA_65.37.8.jpg Public Domain  Peter Paul Rubens, 1577 - 1640  Heracles Strangling the Nemean Lion, 1639, Oil on cradled panel, with traces of red chalk, Harvard Art Museums/Busch-Reisinger Museum https://commons.wikimedia.org/wiki/Category:Heracles_and_the_Nemean_Lion#/media/File:Lion_of_Nemea.jpg Public Domain  Heracles and the Lion of Nemea, early 17th century, possibly French, Bronze, with etched golden-brown surface, oxidized dark brown where rubbed, Height: 24.4 cm, the MET, NY https://www.metmuseum.org/art/collection/search/207010 Public Domain  Ancient Roman statue of Heracles, 2nd century AD, Castello Ursino castle Museum in Catania, Italy https://commons.wikimedia.org/wiki/File:9827_-_Heracles_(2nd_centuy)._Castello_ursino,_Catania_-_Photo_by_Giovanni_Dall%27Orto,_October_28_2016.jpg Public Domain  Helmet in the Shape of a Lion's Head, it represents the Lion of Nemea, ca. 1475–80, Italian, steel, copper, gold, glass, pigment, textile, the MET, NY https://www.metmuseum.org/toah/works-of-art/23.141/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2019-04-13T05:55:55Z</dcterms:created>
  <dcterms:modified xsi:type="dcterms:W3CDTF">2019-12-08T05:51:15Z</dcterms:modified>
</cp:coreProperties>
</file>