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7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6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4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7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1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74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2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6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3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9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93916-84F1-49A6-A8BA-2B99E2697A77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17689-2F9E-4560-9D51-108FA0611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6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om, bedroom, table&#10;&#10;Description automatically generated">
            <a:extLst>
              <a:ext uri="{FF2B5EF4-FFF2-40B4-BE49-F238E27FC236}">
                <a16:creationId xmlns:a16="http://schemas.microsoft.com/office/drawing/2014/main" id="{C695CF20-E6E5-4CAD-AE35-7EC66CEAA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" r="8807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in front of a house&#10;&#10;Description automatically generated">
            <a:extLst>
              <a:ext uri="{FF2B5EF4-FFF2-40B4-BE49-F238E27FC236}">
                <a16:creationId xmlns:a16="http://schemas.microsoft.com/office/drawing/2014/main" id="{6D04D6FF-CD02-4AF6-9ADB-74C65FD33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0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cake, sitting&#10;&#10;Description automatically generated">
            <a:extLst>
              <a:ext uri="{FF2B5EF4-FFF2-40B4-BE49-F238E27FC236}">
                <a16:creationId xmlns:a16="http://schemas.microsoft.com/office/drawing/2014/main" id="{E8C31EED-6D02-4B88-A18A-2F57D7D3BA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75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, sitting, food, cake&#10;&#10;Description automatically generated">
            <a:extLst>
              <a:ext uri="{FF2B5EF4-FFF2-40B4-BE49-F238E27FC236}">
                <a16:creationId xmlns:a16="http://schemas.microsoft.com/office/drawing/2014/main" id="{28DF637A-6615-4C63-935E-4ADF1FD86D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447"/>
          <a:stretch/>
        </p:blipFill>
        <p:spPr>
          <a:xfrm>
            <a:off x="241298" y="321732"/>
            <a:ext cx="4296411" cy="6214533"/>
          </a:xfrm>
          <a:prstGeom prst="rect">
            <a:avLst/>
          </a:prstGeom>
        </p:spPr>
      </p:pic>
      <p:pic>
        <p:nvPicPr>
          <p:cNvPr id="3" name="Picture 2" descr="A picture containing indoor, table, sitting, room&#10;&#10;Description automatically generated">
            <a:extLst>
              <a:ext uri="{FF2B5EF4-FFF2-40B4-BE49-F238E27FC236}">
                <a16:creationId xmlns:a16="http://schemas.microsoft.com/office/drawing/2014/main" id="{50A3620E-9CFC-4573-A288-45A2E44D45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447"/>
          <a:stretch/>
        </p:blipFill>
        <p:spPr>
          <a:xfrm>
            <a:off x="4606290" y="321732"/>
            <a:ext cx="4296411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0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computer, laptop, clock&#10;&#10;Description automatically generated">
            <a:extLst>
              <a:ext uri="{FF2B5EF4-FFF2-40B4-BE49-F238E27FC236}">
                <a16:creationId xmlns:a16="http://schemas.microsoft.com/office/drawing/2014/main" id="{61CCED8B-9B60-4D72-87C0-FC841D3C0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" r="2969" b="-2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43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2019-11-29T18:56:14Z</dcterms:created>
  <dcterms:modified xsi:type="dcterms:W3CDTF">2019-11-29T19:02:38Z</dcterms:modified>
</cp:coreProperties>
</file>