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29" r:id="rId2"/>
    <p:sldId id="325" r:id="rId3"/>
    <p:sldId id="327" r:id="rId4"/>
    <p:sldId id="328" r:id="rId5"/>
    <p:sldId id="326" r:id="rId6"/>
    <p:sldId id="317" r:id="rId7"/>
    <p:sldId id="320" r:id="rId8"/>
    <p:sldId id="316" r:id="rId9"/>
    <p:sldId id="321" r:id="rId10"/>
    <p:sldId id="322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D25ABE8-864E-4F29-94CC-1D322A689C72}" v="70" dt="2019-11-27T13:55:11.1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3D25ABE8-864E-4F29-94CC-1D322A689C72}"/>
    <pc:docChg chg="undo redo custSel mod addSld delSld modSld sldOrd">
      <pc:chgData name="Amalia Spiliakou" userId="f4bd6b91a0b5818a" providerId="LiveId" clId="{3D25ABE8-864E-4F29-94CC-1D322A689C72}" dt="2019-11-27T14:00:05.524" v="656" actId="20577"/>
      <pc:docMkLst>
        <pc:docMk/>
      </pc:docMkLst>
      <pc:sldChg chg="del">
        <pc:chgData name="Amalia Spiliakou" userId="f4bd6b91a0b5818a" providerId="LiveId" clId="{3D25ABE8-864E-4F29-94CC-1D322A689C72}" dt="2019-11-26T10:35:50.422" v="217" actId="2696"/>
        <pc:sldMkLst>
          <pc:docMk/>
          <pc:sldMk cId="2926208040" sldId="256"/>
        </pc:sldMkLst>
      </pc:sldChg>
      <pc:sldChg chg="del">
        <pc:chgData name="Amalia Spiliakou" userId="f4bd6b91a0b5818a" providerId="LiveId" clId="{3D25ABE8-864E-4F29-94CC-1D322A689C72}" dt="2019-11-26T10:50:09.249" v="431" actId="2696"/>
        <pc:sldMkLst>
          <pc:docMk/>
          <pc:sldMk cId="759875871" sldId="314"/>
        </pc:sldMkLst>
      </pc:sldChg>
      <pc:sldChg chg="del">
        <pc:chgData name="Amalia Spiliakou" userId="f4bd6b91a0b5818a" providerId="LiveId" clId="{3D25ABE8-864E-4F29-94CC-1D322A689C72}" dt="2019-11-26T10:50:03.287" v="430" actId="2696"/>
        <pc:sldMkLst>
          <pc:docMk/>
          <pc:sldMk cId="3366270696" sldId="315"/>
        </pc:sldMkLst>
      </pc:sldChg>
      <pc:sldChg chg="modSp">
        <pc:chgData name="Amalia Spiliakou" userId="f4bd6b91a0b5818a" providerId="LiveId" clId="{3D25ABE8-864E-4F29-94CC-1D322A689C72}" dt="2019-11-27T13:55:13.887" v="515" actId="20577"/>
        <pc:sldMkLst>
          <pc:docMk/>
          <pc:sldMk cId="1640972307" sldId="316"/>
        </pc:sldMkLst>
        <pc:spChg chg="mod">
          <ac:chgData name="Amalia Spiliakou" userId="f4bd6b91a0b5818a" providerId="LiveId" clId="{3D25ABE8-864E-4F29-94CC-1D322A689C72}" dt="2019-11-27T13:55:13.887" v="515" actId="20577"/>
          <ac:spMkLst>
            <pc:docMk/>
            <pc:sldMk cId="1640972307" sldId="316"/>
            <ac:spMk id="2" creationId="{00000000-0000-0000-0000-000000000000}"/>
          </ac:spMkLst>
        </pc:spChg>
      </pc:sldChg>
      <pc:sldChg chg="modSp add setBg">
        <pc:chgData name="Amalia Spiliakou" userId="f4bd6b91a0b5818a" providerId="LiveId" clId="{3D25ABE8-864E-4F29-94CC-1D322A689C72}" dt="2019-11-27T13:52:58.051" v="510" actId="6549"/>
        <pc:sldMkLst>
          <pc:docMk/>
          <pc:sldMk cId="2283722441" sldId="317"/>
        </pc:sldMkLst>
        <pc:spChg chg="mod">
          <ac:chgData name="Amalia Spiliakou" userId="f4bd6b91a0b5818a" providerId="LiveId" clId="{3D25ABE8-864E-4F29-94CC-1D322A689C72}" dt="2019-11-27T13:52:58.051" v="510" actId="6549"/>
          <ac:spMkLst>
            <pc:docMk/>
            <pc:sldMk cId="2283722441" sldId="317"/>
            <ac:spMk id="2" creationId="{00000000-0000-0000-0000-000000000000}"/>
          </ac:spMkLst>
        </pc:spChg>
      </pc:sldChg>
      <pc:sldChg chg="modSp del">
        <pc:chgData name="Amalia Spiliakou" userId="f4bd6b91a0b5818a" providerId="LiveId" clId="{3D25ABE8-864E-4F29-94CC-1D322A689C72}" dt="2019-11-26T10:43:48.586" v="353" actId="2696"/>
        <pc:sldMkLst>
          <pc:docMk/>
          <pc:sldMk cId="3591608188" sldId="317"/>
        </pc:sldMkLst>
        <pc:spChg chg="mod">
          <ac:chgData name="Amalia Spiliakou" userId="f4bd6b91a0b5818a" providerId="LiveId" clId="{3D25ABE8-864E-4F29-94CC-1D322A689C72}" dt="2019-11-26T10:36:17.977" v="218" actId="2711"/>
          <ac:spMkLst>
            <pc:docMk/>
            <pc:sldMk cId="3591608188" sldId="317"/>
            <ac:spMk id="2" creationId="{00000000-0000-0000-0000-000000000000}"/>
          </ac:spMkLst>
        </pc:spChg>
      </pc:sldChg>
      <pc:sldChg chg="del ord">
        <pc:chgData name="Amalia Spiliakou" userId="f4bd6b91a0b5818a" providerId="LiveId" clId="{3D25ABE8-864E-4F29-94CC-1D322A689C72}" dt="2019-11-26T10:44:29.404" v="357" actId="2696"/>
        <pc:sldMkLst>
          <pc:docMk/>
          <pc:sldMk cId="1328402474" sldId="319"/>
        </pc:sldMkLst>
      </pc:sldChg>
      <pc:sldChg chg="modSp">
        <pc:chgData name="Amalia Spiliakou" userId="f4bd6b91a0b5818a" providerId="LiveId" clId="{3D25ABE8-864E-4F29-94CC-1D322A689C72}" dt="2019-11-27T13:53:23.271" v="511" actId="6549"/>
        <pc:sldMkLst>
          <pc:docMk/>
          <pc:sldMk cId="3248471647" sldId="320"/>
        </pc:sldMkLst>
        <pc:spChg chg="mod">
          <ac:chgData name="Amalia Spiliakou" userId="f4bd6b91a0b5818a" providerId="LiveId" clId="{3D25ABE8-864E-4F29-94CC-1D322A689C72}" dt="2019-11-27T13:53:23.271" v="511" actId="6549"/>
          <ac:spMkLst>
            <pc:docMk/>
            <pc:sldMk cId="3248471647" sldId="320"/>
            <ac:spMk id="2" creationId="{00000000-0000-0000-0000-000000000000}"/>
          </ac:spMkLst>
        </pc:spChg>
      </pc:sldChg>
      <pc:sldChg chg="modSp">
        <pc:chgData name="Amalia Spiliakou" userId="f4bd6b91a0b5818a" providerId="LiveId" clId="{3D25ABE8-864E-4F29-94CC-1D322A689C72}" dt="2019-11-27T13:56:20.156" v="594" actId="20577"/>
        <pc:sldMkLst>
          <pc:docMk/>
          <pc:sldMk cId="3481481011" sldId="321"/>
        </pc:sldMkLst>
        <pc:spChg chg="mod">
          <ac:chgData name="Amalia Spiliakou" userId="f4bd6b91a0b5818a" providerId="LiveId" clId="{3D25ABE8-864E-4F29-94CC-1D322A689C72}" dt="2019-11-27T13:56:20.156" v="594" actId="20577"/>
          <ac:spMkLst>
            <pc:docMk/>
            <pc:sldMk cId="3481481011" sldId="321"/>
            <ac:spMk id="2" creationId="{00000000-0000-0000-0000-000000000000}"/>
          </ac:spMkLst>
        </pc:spChg>
      </pc:sldChg>
      <pc:sldChg chg="modSp">
        <pc:chgData name="Amalia Spiliakou" userId="f4bd6b91a0b5818a" providerId="LiveId" clId="{3D25ABE8-864E-4F29-94CC-1D322A689C72}" dt="2019-11-27T14:00:05.524" v="656" actId="20577"/>
        <pc:sldMkLst>
          <pc:docMk/>
          <pc:sldMk cId="82739047" sldId="322"/>
        </pc:sldMkLst>
        <pc:spChg chg="mod">
          <ac:chgData name="Amalia Spiliakou" userId="f4bd6b91a0b5818a" providerId="LiveId" clId="{3D25ABE8-864E-4F29-94CC-1D322A689C72}" dt="2019-11-27T14:00:05.524" v="656" actId="20577"/>
          <ac:spMkLst>
            <pc:docMk/>
            <pc:sldMk cId="82739047" sldId="322"/>
            <ac:spMk id="2" creationId="{00000000-0000-0000-0000-000000000000}"/>
          </ac:spMkLst>
        </pc:spChg>
      </pc:sldChg>
      <pc:sldChg chg="addSp modSp add del setBg">
        <pc:chgData name="Amalia Spiliakou" userId="f4bd6b91a0b5818a" providerId="LiveId" clId="{3D25ABE8-864E-4F29-94CC-1D322A689C72}" dt="2019-11-26T10:44:30.288" v="358" actId="2696"/>
        <pc:sldMkLst>
          <pc:docMk/>
          <pc:sldMk cId="4266031121" sldId="323"/>
        </pc:sldMkLst>
        <pc:spChg chg="mod">
          <ac:chgData name="Amalia Spiliakou" userId="f4bd6b91a0b5818a" providerId="LiveId" clId="{3D25ABE8-864E-4F29-94CC-1D322A689C72}" dt="2019-11-26T10:27:23.780" v="101" actId="255"/>
          <ac:spMkLst>
            <pc:docMk/>
            <pc:sldMk cId="4266031121" sldId="323"/>
            <ac:spMk id="2" creationId="{EE0C4D16-D708-49A6-AB94-3EB9A5858289}"/>
          </ac:spMkLst>
        </pc:spChg>
        <pc:picChg chg="add mod">
          <ac:chgData name="Amalia Spiliakou" userId="f4bd6b91a0b5818a" providerId="LiveId" clId="{3D25ABE8-864E-4F29-94CC-1D322A689C72}" dt="2019-11-26T10:25:55.701" v="57" actId="1076"/>
          <ac:picMkLst>
            <pc:docMk/>
            <pc:sldMk cId="4266031121" sldId="323"/>
            <ac:picMk id="1026" creationId="{D8E9C9AD-3726-4084-B311-5CC54BFF8805}"/>
          </ac:picMkLst>
        </pc:picChg>
      </pc:sldChg>
      <pc:sldChg chg="addSp modSp add del setBg">
        <pc:chgData name="Amalia Spiliakou" userId="f4bd6b91a0b5818a" providerId="LiveId" clId="{3D25ABE8-864E-4F29-94CC-1D322A689C72}" dt="2019-11-26T10:44:31.396" v="359" actId="2696"/>
        <pc:sldMkLst>
          <pc:docMk/>
          <pc:sldMk cId="2392872809" sldId="324"/>
        </pc:sldMkLst>
        <pc:spChg chg="mod">
          <ac:chgData name="Amalia Spiliakou" userId="f4bd6b91a0b5818a" providerId="LiveId" clId="{3D25ABE8-864E-4F29-94CC-1D322A689C72}" dt="2019-11-26T10:33:17.332" v="214" actId="207"/>
          <ac:spMkLst>
            <pc:docMk/>
            <pc:sldMk cId="2392872809" sldId="324"/>
            <ac:spMk id="2" creationId="{572DD54D-F251-4227-9B32-35E71445E576}"/>
          </ac:spMkLst>
        </pc:spChg>
        <pc:picChg chg="add mod">
          <ac:chgData name="Amalia Spiliakou" userId="f4bd6b91a0b5818a" providerId="LiveId" clId="{3D25ABE8-864E-4F29-94CC-1D322A689C72}" dt="2019-11-26T10:32:30.301" v="185" actId="14100"/>
          <ac:picMkLst>
            <pc:docMk/>
            <pc:sldMk cId="2392872809" sldId="324"/>
            <ac:picMk id="2050" creationId="{33B7CE27-E7F9-4952-BEE3-2A9E2B02E0AC}"/>
          </ac:picMkLst>
        </pc:picChg>
      </pc:sldChg>
      <pc:sldChg chg="addSp modSp add ord setBg">
        <pc:chgData name="Amalia Spiliakou" userId="f4bd6b91a0b5818a" providerId="LiveId" clId="{3D25ABE8-864E-4F29-94CC-1D322A689C72}" dt="2019-11-26T10:42:54.696" v="348"/>
        <pc:sldMkLst>
          <pc:docMk/>
          <pc:sldMk cId="2502967984" sldId="325"/>
        </pc:sldMkLst>
        <pc:spChg chg="mod">
          <ac:chgData name="Amalia Spiliakou" userId="f4bd6b91a0b5818a" providerId="LiveId" clId="{3D25ABE8-864E-4F29-94CC-1D322A689C72}" dt="2019-11-26T10:42:20.283" v="343" actId="20577"/>
          <ac:spMkLst>
            <pc:docMk/>
            <pc:sldMk cId="2502967984" sldId="325"/>
            <ac:spMk id="2" creationId="{30CCA838-DF06-461F-AD47-C8E48E0F5CAF}"/>
          </ac:spMkLst>
        </pc:spChg>
        <pc:picChg chg="add mod">
          <ac:chgData name="Amalia Spiliakou" userId="f4bd6b91a0b5818a" providerId="LiveId" clId="{3D25ABE8-864E-4F29-94CC-1D322A689C72}" dt="2019-11-26T10:39:37.378" v="221" actId="14100"/>
          <ac:picMkLst>
            <pc:docMk/>
            <pc:sldMk cId="2502967984" sldId="325"/>
            <ac:picMk id="3074" creationId="{59CADE68-8742-46E4-9D04-730A4E771B72}"/>
          </ac:picMkLst>
        </pc:picChg>
      </pc:sldChg>
      <pc:sldChg chg="modSp add ord setBg">
        <pc:chgData name="Amalia Spiliakou" userId="f4bd6b91a0b5818a" providerId="LiveId" clId="{3D25ABE8-864E-4F29-94CC-1D322A689C72}" dt="2019-11-27T13:50:25.091" v="472" actId="20577"/>
        <pc:sldMkLst>
          <pc:docMk/>
          <pc:sldMk cId="3288551654" sldId="326"/>
        </pc:sldMkLst>
        <pc:spChg chg="mod">
          <ac:chgData name="Amalia Spiliakou" userId="f4bd6b91a0b5818a" providerId="LiveId" clId="{3D25ABE8-864E-4F29-94CC-1D322A689C72}" dt="2019-11-27T13:50:25.091" v="472" actId="20577"/>
          <ac:spMkLst>
            <pc:docMk/>
            <pc:sldMk cId="3288551654" sldId="326"/>
            <ac:spMk id="2" creationId="{00000000-0000-0000-0000-000000000000}"/>
          </ac:spMkLst>
        </pc:spChg>
      </pc:sldChg>
      <pc:sldChg chg="add del">
        <pc:chgData name="Amalia Spiliakou" userId="f4bd6b91a0b5818a" providerId="LiveId" clId="{3D25ABE8-864E-4F29-94CC-1D322A689C72}" dt="2019-11-26T10:42:40.167" v="345" actId="2696"/>
        <pc:sldMkLst>
          <pc:docMk/>
          <pc:sldMk cId="3908219491" sldId="326"/>
        </pc:sldMkLst>
      </pc:sldChg>
      <pc:sldChg chg="modSp add ord setBg">
        <pc:chgData name="Amalia Spiliakou" userId="f4bd6b91a0b5818a" providerId="LiveId" clId="{3D25ABE8-864E-4F29-94CC-1D322A689C72}" dt="2019-11-27T13:46:06.681" v="433" actId="20577"/>
        <pc:sldMkLst>
          <pc:docMk/>
          <pc:sldMk cId="70989166" sldId="327"/>
        </pc:sldMkLst>
        <pc:spChg chg="mod">
          <ac:chgData name="Amalia Spiliakou" userId="f4bd6b91a0b5818a" providerId="LiveId" clId="{3D25ABE8-864E-4F29-94CC-1D322A689C72}" dt="2019-11-27T13:46:06.681" v="433" actId="20577"/>
          <ac:spMkLst>
            <pc:docMk/>
            <pc:sldMk cId="70989166" sldId="327"/>
            <ac:spMk id="2" creationId="{EE0C4D16-D708-49A6-AB94-3EB9A5858289}"/>
          </ac:spMkLst>
        </pc:spChg>
      </pc:sldChg>
      <pc:sldChg chg="add del">
        <pc:chgData name="Amalia Spiliakou" userId="f4bd6b91a0b5818a" providerId="LiveId" clId="{3D25ABE8-864E-4F29-94CC-1D322A689C72}" dt="2019-11-26T10:42:40.891" v="346" actId="2696"/>
        <pc:sldMkLst>
          <pc:docMk/>
          <pc:sldMk cId="1556766982" sldId="327"/>
        </pc:sldMkLst>
      </pc:sldChg>
      <pc:sldChg chg="add del">
        <pc:chgData name="Amalia Spiliakou" userId="f4bd6b91a0b5818a" providerId="LiveId" clId="{3D25ABE8-864E-4F29-94CC-1D322A689C72}" dt="2019-11-26T10:42:41.528" v="347" actId="2696"/>
        <pc:sldMkLst>
          <pc:docMk/>
          <pc:sldMk cId="1416263174" sldId="328"/>
        </pc:sldMkLst>
      </pc:sldChg>
      <pc:sldChg chg="add ord setBg">
        <pc:chgData name="Amalia Spiliakou" userId="f4bd6b91a0b5818a" providerId="LiveId" clId="{3D25ABE8-864E-4F29-94CC-1D322A689C72}" dt="2019-11-26T10:43:42.771" v="352"/>
        <pc:sldMkLst>
          <pc:docMk/>
          <pc:sldMk cId="3758067075" sldId="328"/>
        </pc:sldMkLst>
      </pc:sldChg>
      <pc:sldChg chg="addSp modSp add mod setBg">
        <pc:chgData name="Amalia Spiliakou" userId="f4bd6b91a0b5818a" providerId="LiveId" clId="{3D25ABE8-864E-4F29-94CC-1D322A689C72}" dt="2019-11-26T10:49:49.121" v="429" actId="20577"/>
        <pc:sldMkLst>
          <pc:docMk/>
          <pc:sldMk cId="3605121581" sldId="329"/>
        </pc:sldMkLst>
        <pc:spChg chg="mod ord">
          <ac:chgData name="Amalia Spiliakou" userId="f4bd6b91a0b5818a" providerId="LiveId" clId="{3D25ABE8-864E-4F29-94CC-1D322A689C72}" dt="2019-11-26T10:49:49.121" v="429" actId="20577"/>
          <ac:spMkLst>
            <pc:docMk/>
            <pc:sldMk cId="3605121581" sldId="329"/>
            <ac:spMk id="2" creationId="{7AEB7011-F2A7-4C7B-BDEE-40262338979C}"/>
          </ac:spMkLst>
        </pc:spChg>
        <pc:spChg chg="add">
          <ac:chgData name="Amalia Spiliakou" userId="f4bd6b91a0b5818a" providerId="LiveId" clId="{3D25ABE8-864E-4F29-94CC-1D322A689C72}" dt="2019-11-26T10:47:20.641" v="362" actId="26606"/>
          <ac:spMkLst>
            <pc:docMk/>
            <pc:sldMk cId="3605121581" sldId="329"/>
            <ac:spMk id="71" creationId="{37C89E4B-3C9F-44B9-8B86-D9E3D112D8EC}"/>
          </ac:spMkLst>
        </pc:spChg>
        <pc:picChg chg="add mod">
          <ac:chgData name="Amalia Spiliakou" userId="f4bd6b91a0b5818a" providerId="LiveId" clId="{3D25ABE8-864E-4F29-94CC-1D322A689C72}" dt="2019-11-26T10:47:20.641" v="362" actId="26606"/>
          <ac:picMkLst>
            <pc:docMk/>
            <pc:sldMk cId="3605121581" sldId="329"/>
            <ac:picMk id="4098" creationId="{2E925A18-046D-4C85-B250-53CFE8E8EEE9}"/>
          </ac:picMkLst>
        </pc:picChg>
        <pc:cxnChg chg="add">
          <ac:chgData name="Amalia Spiliakou" userId="f4bd6b91a0b5818a" providerId="LiveId" clId="{3D25ABE8-864E-4F29-94CC-1D322A689C72}" dt="2019-11-26T10:47:20.641" v="362" actId="26606"/>
          <ac:cxnSpMkLst>
            <pc:docMk/>
            <pc:sldMk cId="3605121581" sldId="329"/>
            <ac:cxnSpMk id="73" creationId="{AA2EAA10-076F-46BD-8F0F-B9A2FB77A85C}"/>
          </ac:cxnSpMkLst>
        </pc:cxnChg>
        <pc:cxnChg chg="add">
          <ac:chgData name="Amalia Spiliakou" userId="f4bd6b91a0b5818a" providerId="LiveId" clId="{3D25ABE8-864E-4F29-94CC-1D322A689C72}" dt="2019-11-26T10:47:20.641" v="362" actId="26606"/>
          <ac:cxnSpMkLst>
            <pc:docMk/>
            <pc:sldMk cId="3605121581" sldId="329"/>
            <ac:cxnSpMk id="75" creationId="{D891E407-403B-4764-86C9-33A56D3BCAA3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0FD50-A4FE-4C58-BAF7-DB05999BA5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DFD9F9-2753-418C-A4C3-BE20DD9513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0F5229-409B-410C-9B30-5EC2E20EC3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70600-AE95-4456-AC98-59F6432E649A}" type="datetimeFigureOut">
              <a:rPr lang="en-US" smtClean="0"/>
              <a:t>11/27/2019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A236FD-CE26-4C70-A85A-E433386828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67C068-90B8-43F9-8562-957D125AD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39C19-580F-4022-B1C8-ED068F08D5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3786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050951-D76C-4BAF-A800-3908C0065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886C94-6B04-430B-9467-3740BD9A0D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6A2371-987F-49FA-8B5D-89835BDAA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70600-AE95-4456-AC98-59F6432E649A}" type="datetimeFigureOut">
              <a:rPr lang="en-US" smtClean="0"/>
              <a:t>11/27/2019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CB98F5-8393-4F25-9947-A2BDAFCB65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1702CC-6968-4D56-8D57-0C02426B7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39C19-580F-4022-B1C8-ED068F08D5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5944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A766AD-3C36-4F0E-929A-02DADAB24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88EE9D-6264-4339-A05B-A570D961B7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5850EE-8B34-45A3-9240-78D5A3361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70600-AE95-4456-AC98-59F6432E649A}" type="datetimeFigureOut">
              <a:rPr lang="en-US" smtClean="0"/>
              <a:t>11/27/2019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D248B6-458B-48D7-A3AA-C39377DA6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AACE17-3ACC-4394-AF3A-3CCA99363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39C19-580F-4022-B1C8-ED068F08D5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546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30F8C-E3F0-4EAF-A00B-ADD1A7C1E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3E3926-963E-435F-B763-FC338A15E3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93D81B-7C69-4415-B3A1-BD2384912F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1B155D-BF11-419F-83F3-2392FBB174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70600-AE95-4456-AC98-59F6432E649A}" type="datetimeFigureOut">
              <a:rPr lang="en-US" smtClean="0"/>
              <a:t>11/27/2019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186236-F816-4AF7-BFF0-8888C2BF1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8AF48D-7B13-4C30-82E5-3A7B380C8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39C19-580F-4022-B1C8-ED068F08D5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462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9972EB-BB14-4FA3-9E35-64EC13FE60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F66DE7-4F25-415E-AAAE-F935738DCE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2E731B-CBF8-4269-8851-3A33D61935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1AA360-1AAF-431D-AC5B-284CB2BF1C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45A6EE1-2CB8-4AF8-938C-A7B9660087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6849754-78A6-4349-B8C9-9D8B51C26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70600-AE95-4456-AC98-59F6432E649A}" type="datetimeFigureOut">
              <a:rPr lang="en-US" smtClean="0"/>
              <a:t>11/27/2019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B7AF3EF-FF8B-4E49-A712-49CD8E84F5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1E84CC4-42D3-490D-95F4-1B45DEEF2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39C19-580F-4022-B1C8-ED068F08D5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5753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35DD17-6E97-4E41-B1DF-CF4F6F077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E17CFDD-7091-409B-91B3-31D3A20DF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70600-AE95-4456-AC98-59F6432E649A}" type="datetimeFigureOut">
              <a:rPr lang="en-US" smtClean="0"/>
              <a:t>11/27/2019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869246-76D6-4414-A662-17B88BDB9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FA4728-DDA7-4835-AC2C-D061A01E0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39C19-580F-4022-B1C8-ED068F08D5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1277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892C67-AD1A-4189-8626-3D39B2329D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70600-AE95-4456-AC98-59F6432E649A}" type="datetimeFigureOut">
              <a:rPr lang="en-US" smtClean="0"/>
              <a:t>11/27/2019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2A3AFEE-FE3F-4A76-B008-0776A5EF8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FAF81F-C965-41C2-A3E0-D7144F12D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39C19-580F-4022-B1C8-ED068F08D5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4061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460921-BB27-44F2-B553-C0593CD13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FF532A-5A5C-476A-8F6F-45BC1C3887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133E04-EA48-4EE5-AABC-F663C516C2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823D87-CA8D-4DDC-97CB-667B15216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70600-AE95-4456-AC98-59F6432E649A}" type="datetimeFigureOut">
              <a:rPr lang="en-US" smtClean="0"/>
              <a:t>11/27/2019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9DE834-08AF-420A-B475-08AE713AD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3DB4E2-F959-41E7-8C08-1B8EAA2EA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39C19-580F-4022-B1C8-ED068F08D5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854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54AC73-ED54-4DF9-B61F-CB9B1EE8AF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857CE36-4B62-4123-856C-28D124EA9D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9E7057-D5DC-4CEB-8DAA-7042E1CB38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37837A-D3B4-4CE6-B930-443135446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70600-AE95-4456-AC98-59F6432E649A}" type="datetimeFigureOut">
              <a:rPr lang="en-US" smtClean="0"/>
              <a:t>11/27/2019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6CF739-4FA0-48C1-8CE4-15AA0A671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003AD4-CE80-44F9-9869-6084B3B3D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39C19-580F-4022-B1C8-ED068F08D5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334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F52C5B-5695-4BAB-B2D5-991BD17F1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1CF23EA-9524-4B28-849E-EF7886717E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255AC7-575D-4673-818C-9D2304D6EF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70600-AE95-4456-AC98-59F6432E649A}" type="datetimeFigureOut">
              <a:rPr lang="en-US" smtClean="0"/>
              <a:t>11/27/2019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8E1F8A-AA9B-41F2-984B-72DF16607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AD9DD8-338E-43AD-82E6-4950A1A4DD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39C19-580F-4022-B1C8-ED068F08D5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110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59B9CDB-676A-4020-9AC3-DE94BB24677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0EF712-EECC-464E-8006-F9982489D4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9530A0-8FC9-45E2-853C-F039A59EA5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70600-AE95-4456-AC98-59F6432E649A}" type="datetimeFigureOut">
              <a:rPr lang="en-US" smtClean="0"/>
              <a:t>11/27/2019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609E1D-1E64-4A84-B7C0-069FE7378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AB8CDF-676A-43B8-AB50-801E287C5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39C19-580F-4022-B1C8-ED068F08D5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960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BBFDD42-AC30-49DF-9C12-68D80AD63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43F18E-75D9-4859-8EED-E2AD7175E6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426816-B167-4E11-876C-91EAF91AAD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D70600-AE95-4456-AC98-59F6432E649A}" type="datetimeFigureOut">
              <a:rPr lang="en-US" smtClean="0"/>
              <a:t>11/27/2019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ADD0DC-D9BF-4B64-9A09-518147B04A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E01E31-02AD-46E3-B86A-4174E7AA25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639C19-580F-4022-B1C8-ED068F08D5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793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Αποτέλεσμα εικόνας για Van Gogh Olive Trees">
            <a:extLst>
              <a:ext uri="{FF2B5EF4-FFF2-40B4-BE49-F238E27FC236}">
                <a16:creationId xmlns:a16="http://schemas.microsoft.com/office/drawing/2014/main" id="{2E925A18-046D-4C85-B250-53CFE8E8EE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999" b="-1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EB7011-F2A7-4C7B-BDEE-4026233897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>
            <a:normAutofit/>
          </a:bodyPr>
          <a:lstStyle/>
          <a:p>
            <a:pPr algn="ctr"/>
            <a:br>
              <a:rPr lang="en-US" sz="800" dirty="0">
                <a:solidFill>
                  <a:srgbClr val="002060"/>
                </a:solidFill>
                <a:latin typeface="Papyrus" panose="03070502060502030205" pitchFamily="66" charset="0"/>
              </a:rPr>
            </a:br>
            <a:r>
              <a:rPr lang="en-US" sz="3600" dirty="0">
                <a:solidFill>
                  <a:srgbClr val="002060"/>
                </a:solidFill>
                <a:latin typeface="Papyrus" panose="03070502060502030205" pitchFamily="66" charset="0"/>
              </a:rPr>
              <a:t>Vincent Van Gogh, the Olive Tree and Olive Picking</a:t>
            </a: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51215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CCA838-DF06-461F-AD47-C8E48E0F5C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86774" y="365125"/>
            <a:ext cx="3543301" cy="1325563"/>
          </a:xfrm>
        </p:spPr>
        <p:txBody>
          <a:bodyPr>
            <a:noAutofit/>
          </a:bodyPr>
          <a:lstStyle/>
          <a:p>
            <a:pPr algn="ctr"/>
            <a:br>
              <a:rPr lang="en-US" sz="2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2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Olive Picking. 1889, oil on canvas, 73.5 × 92.5 cm, Basil &amp; Elise </a:t>
            </a:r>
            <a:r>
              <a:rPr lang="en-US" sz="2600" b="1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Goulandris</a:t>
            </a:r>
            <a:r>
              <a:rPr lang="en-US" sz="2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Foundation, Athens</a:t>
            </a:r>
          </a:p>
        </p:txBody>
      </p:sp>
      <p:pic>
        <p:nvPicPr>
          <p:cNvPr id="3074" name="Picture 2" descr="Αποτέλεσμα εικόνας για Van Gogh Collecting Olives">
            <a:extLst>
              <a:ext uri="{FF2B5EF4-FFF2-40B4-BE49-F238E27FC236}">
                <a16:creationId xmlns:a16="http://schemas.microsoft.com/office/drawing/2014/main" id="{59CADE68-8742-46E4-9D04-730A4E771B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4" y="152400"/>
            <a:ext cx="8219057" cy="653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29679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C4D16-D708-49A6-AB94-3EB9A58582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240" y="365125"/>
            <a:ext cx="3657620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400" b="1" dirty="0">
                <a:latin typeface="Papyrus" panose="03070502060502030205" pitchFamily="66" charset="0"/>
              </a:rPr>
            </a:br>
            <a:br>
              <a:rPr lang="en-US" sz="2400" b="1" dirty="0">
                <a:latin typeface="Papyrus" panose="03070502060502030205" pitchFamily="66" charset="0"/>
              </a:rPr>
            </a:br>
            <a:br>
              <a:rPr lang="en-US" sz="2400" b="1" dirty="0">
                <a:latin typeface="Papyrus" panose="03070502060502030205" pitchFamily="66" charset="0"/>
              </a:rPr>
            </a:br>
            <a:br>
              <a:rPr lang="en-US" sz="2400" b="1" dirty="0">
                <a:latin typeface="Papyrus" panose="03070502060502030205" pitchFamily="66" charset="0"/>
              </a:rPr>
            </a:br>
            <a:br>
              <a:rPr lang="en-US" sz="2400" b="1" dirty="0">
                <a:latin typeface="Papyrus" panose="03070502060502030205" pitchFamily="66" charset="0"/>
              </a:rPr>
            </a:br>
            <a:br>
              <a:rPr lang="en-US" sz="2400" b="1" dirty="0">
                <a:latin typeface="Papyrus" panose="03070502060502030205" pitchFamily="66" charset="0"/>
              </a:rPr>
            </a:br>
            <a:br>
              <a:rPr lang="en-US" sz="2400" b="1" dirty="0">
                <a:latin typeface="Papyrus" panose="03070502060502030205" pitchFamily="66" charset="0"/>
              </a:rPr>
            </a:br>
            <a:br>
              <a:rPr lang="en-US" sz="2400" b="1" dirty="0">
                <a:latin typeface="Papyrus" panose="03070502060502030205" pitchFamily="66" charset="0"/>
              </a:rPr>
            </a:br>
            <a:br>
              <a:rPr lang="en-US" sz="2400" b="1" dirty="0">
                <a:latin typeface="Papyrus" panose="03070502060502030205" pitchFamily="66" charset="0"/>
              </a:rPr>
            </a:br>
            <a:br>
              <a:rPr lang="en-US" sz="2400" b="1" dirty="0">
                <a:latin typeface="Papyrus" panose="03070502060502030205" pitchFamily="66" charset="0"/>
              </a:rPr>
            </a:br>
            <a:br>
              <a:rPr lang="en-US" sz="2400" b="1" dirty="0">
                <a:latin typeface="Papyrus" panose="03070502060502030205" pitchFamily="66" charset="0"/>
              </a:rPr>
            </a:br>
            <a:br>
              <a:rPr lang="en-US" sz="2400" b="1" dirty="0">
                <a:latin typeface="Papyrus" panose="03070502060502030205" pitchFamily="66" charset="0"/>
              </a:rPr>
            </a:br>
            <a:br>
              <a:rPr lang="en-US" sz="2400" b="1" dirty="0">
                <a:latin typeface="Papyrus" panose="03070502060502030205" pitchFamily="66" charset="0"/>
              </a:rPr>
            </a:br>
            <a:br>
              <a:rPr lang="en-US" sz="2400" b="1" dirty="0">
                <a:latin typeface="Papyrus" panose="03070502060502030205" pitchFamily="66" charset="0"/>
              </a:rPr>
            </a:br>
            <a:br>
              <a:rPr lang="en-US" sz="2400" b="1" dirty="0">
                <a:latin typeface="Papyrus" panose="03070502060502030205" pitchFamily="66" charset="0"/>
              </a:rPr>
            </a:br>
            <a:br>
              <a:rPr lang="en-US" sz="2400" b="1" dirty="0">
                <a:latin typeface="Papyrus" panose="03070502060502030205" pitchFamily="66" charset="0"/>
              </a:rPr>
            </a:br>
            <a:br>
              <a:rPr lang="en-US" sz="2400" b="1" dirty="0">
                <a:latin typeface="Papyrus" panose="03070502060502030205" pitchFamily="66" charset="0"/>
              </a:rPr>
            </a:br>
            <a:br>
              <a:rPr lang="en-US" sz="2400" b="1" dirty="0">
                <a:latin typeface="Papyrus" panose="03070502060502030205" pitchFamily="66" charset="0"/>
              </a:rPr>
            </a:br>
            <a:br>
              <a:rPr lang="en-US" sz="2400" b="1" dirty="0">
                <a:latin typeface="Papyrus" panose="03070502060502030205" pitchFamily="66" charset="0"/>
              </a:rPr>
            </a:br>
            <a:br>
              <a:rPr lang="en-US" sz="2400" b="1" dirty="0">
                <a:latin typeface="Papyrus" panose="03070502060502030205" pitchFamily="66" charset="0"/>
              </a:rPr>
            </a:br>
            <a:br>
              <a:rPr lang="en-US" sz="2400" b="1" dirty="0">
                <a:latin typeface="Papyrus" panose="03070502060502030205" pitchFamily="66" charset="0"/>
              </a:rPr>
            </a:br>
            <a:br>
              <a:rPr lang="en-US" sz="2400" b="1" dirty="0">
                <a:latin typeface="Papyrus" panose="03070502060502030205" pitchFamily="66" charset="0"/>
              </a:rPr>
            </a:br>
            <a:br>
              <a:rPr lang="en-US" sz="2400" b="1" dirty="0">
                <a:latin typeface="Papyrus" panose="03070502060502030205" pitchFamily="66" charset="0"/>
              </a:rPr>
            </a:br>
            <a:br>
              <a:rPr lang="en-US" sz="2400" b="1" dirty="0">
                <a:latin typeface="Papyrus" panose="03070502060502030205" pitchFamily="66" charset="0"/>
              </a:rPr>
            </a:br>
            <a:br>
              <a:rPr lang="en-US" sz="2400" b="1" dirty="0">
                <a:latin typeface="Papyrus" panose="03070502060502030205" pitchFamily="66" charset="0"/>
              </a:rPr>
            </a:br>
            <a:br>
              <a:rPr lang="en-US" sz="2900" b="1" dirty="0">
                <a:latin typeface="Papyrus" panose="03070502060502030205" pitchFamily="66" charset="0"/>
              </a:rPr>
            </a:br>
            <a:r>
              <a:rPr lang="en-US" sz="29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Women Picking Olives, </a:t>
            </a:r>
            <a:r>
              <a:rPr lang="en-US" sz="29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1889, oil on canvas, </a:t>
            </a:r>
            <a:br>
              <a:rPr lang="en-US" sz="29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29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72.7 x 91.4 cm, </a:t>
            </a:r>
            <a:br>
              <a:rPr lang="en-US" sz="29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29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the MET, NY</a:t>
            </a:r>
            <a:b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endParaRPr lang="en-US" sz="2400" dirty="0">
              <a:solidFill>
                <a:schemeClr val="accent2">
                  <a:lumMod val="20000"/>
                  <a:lumOff val="80000"/>
                </a:schemeClr>
              </a:solidFill>
              <a:latin typeface="Papyrus" panose="03070502060502030205" pitchFamily="66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8E9C9AD-3726-4084-B311-5CC54BFF88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1834" y="182562"/>
            <a:ext cx="8031927" cy="649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9891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DD54D-F251-4227-9B32-35E71445E5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20125" y="365125"/>
            <a:ext cx="3467099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400" b="1" dirty="0">
                <a:latin typeface="Papyrus" panose="03070502060502030205" pitchFamily="66" charset="0"/>
              </a:rPr>
            </a:br>
            <a:br>
              <a:rPr lang="en-US" sz="2400" b="1" dirty="0">
                <a:latin typeface="Papyrus" panose="03070502060502030205" pitchFamily="66" charset="0"/>
              </a:rPr>
            </a:br>
            <a:br>
              <a:rPr lang="en-US" sz="2400" b="1" dirty="0">
                <a:latin typeface="Papyrus" panose="03070502060502030205" pitchFamily="66" charset="0"/>
              </a:rPr>
            </a:br>
            <a:br>
              <a:rPr lang="en-US" sz="2400" b="1" dirty="0">
                <a:latin typeface="Papyrus" panose="03070502060502030205" pitchFamily="66" charset="0"/>
              </a:rPr>
            </a:br>
            <a:br>
              <a:rPr lang="en-US" sz="2400" b="1" dirty="0">
                <a:latin typeface="Papyrus" panose="03070502060502030205" pitchFamily="66" charset="0"/>
              </a:rPr>
            </a:br>
            <a:br>
              <a:rPr lang="en-US" sz="2400" b="1" dirty="0">
                <a:latin typeface="Papyrus" panose="03070502060502030205" pitchFamily="66" charset="0"/>
              </a:rPr>
            </a:br>
            <a:br>
              <a:rPr lang="en-US" sz="2400" b="1" dirty="0">
                <a:latin typeface="Papyrus" panose="03070502060502030205" pitchFamily="66" charset="0"/>
              </a:rPr>
            </a:br>
            <a:br>
              <a:rPr lang="en-US" sz="2400" b="1" dirty="0">
                <a:latin typeface="Papyrus" panose="03070502060502030205" pitchFamily="66" charset="0"/>
              </a:rPr>
            </a:br>
            <a:br>
              <a:rPr lang="en-US" sz="2400" b="1" dirty="0">
                <a:latin typeface="Papyrus" panose="03070502060502030205" pitchFamily="66" charset="0"/>
              </a:rPr>
            </a:br>
            <a:br>
              <a:rPr lang="en-US" sz="2400" b="1" dirty="0">
                <a:latin typeface="Papyrus" panose="03070502060502030205" pitchFamily="66" charset="0"/>
              </a:rPr>
            </a:br>
            <a:br>
              <a:rPr lang="en-US" sz="2400" b="1" dirty="0">
                <a:latin typeface="Papyrus" panose="03070502060502030205" pitchFamily="66" charset="0"/>
              </a:rPr>
            </a:br>
            <a:br>
              <a:rPr lang="en-US" sz="2400" b="1" dirty="0">
                <a:latin typeface="Papyrus" panose="03070502060502030205" pitchFamily="66" charset="0"/>
              </a:rPr>
            </a:br>
            <a:br>
              <a:rPr lang="en-US" sz="2400" b="1" dirty="0">
                <a:latin typeface="Papyrus" panose="03070502060502030205" pitchFamily="66" charset="0"/>
              </a:rPr>
            </a:br>
            <a:br>
              <a:rPr lang="en-US" sz="2400" b="1" dirty="0">
                <a:latin typeface="Papyrus" panose="03070502060502030205" pitchFamily="66" charset="0"/>
              </a:rPr>
            </a:br>
            <a:br>
              <a:rPr lang="en-US" sz="2400" b="1" dirty="0">
                <a:latin typeface="Papyrus" panose="03070502060502030205" pitchFamily="66" charset="0"/>
              </a:rPr>
            </a:br>
            <a:br>
              <a:rPr lang="en-US" sz="2400" b="1" dirty="0">
                <a:latin typeface="Papyrus" panose="03070502060502030205" pitchFamily="66" charset="0"/>
              </a:rPr>
            </a:br>
            <a:br>
              <a:rPr lang="en-US" sz="2400" b="1" dirty="0">
                <a:latin typeface="Papyrus" panose="03070502060502030205" pitchFamily="66" charset="0"/>
              </a:rPr>
            </a:br>
            <a:br>
              <a:rPr lang="en-US" sz="2400" b="1" dirty="0">
                <a:latin typeface="Papyrus" panose="03070502060502030205" pitchFamily="66" charset="0"/>
              </a:rPr>
            </a:br>
            <a:br>
              <a:rPr lang="en-US" sz="2400" b="1" dirty="0">
                <a:latin typeface="Papyrus" panose="03070502060502030205" pitchFamily="66" charset="0"/>
              </a:rPr>
            </a:br>
            <a:br>
              <a:rPr lang="en-US" sz="2400" b="1" dirty="0">
                <a:latin typeface="Papyrus" panose="03070502060502030205" pitchFamily="66" charset="0"/>
              </a:rPr>
            </a:br>
            <a:br>
              <a:rPr lang="en-US" sz="2400" b="1" dirty="0">
                <a:latin typeface="Papyrus" panose="03070502060502030205" pitchFamily="66" charset="0"/>
              </a:rPr>
            </a:br>
            <a:br>
              <a:rPr lang="en-US" sz="2400" b="1" dirty="0">
                <a:latin typeface="Papyrus" panose="03070502060502030205" pitchFamily="66" charset="0"/>
              </a:rPr>
            </a:br>
            <a:r>
              <a:rPr lang="en-US" sz="29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Olive Grove with Two Pickers, 1889, oil on canvas, 73,3 x 92,2 cm, </a:t>
            </a:r>
            <a:r>
              <a:rPr lang="en-US" sz="2900" b="1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Kroller</a:t>
            </a:r>
            <a:r>
              <a:rPr lang="en-US" sz="29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-Muller Museum, </a:t>
            </a:r>
            <a:r>
              <a:rPr lang="en-US" sz="2900" b="1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Otterlo</a:t>
            </a:r>
            <a:r>
              <a:rPr lang="en-US" sz="29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, Netherlands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33B7CE27-E7F9-4952-BEE3-2A9E2B02E0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" y="123825"/>
            <a:ext cx="8362106" cy="6619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80670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736" y="365125"/>
            <a:ext cx="6164826" cy="1325563"/>
          </a:xfrm>
        </p:spPr>
        <p:txBody>
          <a:bodyPr>
            <a:normAutofit fontScale="90000"/>
          </a:bodyPr>
          <a:lstStyle/>
          <a:p>
            <a:br>
              <a:rPr lang="en-US" sz="2000" b="1" dirty="0"/>
            </a:br>
            <a:br>
              <a:rPr lang="en-US" sz="2000" b="1" dirty="0"/>
            </a:br>
            <a:br>
              <a:rPr lang="en-US" sz="2000" b="1" dirty="0"/>
            </a:br>
            <a:br>
              <a:rPr lang="en-US" sz="2000" b="1" dirty="0"/>
            </a:br>
            <a:br>
              <a:rPr lang="en-US" sz="2000" b="1" dirty="0"/>
            </a:br>
            <a:br>
              <a:rPr lang="en-US" sz="2000" b="1" dirty="0"/>
            </a:br>
            <a:br>
              <a:rPr lang="en-US" sz="2000" b="1" dirty="0"/>
            </a:br>
            <a:br>
              <a:rPr lang="en-US" sz="2000" b="1" dirty="0"/>
            </a:br>
            <a:br>
              <a:rPr lang="en-US" sz="2000" b="1" dirty="0"/>
            </a:br>
            <a:br>
              <a:rPr lang="en-US" sz="2000" b="1" dirty="0"/>
            </a:br>
            <a:br>
              <a:rPr lang="en-US" sz="2000" b="1" dirty="0"/>
            </a:br>
            <a:br>
              <a:rPr lang="en-US" sz="2000" b="1" dirty="0"/>
            </a:br>
            <a:br>
              <a:rPr lang="en-US" sz="2000" b="1" dirty="0"/>
            </a:br>
            <a:br>
              <a:rPr lang="en-US" sz="2000" b="1" dirty="0"/>
            </a:br>
            <a:br>
              <a:rPr lang="en-US" sz="2000" b="1" dirty="0"/>
            </a:br>
            <a:br>
              <a:rPr lang="en-US" sz="2000" b="1" dirty="0"/>
            </a:br>
            <a:br>
              <a:rPr lang="en-US" sz="2000" b="1" dirty="0"/>
            </a:br>
            <a:br>
              <a:rPr lang="en-US" sz="27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7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7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7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7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7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7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7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7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7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7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7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7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27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Couple Walking among Olive Trees in a Mountainous Landscape with Crescent Moon, May </a:t>
            </a:r>
            <a:r>
              <a:rPr lang="en-US" sz="2700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1890, 49.5 x 45 cm, </a:t>
            </a:r>
            <a:r>
              <a:rPr lang="en-US" sz="27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Museu</a:t>
            </a:r>
            <a:r>
              <a:rPr lang="en-US" sz="2700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de Arte de São Paulo, São Paulo, Brazil </a:t>
            </a:r>
            <a:br>
              <a:rPr lang="en-US" sz="2700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endParaRPr lang="el-GR" sz="2700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11266" name="Picture 2" descr="https://upload.wikimedia.org/wikipedia/commons/a/ae/Van_Gogh_-_Passeio_ao_Crep%C3%BAscul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3641" y="198436"/>
            <a:ext cx="5610225" cy="6257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85516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65574" y="365125"/>
            <a:ext cx="3554360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700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7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27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Olive Trees in a Mountainous Landscape, </a:t>
            </a:r>
            <a:r>
              <a:rPr lang="en-US" sz="2700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1889, oil on canvas, </a:t>
            </a:r>
            <a:br>
              <a:rPr lang="en-US" sz="2700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2700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72.6 x 91.4 cm,</a:t>
            </a:r>
            <a:br>
              <a:rPr lang="en-US" sz="2700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2700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MOMA, NY</a:t>
            </a:r>
            <a:br>
              <a:rPr lang="en-US" sz="2700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700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200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endParaRPr lang="el-GR" sz="2200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10242" name="Picture 2" descr="A painting of intense green gnarled old olive trees with distant rolling blue mountains behind under a light blue sky with a large fluffy white cloud in the cent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827" y="193623"/>
            <a:ext cx="8197348" cy="6516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37224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240" y="365125"/>
            <a:ext cx="3274142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r>
              <a:rPr lang="en-US" sz="31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Olive Orchard, </a:t>
            </a:r>
            <a:r>
              <a:rPr lang="en-US" sz="3100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mid-June 1889, 72 x 92 cm, </a:t>
            </a:r>
            <a:r>
              <a:rPr lang="en-US" sz="31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Kröller</a:t>
            </a:r>
            <a:r>
              <a:rPr lang="en-US" sz="3100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-Müller Museum, </a:t>
            </a:r>
            <a:r>
              <a:rPr lang="en-US" sz="31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Otterlo</a:t>
            </a:r>
            <a:r>
              <a:rPr lang="en-US" sz="3100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, Netherlands</a:t>
            </a:r>
            <a:endParaRPr lang="el-GR" sz="3100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12290" name="Picture 2" descr="https://upload.wikimedia.org/wikipedia/commons/thumb/8/85/Vincent_Willem_van_Gogh_079.jpg/800px-Vincent_Willem_van_Gogh_07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0734" y="115990"/>
            <a:ext cx="8547125" cy="6624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84716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97736" y="365125"/>
            <a:ext cx="3494264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700" b="1" dirty="0">
                <a:latin typeface="Papyrus" panose="03070502060502030205" pitchFamily="66" charset="0"/>
              </a:rPr>
            </a:br>
            <a:br>
              <a:rPr lang="en-US" sz="27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27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Olive Trees with Yellow Sky and Sun,</a:t>
            </a:r>
            <a:br>
              <a:rPr lang="en-US" sz="27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2700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1889, oil on canvas, 73.66 x 92.71 cm, Minneapolis Institute of Arts</a:t>
            </a:r>
            <a:br>
              <a:rPr lang="en-US" sz="2700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700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200" dirty="0">
                <a:latin typeface="Papyrus" panose="03070502060502030205" pitchFamily="66" charset="0"/>
              </a:rPr>
            </a:br>
            <a:br>
              <a:rPr lang="en-US" sz="2200" dirty="0">
                <a:latin typeface="Papyrus" panose="03070502060502030205" pitchFamily="66" charset="0"/>
              </a:rPr>
            </a:br>
            <a:br>
              <a:rPr lang="en-US" sz="2200" b="1" dirty="0">
                <a:latin typeface="Papyrus" panose="03070502060502030205" pitchFamily="66" charset="0"/>
              </a:rPr>
            </a:br>
            <a:br>
              <a:rPr lang="en-US" sz="2000" b="1" dirty="0"/>
            </a:br>
            <a:br>
              <a:rPr lang="en-US" sz="1800" dirty="0">
                <a:latin typeface="Papyrus" panose="03070502060502030205" pitchFamily="66" charset="0"/>
              </a:rPr>
            </a:br>
            <a:br>
              <a:rPr lang="en-US" sz="1800" dirty="0">
                <a:latin typeface="Papyrus" panose="03070502060502030205" pitchFamily="66" charset="0"/>
              </a:rPr>
            </a:br>
            <a:endParaRPr lang="el-GR" sz="1800" dirty="0"/>
          </a:p>
        </p:txBody>
      </p:sp>
      <p:pic>
        <p:nvPicPr>
          <p:cNvPr id="9218" name="Picture 2" descr="Olive Trees With Yellow Sky And Sun, 1889 by Vincent Van Gog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24" y="176981"/>
            <a:ext cx="8515106" cy="6518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09723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84804" y="365125"/>
            <a:ext cx="3707196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200" b="1" dirty="0">
                <a:latin typeface="Papyrus" panose="03070502060502030205" pitchFamily="66" charset="0"/>
              </a:rPr>
            </a:br>
            <a:br>
              <a:rPr lang="en-US" sz="27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7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7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7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7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7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7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7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7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7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7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7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7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7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7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27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Olive Orchard, </a:t>
            </a:r>
            <a:br>
              <a:rPr lang="en-US" sz="27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27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November</a:t>
            </a:r>
            <a:r>
              <a:rPr lang="en-US" sz="2700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1889, </a:t>
            </a:r>
            <a:br>
              <a:rPr lang="en-US" sz="2700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2700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72.7 x 92.1 cm, </a:t>
            </a:r>
            <a:br>
              <a:rPr lang="en-US" sz="2700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2700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the MET, NY </a:t>
            </a:r>
            <a:endParaRPr lang="el-GR" sz="2700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13314" name="Picture 2" descr="https://upload.wikimedia.org/wikipedia/commons/thumb/b/b2/Van_Gogh_-_Olivenhain2.jpeg/800px-Van_Gogh_-_Olivenhain2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071" y="204480"/>
            <a:ext cx="8299733" cy="6432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14810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484" y="365125"/>
            <a:ext cx="3672348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200" b="1" dirty="0">
                <a:latin typeface="Papyrus" panose="03070502060502030205" pitchFamily="66" charset="0"/>
              </a:rPr>
            </a:br>
            <a:br>
              <a:rPr lang="en-US" sz="2200" b="1" dirty="0">
                <a:latin typeface="Papyrus" panose="03070502060502030205" pitchFamily="66" charset="0"/>
              </a:rPr>
            </a:br>
            <a:br>
              <a:rPr lang="en-US" sz="2200" b="1" dirty="0">
                <a:latin typeface="Papyrus" panose="03070502060502030205" pitchFamily="66" charset="0"/>
              </a:rPr>
            </a:br>
            <a:br>
              <a:rPr lang="en-US" sz="27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27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Olive Grove: Orange Sky, November </a:t>
            </a:r>
            <a:r>
              <a:rPr lang="en-US" sz="2700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1889, oil on canvas</a:t>
            </a:r>
            <a:r>
              <a:rPr lang="en-US" sz="270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, 74 x 93 cm,</a:t>
            </a:r>
            <a:br>
              <a:rPr lang="en-US" sz="2700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27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Göteborgs</a:t>
            </a:r>
            <a:r>
              <a:rPr lang="en-US" sz="2700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Museum of Art, </a:t>
            </a:r>
            <a:r>
              <a:rPr lang="en-US" sz="27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Gõteborg</a:t>
            </a:r>
            <a:r>
              <a:rPr lang="en-US" sz="2700" dirty="0">
                <a:solidFill>
                  <a:schemeClr val="accent6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, Sweden</a:t>
            </a:r>
            <a:endParaRPr lang="el-GR" sz="2700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14338" name="Picture 2" descr="https://upload.wikimedia.org/wikipedia/commons/thumb/0/09/Van_Gogh_-_Olivenhain.jpeg/800px-Van_Gogh_-_Olivenhain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962" y="170732"/>
            <a:ext cx="8073806" cy="6539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7390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409</Words>
  <Application>Microsoft Office PowerPoint</Application>
  <PresentationFormat>Widescreen</PresentationFormat>
  <Paragraphs>10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Papyrus</vt:lpstr>
      <vt:lpstr>Office Theme</vt:lpstr>
      <vt:lpstr> Vincent Van Gogh, the Olive Tree and Olive Picking</vt:lpstr>
      <vt:lpstr>                 Olive Picking. 1889, oil on canvas, 73.5 × 92.5 cm, Basil &amp; Elise Goulandris Foundation, Athens</vt:lpstr>
      <vt:lpstr>                          Women Picking Olives, 1889, oil on canvas,  72.7 x 91.4 cm,  the MET, NY </vt:lpstr>
      <vt:lpstr>                      Olive Grove with Two Pickers, 1889, oil on canvas, 73,3 x 92,2 cm, Kroller-Muller Museum, Otterlo, Netherlands</vt:lpstr>
      <vt:lpstr>                              Couple Walking among Olive Trees in a Mountainous Landscape with Crescent Moon, May 1890, 49.5 x 45 cm, Museu de Arte de São Paulo, São Paulo, Brazil  </vt:lpstr>
      <vt:lpstr>                             Olive Trees in a Mountainous Landscape, 1889, oil on canvas,  72.6 x 91.4 cm, MOMA, NY   </vt:lpstr>
      <vt:lpstr>           Olive Orchard, mid-June 1889, 72 x 92 cm, Kröller-Müller Museum, Otterlo, Netherlands</vt:lpstr>
      <vt:lpstr>                    Olive Trees with Yellow Sky and Sun, 1889, oil on canvas, 73.66 x 92.71 cm, Minneapolis Institute of Arts        </vt:lpstr>
      <vt:lpstr>                  Olive Orchard,  November 1889,  72.7 x 92.1 cm,  the MET, NY </vt:lpstr>
      <vt:lpstr>      Olive Grove: Orange Sky, November 1889, oil on canvas, 74 x 93 cm, Göteborgs Museum of Art, Gõteborg, Sweden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Vincent Van Gogh, the Olive Tree and Olive Picking</dc:title>
  <dc:creator>Amalia Spiliakou</dc:creator>
  <cp:lastModifiedBy>Amalia Spiliakou</cp:lastModifiedBy>
  <cp:revision>1</cp:revision>
  <dcterms:created xsi:type="dcterms:W3CDTF">2019-11-26T10:47:20Z</dcterms:created>
  <dcterms:modified xsi:type="dcterms:W3CDTF">2019-11-27T14:00:12Z</dcterms:modified>
</cp:coreProperties>
</file>