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391DC-2726-47F3-898B-99BF6A7303FB}" v="9" dt="2019-05-31T19:01:33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6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6F391DC-2726-47F3-898B-99BF6A7303FB}"/>
    <pc:docChg chg="custSel mod addSld modSld">
      <pc:chgData name="Amalia Spiliakou" userId="f4bd6b91a0b5818a" providerId="LiveId" clId="{B6F391DC-2726-47F3-898B-99BF6A7303FB}" dt="2019-05-31T19:01:41.478" v="27" actId="26606"/>
      <pc:docMkLst>
        <pc:docMk/>
      </pc:docMkLst>
      <pc:sldChg chg="addSp modSp add mod setBg">
        <pc:chgData name="Amalia Spiliakou" userId="f4bd6b91a0b5818a" providerId="LiveId" clId="{B6F391DC-2726-47F3-898B-99BF6A7303FB}" dt="2019-05-31T18:56:22.044" v="8" actId="26606"/>
        <pc:sldMkLst>
          <pc:docMk/>
          <pc:sldMk cId="1621474271" sldId="257"/>
        </pc:sldMkLst>
        <pc:picChg chg="add mod">
          <ac:chgData name="Amalia Spiliakou" userId="f4bd6b91a0b5818a" providerId="LiveId" clId="{B6F391DC-2726-47F3-898B-99BF6A7303FB}" dt="2019-05-31T18:56:22.044" v="8" actId="26606"/>
          <ac:picMkLst>
            <pc:docMk/>
            <pc:sldMk cId="1621474271" sldId="257"/>
            <ac:picMk id="3" creationId="{81895ED1-4B4B-4BB5-8E75-092C4DD8FA26}"/>
          </ac:picMkLst>
        </pc:picChg>
      </pc:sldChg>
      <pc:sldChg chg="addSp modSp add mod setBg">
        <pc:chgData name="Amalia Spiliakou" userId="f4bd6b91a0b5818a" providerId="LiveId" clId="{B6F391DC-2726-47F3-898B-99BF6A7303FB}" dt="2019-05-31T18:59:08.683" v="13" actId="26606"/>
        <pc:sldMkLst>
          <pc:docMk/>
          <pc:sldMk cId="1974413999" sldId="258"/>
        </pc:sldMkLst>
        <pc:picChg chg="add mod">
          <ac:chgData name="Amalia Spiliakou" userId="f4bd6b91a0b5818a" providerId="LiveId" clId="{B6F391DC-2726-47F3-898B-99BF6A7303FB}" dt="2019-05-31T18:59:08.683" v="13" actId="26606"/>
          <ac:picMkLst>
            <pc:docMk/>
            <pc:sldMk cId="1974413999" sldId="258"/>
            <ac:picMk id="3" creationId="{4FA0AC56-6BEC-4DDC-B508-37ECE6506A55}"/>
          </ac:picMkLst>
        </pc:picChg>
      </pc:sldChg>
      <pc:sldChg chg="addSp delSp modSp add mod setBg">
        <pc:chgData name="Amalia Spiliakou" userId="f4bd6b91a0b5818a" providerId="LiveId" clId="{B6F391DC-2726-47F3-898B-99BF6A7303FB}" dt="2019-05-31T19:01:27.809" v="23" actId="478"/>
        <pc:sldMkLst>
          <pc:docMk/>
          <pc:sldMk cId="1224624759" sldId="259"/>
        </pc:sldMkLst>
        <pc:picChg chg="add mod">
          <ac:chgData name="Amalia Spiliakou" userId="f4bd6b91a0b5818a" providerId="LiveId" clId="{B6F391DC-2726-47F3-898B-99BF6A7303FB}" dt="2019-05-31T19:00:16.451" v="19" actId="26606"/>
          <ac:picMkLst>
            <pc:docMk/>
            <pc:sldMk cId="1224624759" sldId="259"/>
            <ac:picMk id="3" creationId="{C69E9765-CA59-4DCC-8898-3E5AC8041D0F}"/>
          </ac:picMkLst>
        </pc:picChg>
        <pc:picChg chg="add del mod">
          <ac:chgData name="Amalia Spiliakou" userId="f4bd6b91a0b5818a" providerId="LiveId" clId="{B6F391DC-2726-47F3-898B-99BF6A7303FB}" dt="2019-05-31T19:01:27.809" v="23" actId="478"/>
          <ac:picMkLst>
            <pc:docMk/>
            <pc:sldMk cId="1224624759" sldId="259"/>
            <ac:picMk id="5" creationId="{889117C0-2461-4F90-B97B-496BF766B44C}"/>
          </ac:picMkLst>
        </pc:picChg>
      </pc:sldChg>
      <pc:sldChg chg="addSp modSp add mod setBg">
        <pc:chgData name="Amalia Spiliakou" userId="f4bd6b91a0b5818a" providerId="LiveId" clId="{B6F391DC-2726-47F3-898B-99BF6A7303FB}" dt="2019-05-31T19:01:41.478" v="27" actId="26606"/>
        <pc:sldMkLst>
          <pc:docMk/>
          <pc:sldMk cId="255005133" sldId="260"/>
        </pc:sldMkLst>
        <pc:picChg chg="add mod">
          <ac:chgData name="Amalia Spiliakou" userId="f4bd6b91a0b5818a" providerId="LiveId" clId="{B6F391DC-2726-47F3-898B-99BF6A7303FB}" dt="2019-05-31T19:01:41.478" v="27" actId="26606"/>
          <ac:picMkLst>
            <pc:docMk/>
            <pc:sldMk cId="255005133" sldId="260"/>
            <ac:picMk id="3" creationId="{8760F2DF-F607-42CB-AAE2-F54E9800B5A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5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9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99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6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01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4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9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3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4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1F36-C893-4980-A752-8CF555828A4F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22500-D65E-48D1-831F-76F4FE0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9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9395B6DE-4E65-4B83-82E2-A9BCC25E3E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1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1895ED1-4B4B-4BB5-8E75-092C4DD8FA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7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FA0AC56-6BEC-4DDC-B508-37ECE6506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13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9E9765-CA59-4DCC-8898-3E5AC8041D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2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760F2DF-F607-42CB-AAE2-F54E9800B5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6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5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2019-05-31T19:01:41Z</dcterms:created>
  <dcterms:modified xsi:type="dcterms:W3CDTF">2019-05-31T19:01:42Z</dcterms:modified>
</cp:coreProperties>
</file>