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64" r:id="rId4"/>
    <p:sldId id="263" r:id="rId5"/>
    <p:sldId id="265" r:id="rId6"/>
    <p:sldId id="267" r:id="rId7"/>
    <p:sldId id="269" r:id="rId8"/>
    <p:sldId id="27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9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2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65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6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13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24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09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0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56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9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92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38E0B-2416-4EB6-BF75-F90917CCF6BD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38656-0C10-4987-870C-A1C5CED9C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5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1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Up 1">
            <a:extLst>
              <a:ext uri="{FF2B5EF4-FFF2-40B4-BE49-F238E27FC236}">
                <a16:creationId xmlns:a16="http://schemas.microsoft.com/office/drawing/2014/main" id="{B5EB84B8-C414-43D3-B0C3-9540B6FA58D4}"/>
              </a:ext>
            </a:extLst>
          </p:cNvPr>
          <p:cNvSpPr/>
          <p:nvPr/>
        </p:nvSpPr>
        <p:spPr>
          <a:xfrm>
            <a:off x="932329" y="627529"/>
            <a:ext cx="7279341" cy="5602941"/>
          </a:xfrm>
          <a:prstGeom prst="ribbon2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accent6">
                    <a:lumMod val="50000"/>
                  </a:schemeClr>
                </a:solidFill>
                <a:latin typeface="Edwardian Script ITC" panose="030303020407070D0804" pitchFamily="66" charset="0"/>
              </a:rPr>
              <a:t>Italian Renaissance Inspired Triptychs</a:t>
            </a:r>
          </a:p>
        </p:txBody>
      </p:sp>
    </p:spTree>
    <p:extLst>
      <p:ext uri="{BB962C8B-B14F-4D97-AF65-F5344CB8AC3E}">
        <p14:creationId xmlns:p14="http://schemas.microsoft.com/office/powerpoint/2010/main" val="1158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1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80C74A96-A8FD-40B8-B317-3DF749A8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77043984-8031-4F45-81FE-ECF88DF2E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17944" y="2331945"/>
            <a:ext cx="5172635" cy="387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0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ox&#10;&#10;Description automatically generated">
            <a:extLst>
              <a:ext uri="{FF2B5EF4-FFF2-40B4-BE49-F238E27FC236}">
                <a16:creationId xmlns:a16="http://schemas.microsoft.com/office/drawing/2014/main" id="{5A4CA2DC-E4CA-42FA-B1E8-5AC5AB3B6A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99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on a table&#10;&#10;Description automatically generated">
            <a:extLst>
              <a:ext uri="{FF2B5EF4-FFF2-40B4-BE49-F238E27FC236}">
                <a16:creationId xmlns:a16="http://schemas.microsoft.com/office/drawing/2014/main" id="{A6599C2E-7AF9-45ED-A0D4-BECC0DB63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9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wooden&#10;&#10;Description automatically generated">
            <a:extLst>
              <a:ext uri="{FF2B5EF4-FFF2-40B4-BE49-F238E27FC236}">
                <a16:creationId xmlns:a16="http://schemas.microsoft.com/office/drawing/2014/main" id="{F4008011-4C87-4AAD-BD4A-CBF1F878F9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66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D010D35-9E63-4CF2-829F-61AD79416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9F60EF1E-AB88-41A2-BAD0-3F184534D6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E49EFEB-07D7-4077-A404-1FA52CBBE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87621" y="335055"/>
            <a:ext cx="2680447" cy="201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6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92F75EDA-E48F-4462-8E11-708DBA363F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68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</Words>
  <Application>Microsoft Office PowerPoint</Application>
  <PresentationFormat>On-screen Show (4:3)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Edwardian Script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2019-11-08T04:39:26Z</dcterms:created>
  <dcterms:modified xsi:type="dcterms:W3CDTF">2019-11-08T04:40:53Z</dcterms:modified>
</cp:coreProperties>
</file>