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9" r:id="rId3"/>
    <p:sldId id="256" r:id="rId4"/>
    <p:sldId id="257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B7A177C-7B4C-405E-9AAB-1FF4A3373616}"/>
    <pc:docChg chg="delSld">
      <pc:chgData name="Amalia Spiliakou" userId="f4bd6b91a0b5818a" providerId="LiveId" clId="{5B7A177C-7B4C-405E-9AAB-1FF4A3373616}" dt="2019-11-18T19:36:01.071" v="0" actId="2696"/>
      <pc:docMkLst>
        <pc:docMk/>
      </pc:docMkLst>
      <pc:sldChg chg="del">
        <pc:chgData name="Amalia Spiliakou" userId="f4bd6b91a0b5818a" providerId="LiveId" clId="{5B7A177C-7B4C-405E-9AAB-1FF4A3373616}" dt="2019-11-18T19:36:01.071" v="0" actId="2696"/>
        <pc:sldMkLst>
          <pc:docMk/>
          <pc:sldMk cId="2185334143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05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5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6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37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66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6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30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22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39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6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5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5302E-D5D4-43DB-8651-16156338C292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5AE13-79C7-4C01-83E4-99B5DE4B7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3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098BFC3D-5DB4-44FB-BE97-F853F2E8B3D1}"/>
              </a:ext>
            </a:extLst>
          </p:cNvPr>
          <p:cNvSpPr/>
          <p:nvPr/>
        </p:nvSpPr>
        <p:spPr>
          <a:xfrm>
            <a:off x="523875" y="395287"/>
            <a:ext cx="11144250" cy="6067425"/>
          </a:xfrm>
          <a:prstGeom prst="irregularSeal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2">
                  <a:lumMod val="10000"/>
                </a:schemeClr>
              </a:solidFill>
              <a:latin typeface="Chiller" panose="04020404031007020602" pitchFamily="82" charset="0"/>
            </a:endParaRPr>
          </a:p>
          <a:p>
            <a:pPr algn="ctr"/>
            <a:r>
              <a:rPr lang="en-US" sz="8400" dirty="0">
                <a:solidFill>
                  <a:schemeClr val="bg2">
                    <a:lumMod val="10000"/>
                  </a:schemeClr>
                </a:solidFill>
                <a:latin typeface="Chiller" panose="04020404031007020602" pitchFamily="82" charset="0"/>
              </a:rPr>
              <a:t>Medusa Masks</a:t>
            </a:r>
          </a:p>
        </p:txBody>
      </p:sp>
    </p:spTree>
    <p:extLst>
      <p:ext uri="{BB962C8B-B14F-4D97-AF65-F5344CB8AC3E}">
        <p14:creationId xmlns:p14="http://schemas.microsoft.com/office/powerpoint/2010/main" val="4230357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rowd of people in a room&#10;&#10;Description automatically generated">
            <a:extLst>
              <a:ext uri="{FF2B5EF4-FFF2-40B4-BE49-F238E27FC236}">
                <a16:creationId xmlns:a16="http://schemas.microsoft.com/office/drawing/2014/main" id="{737D1585-BBF4-4FC1-B85D-108349FE51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9" r="-1" b="904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93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red, many, colorful, room&#10;&#10;Description automatically generated">
            <a:extLst>
              <a:ext uri="{FF2B5EF4-FFF2-40B4-BE49-F238E27FC236}">
                <a16:creationId xmlns:a16="http://schemas.microsoft.com/office/drawing/2014/main" id="{4C0CB223-70D1-4FF6-A1A4-2B4E1CB38A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9" b="1204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65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room, bedroom&#10;&#10;Description automatically generated">
            <a:extLst>
              <a:ext uri="{FF2B5EF4-FFF2-40B4-BE49-F238E27FC236}">
                <a16:creationId xmlns:a16="http://schemas.microsoft.com/office/drawing/2014/main" id="{29C9F9BD-39E3-46A5-B6AD-C99ECD5D9A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4" b="103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52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, photo, covered, various&#10;&#10;Description automatically generated">
            <a:extLst>
              <a:ext uri="{FF2B5EF4-FFF2-40B4-BE49-F238E27FC236}">
                <a16:creationId xmlns:a16="http://schemas.microsoft.com/office/drawing/2014/main" id="{940CB710-FB2F-4905-8991-C5C06B7292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37" b="-1"/>
          <a:stretch/>
        </p:blipFill>
        <p:spPr>
          <a:xfrm rot="5400000">
            <a:off x="78738" y="564724"/>
            <a:ext cx="6214533" cy="5728548"/>
          </a:xfrm>
          <a:prstGeom prst="rect">
            <a:avLst/>
          </a:prstGeom>
        </p:spPr>
      </p:pic>
      <p:pic>
        <p:nvPicPr>
          <p:cNvPr id="3" name="Picture 2" descr="A picture containing photo, family, covered, many&#10;&#10;Description automatically generated">
            <a:extLst>
              <a:ext uri="{FF2B5EF4-FFF2-40B4-BE49-F238E27FC236}">
                <a16:creationId xmlns:a16="http://schemas.microsoft.com/office/drawing/2014/main" id="{43737BA9-5965-4AC9-A982-6FE8890A41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37" b="-1"/>
          <a:stretch/>
        </p:blipFill>
        <p:spPr>
          <a:xfrm rot="5400000">
            <a:off x="5898728" y="564725"/>
            <a:ext cx="6214533" cy="572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09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Chiller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2019-11-18T19:29:21Z</dcterms:created>
  <dcterms:modified xsi:type="dcterms:W3CDTF">2019-11-18T19:36:05Z</dcterms:modified>
</cp:coreProperties>
</file>